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83726e0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83726e0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83726e0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83726e0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83726e0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83726e0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83726e01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83726e0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1340794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1340794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3c592f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3c592f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3c592fd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3c592fd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3c592fd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3c592fd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83726e0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83726e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83726e0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83726e0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83726e0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83726e0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83726e0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83726e0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Joseph Lord and David Castaneda</a:t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88" y="2034725"/>
            <a:ext cx="5055125" cy="13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TeemIP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27925" y="1369650"/>
            <a:ext cx="799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Next, we create an IP range for our subnet block. Our IP ranges for workstations are  between 172.16.101 to 172.16.254.  Make sure 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DHCP Range is set to </a:t>
            </a:r>
            <a:r>
              <a:rPr b="1"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50" y="1846775"/>
            <a:ext cx="6615926" cy="308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TeemIP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683400" y="1384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Next, Create a subnet for the workstations.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350" y="1765325"/>
            <a:ext cx="6842801" cy="319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TeemIP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690625" y="1333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Lastly, we add our currently leased IPs to our subnet block. Make sure the DNS has the right domain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00" y="1796277"/>
            <a:ext cx="6970150" cy="3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957525" y="1636575"/>
            <a:ext cx="730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you can see, TeemIP is very easy to use.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Once you have all your IP’s input into the system, you can easily search for specific IP’s or 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hostnames through a search bar at the top of the webpage.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Teemip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Teemip is an 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 to use web-based application that provides IP management. 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TeemIP is a sub-product of iTop, and while iTop has more features than TeemIP, 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iTop only has a limited free version.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Teemip Features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IPv4 and IPv6 Subnet &amp; Range Management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Capacity Planning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friendly interface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History on all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Helpdesk and User Portal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Teemip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7844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of the essential duties of a system administrator is to keep track 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all the devices under the control of IT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this is not done properly, it could lead to devices being lost or stolen without the 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sysadmin ever knowing, which would be a huge problem.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TeemIp is a simple </a:t>
            </a:r>
            <a:r>
              <a:rPr lang="en" sz="1400"/>
              <a:t>powerful</a:t>
            </a:r>
            <a:r>
              <a:rPr lang="en" sz="1400"/>
              <a:t> tool to manage IPv4 IPv6 plans, subnet space and IPs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TeemIP Does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Manage multiple customers or organizations: TeemIp supports overlapping IP spaces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Define IP plans through hierarchical network blocks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Delegate IP blocks from parent to child organizations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Manage subnets within predefined network blocks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Attach IP ranges to subnets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Register IPs and get a clear view on the IP space consumption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Proactively notify administrators on key events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008050" y="1679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TeemIP requires a php version of 5.6 or higher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TeemIP is web based, so nothing needs to be installed on the client machine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TeemIP does include ticket management and helpdesk utilities, however we opted out of those.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TeemIP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856550" y="1597875"/>
            <a:ext cx="7634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Once TeemIP is installed it is very easy to use.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will show you an example of how to add IP’s for the lin workstation we made in our labs.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TeemIP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378625" y="1254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First we create a new subnet block. On the left side, click </a:t>
            </a:r>
            <a:r>
              <a:rPr b="1"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IP Management -&gt; IP Space -&gt; Create a new IPv4 Subnet Block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725" y="1745750"/>
            <a:ext cx="6568500" cy="30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TeemIP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228925" y="1340800"/>
            <a:ext cx="7367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Next, 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subnet for our subnet block. Our Hadrian’s subnet is 172.16.1.0. The Gateway IP and Broadcast IP are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automatically filled out once 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subnet is filled out.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275" y="1751925"/>
            <a:ext cx="6543576" cy="29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