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3849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</a:rPr>
              <a:t>By Joseph Lord</a:t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13" y="861551"/>
            <a:ext cx="4386975" cy="2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Change the selection for libaccats to mysql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sudo alternatives –config libbaccats.so</a:t>
            </a:r>
            <a:endParaRPr b="1" sz="1400">
              <a:solidFill>
                <a:srgbClr val="38761D"/>
              </a:solidFill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type 1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50" y="2464676"/>
            <a:ext cx="5528850" cy="2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19150" y="845600"/>
            <a:ext cx="764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Go to root and look at the bacula directory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ls /usr/libexec/bacula/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63" y="2422825"/>
            <a:ext cx="64293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Run grant mysql privileges and create a database with tables for bacula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65850" y="1980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/usr/libexec/bacula/grant_mysql_privileges -p</a:t>
            </a:r>
            <a:endParaRPr b="1" sz="1400">
              <a:solidFill>
                <a:srgbClr val="38761D"/>
              </a:solidFill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Enter root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/usr/libexec/bacula/make_mysql_tables -p</a:t>
            </a:r>
            <a:endParaRPr b="1" sz="1400">
              <a:solidFill>
                <a:srgbClr val="38761D"/>
              </a:solidFill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Enter root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/usr/libexec/bacula/make_mysql_tables -p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00" y="1871925"/>
            <a:ext cx="4669000" cy="30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1243450"/>
            <a:ext cx="6620975" cy="92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875" y="2791700"/>
            <a:ext cx="6620975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Set mysql password for bacula database and use bacula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2975" y="1758625"/>
            <a:ext cx="76389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mysql -u root -p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     enter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     set password for bacula=password('password');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     set password for bacula@localhost=password('password');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     select user,host,password from mysql.user;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50" y="1758625"/>
            <a:ext cx="4251226" cy="31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0625" y="1595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show databases;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show tables from bacula;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use bacula;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exit;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788" y="613075"/>
            <a:ext cx="32670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226" y="270162"/>
            <a:ext cx="2940450" cy="46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75" y="3356275"/>
            <a:ext cx="5233001" cy="13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bacula-dir.conf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93125" y="1512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vim /etc/bacula/bacula-dir.conf</a:t>
            </a:r>
            <a:endParaRPr b="1" sz="1400">
              <a:solidFill>
                <a:srgbClr val="38761D"/>
              </a:solidFill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22 and change password to your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go to line 93 and add a new line Compression=GZIP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50" y="2390775"/>
            <a:ext cx="46005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200" y="3247900"/>
            <a:ext cx="3181950" cy="15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25700" y="845600"/>
            <a:ext cx="199200" cy="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82750" y="307400"/>
            <a:ext cx="7505700" cy="4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110 and change /usr/sbin to /data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158 and change localhost to IP address of the client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161 and change password to your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187 and change address to server address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189 and change password to your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go to line 236 and enter your dbpassword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 comment out lines 310-314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875" y="445150"/>
            <a:ext cx="1943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00" y="887825"/>
            <a:ext cx="16478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350" y="1536200"/>
            <a:ext cx="5153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379" y="2441100"/>
            <a:ext cx="5877274" cy="14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875" y="4194875"/>
            <a:ext cx="6764664" cy="2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make_catalog_backup.pl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00950" y="1637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vim /usr/libexec/bacula/make_catalog_backup.pl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go to line 109 and add -u$args{db_user} -p$args{db_password}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699500"/>
            <a:ext cx="8255275" cy="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Start bacula-dir and check its status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start bacula-dir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status bacula-dir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50" y="2800648"/>
            <a:ext cx="5708949" cy="1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About Bacula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A set of programs that allow you to manage backup and recover of computer data across a network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The most popular open source backup service, available on most platforms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Fairly easy to install.  Things must be installed and configured on both server and client.</a:t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bacula-sd.conf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vim /etc/bacula/bacula-sd.conf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go to line 26 and change password to your password 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comment out lines 33-37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Start bacula-sd and check its status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73675" y="1699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start bacula-sd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status bacula-sd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92" y="2571750"/>
            <a:ext cx="6680458" cy="2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 ake sure server is listening to bacula-dir and bacula-sd on ports 9101 and 9103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netstat -ntpa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0" y="3015563"/>
            <a:ext cx="846440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bconsole.conf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change address to servers IP address and the password to your password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403" y="2737125"/>
            <a:ext cx="4013200" cy="13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Installation and Configuration-Client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This should be fast</a:t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the ports and to the firewall and reload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firewall-cmd --permanent --add-port={9101,9102,9103}/tcp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firewall-cmd –reload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Install bacula-client bacula-console bacula-console-bat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00925" y="1845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yum -y install bacula-client bacula-console bacula-console-bat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75" y="2274125"/>
            <a:ext cx="659087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bacula-fd.conf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528200" y="1491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vim /etc/bacula/bacula-fd.conf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got to line 15 and change password to your password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comment out lines 22-26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51" y="2525001"/>
            <a:ext cx="4968825" cy="1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Start bacula-fd and check its status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11325" y="1585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start bacula-fd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systemctl status bacula-fd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50" y="2409800"/>
            <a:ext cx="75057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bat.conf and bconsole.conf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65850" y="147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/etc/bacula/bconsole.conf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change address to servers IP address and the password to your password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/etc/bacula/bat.conf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change address to servers IP address and the password to your password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425" y="3209125"/>
            <a:ext cx="4061550" cy="13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Installation and Configuration-Server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The server has more configuration than the client does, however it is still easy.</a:t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Make a new directory called data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cd /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mkdir data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ls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TESTINGGGGG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97050" y="1554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On Server: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bconsole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label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test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2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exit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ll /tmp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300" y="648175"/>
            <a:ext cx="4981549" cy="2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240" y="3660200"/>
            <a:ext cx="7185461" cy="11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7990600" y="845600"/>
            <a:ext cx="3342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84900" y="515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bconsole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run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1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yes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exit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50" y="673750"/>
            <a:ext cx="4190975" cy="4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On Client: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548975" y="1460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bconsole	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restore all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5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done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yes</a:t>
            </a:r>
            <a:endParaRPr b="1" sz="14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	exit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50" y="1540898"/>
            <a:ext cx="3570250" cy="2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375" y="1519775"/>
            <a:ext cx="3314674" cy="26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00" y="753164"/>
            <a:ext cx="5318426" cy="36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19150" y="1036125"/>
            <a:ext cx="77532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Lastly, check tmp/bacula-restores directory for restored files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819150" y="199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8761D"/>
                </a:solidFill>
              </a:rPr>
              <a:t>DEMO</a:t>
            </a:r>
            <a:endParaRPr b="1" sz="6000">
              <a:solidFill>
                <a:srgbClr val="38761D"/>
              </a:solidFill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7273625" y="3429000"/>
            <a:ext cx="10512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94450" y="39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Install bacula-director bacula-storage bacula-console mariadb-server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672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sudo yum -y install bacula-director bacula-storage bacula-console mariadb-server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25" y="1652150"/>
            <a:ext cx="4321476" cy="32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Start and enable mariadb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sudo systemctl start mariadb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sudo systemctl enable mariadb</a:t>
            </a:r>
            <a:endParaRPr sz="1400">
              <a:solidFill>
                <a:srgbClr val="38761D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228538"/>
            <a:ext cx="7658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Edit my.cnf and add the following: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014100" y="1720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2400">
                <a:solidFill>
                  <a:srgbClr val="38761D"/>
                </a:solidFill>
              </a:rPr>
            </a:br>
            <a:r>
              <a:rPr b="1" lang="en" sz="2400">
                <a:solidFill>
                  <a:srgbClr val="38761D"/>
                </a:solidFill>
              </a:rPr>
              <a:t>sudo vim /etc/my.cnf</a:t>
            </a:r>
            <a:br>
              <a:rPr b="1" lang="en" sz="2400">
                <a:solidFill>
                  <a:srgbClr val="38761D"/>
                </a:solidFill>
              </a:rPr>
            </a:br>
            <a:r>
              <a:rPr b="1" lang="en" sz="2400">
                <a:solidFill>
                  <a:srgbClr val="38761D"/>
                </a:solidFill>
              </a:rPr>
              <a:t>character-set-server=utf8</a:t>
            </a:r>
            <a:endParaRPr b="1"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Do the mysql installation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sudo mysql_secure_installation</a:t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950" y="1461275"/>
            <a:ext cx="4826575" cy="3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25" y="462975"/>
            <a:ext cx="6350150" cy="4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mysql and ports 9101,9102,9103 to the firewall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sudo firewall-cmd –permanent –add-service=mysql</a:t>
            </a:r>
            <a:endParaRPr b="1" sz="18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sudo firewall-cmd --permanent --add-port={9101,9102,9103}/tcp</a:t>
            </a:r>
            <a:endParaRPr b="1" sz="18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sudo firewall-cmd –reload</a:t>
            </a:r>
            <a:endParaRPr b="1" sz="1800"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-1399" r="0" t="0"/>
          <a:stretch/>
        </p:blipFill>
        <p:spPr>
          <a:xfrm>
            <a:off x="1153400" y="3747650"/>
            <a:ext cx="6543200" cy="3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