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594" r:id="rId5"/>
    <p:sldId id="636" r:id="rId6"/>
    <p:sldId id="631" r:id="rId7"/>
    <p:sldId id="633" r:id="rId8"/>
    <p:sldId id="637" r:id="rId9"/>
    <p:sldId id="634" r:id="rId10"/>
    <p:sldId id="635" r:id="rId11"/>
    <p:sldId id="63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4" autoAdjust="0"/>
    <p:restoredTop sz="86364" autoAdjust="0"/>
  </p:normalViewPr>
  <p:slideViewPr>
    <p:cSldViewPr snapToGrid="0">
      <p:cViewPr varScale="1">
        <p:scale>
          <a:sx n="80" d="100"/>
          <a:sy n="80" d="100"/>
        </p:scale>
        <p:origin x="2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Relationship Id="rId4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Relationship Id="rId4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Relationship Id="rId4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Relationship Id="rId4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image" Target="../media/image9.jpe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image" Target="../media/image9.jpe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image" Target="../media/image9.jpeg"/><Relationship Id="rId4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image" Target="../media/image9.jpeg"/><Relationship Id="rId4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image" Target="../media/image9.jpe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5E453-C0DD-8A40-8319-4C27C4C8308E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710854C-1AB8-EA42-9555-4AD13615E862}">
      <dgm:prSet phldrT="[Text]" phldr="1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>
          <a:solidFill>
            <a:srgbClr val="FF0000"/>
          </a:solidFill>
        </a:ln>
      </dgm:spPr>
      <dgm:t>
        <a:bodyPr/>
        <a:lstStyle/>
        <a:p>
          <a:endParaRPr lang="de-DE"/>
        </a:p>
      </dgm:t>
    </dgm:pt>
    <dgm:pt modelId="{EA457C2F-274C-C04F-99F8-9C7A6F89FE3C}" type="parTrans" cxnId="{2C29AEC2-A795-8749-A716-AB31F8F89F46}">
      <dgm:prSet/>
      <dgm:spPr/>
      <dgm:t>
        <a:bodyPr/>
        <a:lstStyle/>
        <a:p>
          <a:endParaRPr lang="de-DE"/>
        </a:p>
      </dgm:t>
    </dgm:pt>
    <dgm:pt modelId="{4E775ECF-D5C7-2843-8A32-733B78153B3E}" type="sibTrans" cxnId="{2C29AEC2-A795-8749-A716-AB31F8F89F46}">
      <dgm:prSet/>
      <dgm:spPr/>
      <dgm:t>
        <a:bodyPr/>
        <a:lstStyle/>
        <a:p>
          <a:endParaRPr lang="de-DE"/>
        </a:p>
      </dgm:t>
    </dgm:pt>
    <dgm:pt modelId="{CF858EA7-9430-844E-AD95-5AFEC6FF596B}">
      <dgm:prSet phldrT="[Text]" phldr="1"/>
      <dgm:spPr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de-DE" dirty="0"/>
        </a:p>
      </dgm:t>
    </dgm:pt>
    <dgm:pt modelId="{76F70C2A-A506-5546-8ABF-901E9498F8C8}" type="parTrans" cxnId="{C3735908-9001-A149-B7EB-0A17A8EC33EF}">
      <dgm:prSet/>
      <dgm:spPr/>
      <dgm:t>
        <a:bodyPr/>
        <a:lstStyle/>
        <a:p>
          <a:endParaRPr lang="de-DE"/>
        </a:p>
      </dgm:t>
    </dgm:pt>
    <dgm:pt modelId="{A2D6626C-4A1D-EB4F-ADF9-E837B6FC4C9A}" type="sibTrans" cxnId="{C3735908-9001-A149-B7EB-0A17A8EC33EF}">
      <dgm:prSet/>
      <dgm:spPr/>
      <dgm:t>
        <a:bodyPr/>
        <a:lstStyle/>
        <a:p>
          <a:endParaRPr lang="de-DE"/>
        </a:p>
      </dgm:t>
    </dgm:pt>
    <dgm:pt modelId="{12CE5866-3A25-5B48-8404-1B290B23EAD2}">
      <dgm:prSet phldrT="[Text]" phldr="1"/>
      <dgm:spPr>
        <a:blipFill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  <dgm:t>
        <a:bodyPr/>
        <a:lstStyle/>
        <a:p>
          <a:endParaRPr lang="de-DE" dirty="0"/>
        </a:p>
      </dgm:t>
    </dgm:pt>
    <dgm:pt modelId="{134180C5-118D-4942-B36A-68385F4A0D09}" type="parTrans" cxnId="{B72F3151-03E7-3C4A-BAA1-2D79AF582723}">
      <dgm:prSet/>
      <dgm:spPr/>
      <dgm:t>
        <a:bodyPr/>
        <a:lstStyle/>
        <a:p>
          <a:endParaRPr lang="de-DE"/>
        </a:p>
      </dgm:t>
    </dgm:pt>
    <dgm:pt modelId="{00D07B21-EE26-874C-A5B5-C370FB35F79E}" type="sibTrans" cxnId="{B72F3151-03E7-3C4A-BAA1-2D79AF582723}">
      <dgm:prSet/>
      <dgm:spPr/>
      <dgm:t>
        <a:bodyPr/>
        <a:lstStyle/>
        <a:p>
          <a:endParaRPr lang="de-DE"/>
        </a:p>
      </dgm:t>
    </dgm:pt>
    <dgm:pt modelId="{4A3FDFCD-EE19-8740-AB14-2B10A2F59616}">
      <dgm:prSet phldrT="[Text]" phldr="1"/>
      <dgm:spPr>
        <a:blipFill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de-DE" dirty="0"/>
        </a:p>
      </dgm:t>
    </dgm:pt>
    <dgm:pt modelId="{A74958E0-249F-D04E-8671-CC6DD9432DAC}" type="sibTrans" cxnId="{51274855-9843-9942-A973-5EC30E312AB8}">
      <dgm:prSet/>
      <dgm:spPr/>
      <dgm:t>
        <a:bodyPr/>
        <a:lstStyle/>
        <a:p>
          <a:endParaRPr lang="de-DE"/>
        </a:p>
      </dgm:t>
    </dgm:pt>
    <dgm:pt modelId="{60A1CB3E-EA34-C84D-BCD7-134D81D1A776}" type="parTrans" cxnId="{51274855-9843-9942-A973-5EC30E312AB8}">
      <dgm:prSet/>
      <dgm:spPr/>
      <dgm:t>
        <a:bodyPr/>
        <a:lstStyle/>
        <a:p>
          <a:endParaRPr lang="de-DE"/>
        </a:p>
      </dgm:t>
    </dgm:pt>
    <dgm:pt modelId="{2F338053-E5B3-9D42-AF2B-3CCE9E222A95}" type="pres">
      <dgm:prSet presAssocID="{CED5E453-C0DD-8A40-8319-4C27C4C8308E}" presName="cycle" presStyleCnt="0">
        <dgm:presLayoutVars>
          <dgm:dir/>
          <dgm:resizeHandles val="exact"/>
        </dgm:presLayoutVars>
      </dgm:prSet>
      <dgm:spPr/>
    </dgm:pt>
    <dgm:pt modelId="{B2101CC5-1B16-AD4D-ACD6-3F1DD9725F84}" type="pres">
      <dgm:prSet presAssocID="{C710854C-1AB8-EA42-9555-4AD13615E862}" presName="node" presStyleLbl="node1" presStyleIdx="0" presStyleCnt="4" custScaleX="63005">
        <dgm:presLayoutVars>
          <dgm:bulletEnabled val="1"/>
        </dgm:presLayoutVars>
      </dgm:prSet>
      <dgm:spPr/>
    </dgm:pt>
    <dgm:pt modelId="{1029045F-CBED-0F43-81E1-8B32A489C31D}" type="pres">
      <dgm:prSet presAssocID="{C710854C-1AB8-EA42-9555-4AD13615E862}" presName="spNode" presStyleCnt="0"/>
      <dgm:spPr/>
    </dgm:pt>
    <dgm:pt modelId="{C9E22655-879F-C64D-8D31-A3026827E091}" type="pres">
      <dgm:prSet presAssocID="{4E775ECF-D5C7-2843-8A32-733B78153B3E}" presName="sibTrans" presStyleLbl="sibTrans1D1" presStyleIdx="0" presStyleCnt="4"/>
      <dgm:spPr/>
    </dgm:pt>
    <dgm:pt modelId="{416827FC-DE10-904F-A44C-F7E943C2910A}" type="pres">
      <dgm:prSet presAssocID="{12CE5866-3A25-5B48-8404-1B290B23EAD2}" presName="node" presStyleLbl="node1" presStyleIdx="1" presStyleCnt="4" custScaleX="113822" custScaleY="144340">
        <dgm:presLayoutVars>
          <dgm:bulletEnabled val="1"/>
        </dgm:presLayoutVars>
      </dgm:prSet>
      <dgm:spPr/>
    </dgm:pt>
    <dgm:pt modelId="{0767F6FB-2941-CC42-AC14-C3E77C5902C1}" type="pres">
      <dgm:prSet presAssocID="{12CE5866-3A25-5B48-8404-1B290B23EAD2}" presName="spNode" presStyleCnt="0"/>
      <dgm:spPr/>
    </dgm:pt>
    <dgm:pt modelId="{0DF1E60A-EB8B-3541-9426-E3F88ACB60D9}" type="pres">
      <dgm:prSet presAssocID="{00D07B21-EE26-874C-A5B5-C370FB35F79E}" presName="sibTrans" presStyleLbl="sibTrans1D1" presStyleIdx="1" presStyleCnt="4"/>
      <dgm:spPr/>
    </dgm:pt>
    <dgm:pt modelId="{7561DB43-BB23-2543-AC1A-25B1FC8A1231}" type="pres">
      <dgm:prSet presAssocID="{CF858EA7-9430-844E-AD95-5AFEC6FF596B}" presName="node" presStyleLbl="node1" presStyleIdx="2" presStyleCnt="4" custScaleX="68064" custScaleY="103363">
        <dgm:presLayoutVars>
          <dgm:bulletEnabled val="1"/>
        </dgm:presLayoutVars>
      </dgm:prSet>
      <dgm:spPr/>
    </dgm:pt>
    <dgm:pt modelId="{6A3937DA-B488-E54C-9B24-5C552CAD82E5}" type="pres">
      <dgm:prSet presAssocID="{CF858EA7-9430-844E-AD95-5AFEC6FF596B}" presName="spNode" presStyleCnt="0"/>
      <dgm:spPr/>
    </dgm:pt>
    <dgm:pt modelId="{0A43CCA5-6A73-2A4E-A31A-8DBF805D8AD6}" type="pres">
      <dgm:prSet presAssocID="{A2D6626C-4A1D-EB4F-ADF9-E837B6FC4C9A}" presName="sibTrans" presStyleLbl="sibTrans1D1" presStyleIdx="2" presStyleCnt="4"/>
      <dgm:spPr/>
    </dgm:pt>
    <dgm:pt modelId="{0112902C-9D1F-4141-BF4E-045A76E350F1}" type="pres">
      <dgm:prSet presAssocID="{4A3FDFCD-EE19-8740-AB14-2B10A2F59616}" presName="node" presStyleLbl="node1" presStyleIdx="3" presStyleCnt="4" custScaleX="77660">
        <dgm:presLayoutVars>
          <dgm:bulletEnabled val="1"/>
        </dgm:presLayoutVars>
      </dgm:prSet>
      <dgm:spPr/>
    </dgm:pt>
    <dgm:pt modelId="{A34158B9-6213-3449-A220-7A42C4E74DB0}" type="pres">
      <dgm:prSet presAssocID="{4A3FDFCD-EE19-8740-AB14-2B10A2F59616}" presName="spNode" presStyleCnt="0"/>
      <dgm:spPr/>
    </dgm:pt>
    <dgm:pt modelId="{D384E3B0-F6F2-9A49-8529-3C63526FA526}" type="pres">
      <dgm:prSet presAssocID="{A74958E0-249F-D04E-8671-CC6DD9432DAC}" presName="sibTrans" presStyleLbl="sibTrans1D1" presStyleIdx="3" presStyleCnt="4"/>
      <dgm:spPr/>
    </dgm:pt>
  </dgm:ptLst>
  <dgm:cxnLst>
    <dgm:cxn modelId="{01B95701-B152-1946-9C03-950474CB8766}" type="presOf" srcId="{4A3FDFCD-EE19-8740-AB14-2B10A2F59616}" destId="{0112902C-9D1F-4141-BF4E-045A76E350F1}" srcOrd="0" destOrd="0" presId="urn:microsoft.com/office/officeart/2005/8/layout/cycle5"/>
    <dgm:cxn modelId="{C3735908-9001-A149-B7EB-0A17A8EC33EF}" srcId="{CED5E453-C0DD-8A40-8319-4C27C4C8308E}" destId="{CF858EA7-9430-844E-AD95-5AFEC6FF596B}" srcOrd="2" destOrd="0" parTransId="{76F70C2A-A506-5546-8ABF-901E9498F8C8}" sibTransId="{A2D6626C-4A1D-EB4F-ADF9-E837B6FC4C9A}"/>
    <dgm:cxn modelId="{B72F3151-03E7-3C4A-BAA1-2D79AF582723}" srcId="{CED5E453-C0DD-8A40-8319-4C27C4C8308E}" destId="{12CE5866-3A25-5B48-8404-1B290B23EAD2}" srcOrd="1" destOrd="0" parTransId="{134180C5-118D-4942-B36A-68385F4A0D09}" sibTransId="{00D07B21-EE26-874C-A5B5-C370FB35F79E}"/>
    <dgm:cxn modelId="{51274855-9843-9942-A973-5EC30E312AB8}" srcId="{CED5E453-C0DD-8A40-8319-4C27C4C8308E}" destId="{4A3FDFCD-EE19-8740-AB14-2B10A2F59616}" srcOrd="3" destOrd="0" parTransId="{60A1CB3E-EA34-C84D-BCD7-134D81D1A776}" sibTransId="{A74958E0-249F-D04E-8671-CC6DD9432DAC}"/>
    <dgm:cxn modelId="{E15A675A-F087-6147-A7A1-733FD5535793}" type="presOf" srcId="{A2D6626C-4A1D-EB4F-ADF9-E837B6FC4C9A}" destId="{0A43CCA5-6A73-2A4E-A31A-8DBF805D8AD6}" srcOrd="0" destOrd="0" presId="urn:microsoft.com/office/officeart/2005/8/layout/cycle5"/>
    <dgm:cxn modelId="{B4D63965-DBE1-924C-B6C9-53FF7D1DE453}" type="presOf" srcId="{CED5E453-C0DD-8A40-8319-4C27C4C8308E}" destId="{2F338053-E5B3-9D42-AF2B-3CCE9E222A95}" srcOrd="0" destOrd="0" presId="urn:microsoft.com/office/officeart/2005/8/layout/cycle5"/>
    <dgm:cxn modelId="{60C3A992-E0AE-8C48-874E-2BBC594895E7}" type="presOf" srcId="{C710854C-1AB8-EA42-9555-4AD13615E862}" destId="{B2101CC5-1B16-AD4D-ACD6-3F1DD9725F84}" srcOrd="0" destOrd="0" presId="urn:microsoft.com/office/officeart/2005/8/layout/cycle5"/>
    <dgm:cxn modelId="{BEF7CD96-78D7-0F44-A42B-60B512F20A2F}" type="presOf" srcId="{12CE5866-3A25-5B48-8404-1B290B23EAD2}" destId="{416827FC-DE10-904F-A44C-F7E943C2910A}" srcOrd="0" destOrd="0" presId="urn:microsoft.com/office/officeart/2005/8/layout/cycle5"/>
    <dgm:cxn modelId="{8D0BC0BE-9CD4-0845-A3FB-49307B176B41}" type="presOf" srcId="{A74958E0-249F-D04E-8671-CC6DD9432DAC}" destId="{D384E3B0-F6F2-9A49-8529-3C63526FA526}" srcOrd="0" destOrd="0" presId="urn:microsoft.com/office/officeart/2005/8/layout/cycle5"/>
    <dgm:cxn modelId="{2C29AEC2-A795-8749-A716-AB31F8F89F46}" srcId="{CED5E453-C0DD-8A40-8319-4C27C4C8308E}" destId="{C710854C-1AB8-EA42-9555-4AD13615E862}" srcOrd="0" destOrd="0" parTransId="{EA457C2F-274C-C04F-99F8-9C7A6F89FE3C}" sibTransId="{4E775ECF-D5C7-2843-8A32-733B78153B3E}"/>
    <dgm:cxn modelId="{ED9A14D2-AE83-6C40-BF92-0B672262F8E1}" type="presOf" srcId="{CF858EA7-9430-844E-AD95-5AFEC6FF596B}" destId="{7561DB43-BB23-2543-AC1A-25B1FC8A1231}" srcOrd="0" destOrd="0" presId="urn:microsoft.com/office/officeart/2005/8/layout/cycle5"/>
    <dgm:cxn modelId="{FBE643DF-E664-E746-8BFB-DB33A54CECB1}" type="presOf" srcId="{4E775ECF-D5C7-2843-8A32-733B78153B3E}" destId="{C9E22655-879F-C64D-8D31-A3026827E091}" srcOrd="0" destOrd="0" presId="urn:microsoft.com/office/officeart/2005/8/layout/cycle5"/>
    <dgm:cxn modelId="{EADF63F9-BED1-EA41-BAFE-B874B0D63887}" type="presOf" srcId="{00D07B21-EE26-874C-A5B5-C370FB35F79E}" destId="{0DF1E60A-EB8B-3541-9426-E3F88ACB60D9}" srcOrd="0" destOrd="0" presId="urn:microsoft.com/office/officeart/2005/8/layout/cycle5"/>
    <dgm:cxn modelId="{09C85290-48F1-A243-B585-411C15B5BCC1}" type="presParOf" srcId="{2F338053-E5B3-9D42-AF2B-3CCE9E222A95}" destId="{B2101CC5-1B16-AD4D-ACD6-3F1DD9725F84}" srcOrd="0" destOrd="0" presId="urn:microsoft.com/office/officeart/2005/8/layout/cycle5"/>
    <dgm:cxn modelId="{46080C39-B7E2-2D49-ADF9-C8140A455D22}" type="presParOf" srcId="{2F338053-E5B3-9D42-AF2B-3CCE9E222A95}" destId="{1029045F-CBED-0F43-81E1-8B32A489C31D}" srcOrd="1" destOrd="0" presId="urn:microsoft.com/office/officeart/2005/8/layout/cycle5"/>
    <dgm:cxn modelId="{580415A9-1065-A44A-BA41-390CB942FD1E}" type="presParOf" srcId="{2F338053-E5B3-9D42-AF2B-3CCE9E222A95}" destId="{C9E22655-879F-C64D-8D31-A3026827E091}" srcOrd="2" destOrd="0" presId="urn:microsoft.com/office/officeart/2005/8/layout/cycle5"/>
    <dgm:cxn modelId="{435686A5-CF07-E540-A6B9-214E22E62043}" type="presParOf" srcId="{2F338053-E5B3-9D42-AF2B-3CCE9E222A95}" destId="{416827FC-DE10-904F-A44C-F7E943C2910A}" srcOrd="3" destOrd="0" presId="urn:microsoft.com/office/officeart/2005/8/layout/cycle5"/>
    <dgm:cxn modelId="{D923B8D9-92CD-E14E-BE9F-AA823C202D1F}" type="presParOf" srcId="{2F338053-E5B3-9D42-AF2B-3CCE9E222A95}" destId="{0767F6FB-2941-CC42-AC14-C3E77C5902C1}" srcOrd="4" destOrd="0" presId="urn:microsoft.com/office/officeart/2005/8/layout/cycle5"/>
    <dgm:cxn modelId="{FEFDAAB4-DB82-E84E-8459-102E505199D4}" type="presParOf" srcId="{2F338053-E5B3-9D42-AF2B-3CCE9E222A95}" destId="{0DF1E60A-EB8B-3541-9426-E3F88ACB60D9}" srcOrd="5" destOrd="0" presId="urn:microsoft.com/office/officeart/2005/8/layout/cycle5"/>
    <dgm:cxn modelId="{F04311E1-FAA2-1642-A408-08456E7BB47B}" type="presParOf" srcId="{2F338053-E5B3-9D42-AF2B-3CCE9E222A95}" destId="{7561DB43-BB23-2543-AC1A-25B1FC8A1231}" srcOrd="6" destOrd="0" presId="urn:microsoft.com/office/officeart/2005/8/layout/cycle5"/>
    <dgm:cxn modelId="{5878F0AB-53FB-9B44-AD87-BCB53D660E35}" type="presParOf" srcId="{2F338053-E5B3-9D42-AF2B-3CCE9E222A95}" destId="{6A3937DA-B488-E54C-9B24-5C552CAD82E5}" srcOrd="7" destOrd="0" presId="urn:microsoft.com/office/officeart/2005/8/layout/cycle5"/>
    <dgm:cxn modelId="{F48E2A72-7EEC-4241-8F41-A83DEDA1FE41}" type="presParOf" srcId="{2F338053-E5B3-9D42-AF2B-3CCE9E222A95}" destId="{0A43CCA5-6A73-2A4E-A31A-8DBF805D8AD6}" srcOrd="8" destOrd="0" presId="urn:microsoft.com/office/officeart/2005/8/layout/cycle5"/>
    <dgm:cxn modelId="{7C4E75A9-FCF2-E04E-8F32-D49EF0918B42}" type="presParOf" srcId="{2F338053-E5B3-9D42-AF2B-3CCE9E222A95}" destId="{0112902C-9D1F-4141-BF4E-045A76E350F1}" srcOrd="9" destOrd="0" presId="urn:microsoft.com/office/officeart/2005/8/layout/cycle5"/>
    <dgm:cxn modelId="{68EEF65C-3347-974F-8217-8CA961FE3A11}" type="presParOf" srcId="{2F338053-E5B3-9D42-AF2B-3CCE9E222A95}" destId="{A34158B9-6213-3449-A220-7A42C4E74DB0}" srcOrd="10" destOrd="0" presId="urn:microsoft.com/office/officeart/2005/8/layout/cycle5"/>
    <dgm:cxn modelId="{B8B9D707-39E9-6B43-B872-64B8AFFA59AD}" type="presParOf" srcId="{2F338053-E5B3-9D42-AF2B-3CCE9E222A95}" destId="{D384E3B0-F6F2-9A49-8529-3C63526FA52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D5E453-C0DD-8A40-8319-4C27C4C8308E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710854C-1AB8-EA42-9555-4AD13615E862}">
      <dgm:prSet phldrT="[Text]" phldr="1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EA457C2F-274C-C04F-99F8-9C7A6F89FE3C}" type="parTrans" cxnId="{2C29AEC2-A795-8749-A716-AB31F8F89F46}">
      <dgm:prSet/>
      <dgm:spPr/>
      <dgm:t>
        <a:bodyPr/>
        <a:lstStyle/>
        <a:p>
          <a:endParaRPr lang="de-DE"/>
        </a:p>
      </dgm:t>
    </dgm:pt>
    <dgm:pt modelId="{4E775ECF-D5C7-2843-8A32-733B78153B3E}" type="sibTrans" cxnId="{2C29AEC2-A795-8749-A716-AB31F8F89F46}">
      <dgm:prSet/>
      <dgm:spPr/>
      <dgm:t>
        <a:bodyPr/>
        <a:lstStyle/>
        <a:p>
          <a:endParaRPr lang="de-DE"/>
        </a:p>
      </dgm:t>
    </dgm:pt>
    <dgm:pt modelId="{CF858EA7-9430-844E-AD95-5AFEC6FF596B}">
      <dgm:prSet phldrT="[Text]" phldr="1"/>
      <dgm:spPr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de-DE" dirty="0"/>
        </a:p>
      </dgm:t>
    </dgm:pt>
    <dgm:pt modelId="{76F70C2A-A506-5546-8ABF-901E9498F8C8}" type="parTrans" cxnId="{C3735908-9001-A149-B7EB-0A17A8EC33EF}">
      <dgm:prSet/>
      <dgm:spPr/>
      <dgm:t>
        <a:bodyPr/>
        <a:lstStyle/>
        <a:p>
          <a:endParaRPr lang="de-DE"/>
        </a:p>
      </dgm:t>
    </dgm:pt>
    <dgm:pt modelId="{A2D6626C-4A1D-EB4F-ADF9-E837B6FC4C9A}" type="sibTrans" cxnId="{C3735908-9001-A149-B7EB-0A17A8EC33EF}">
      <dgm:prSet/>
      <dgm:spPr/>
      <dgm:t>
        <a:bodyPr/>
        <a:lstStyle/>
        <a:p>
          <a:endParaRPr lang="de-DE"/>
        </a:p>
      </dgm:t>
    </dgm:pt>
    <dgm:pt modelId="{12CE5866-3A25-5B48-8404-1B290B23EAD2}">
      <dgm:prSet phldrT="[Text]" phldr="1"/>
      <dgm:spPr>
        <a:blipFill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28575">
          <a:solidFill>
            <a:srgbClr val="FF0000"/>
          </a:solidFill>
        </a:ln>
      </dgm:spPr>
      <dgm:t>
        <a:bodyPr/>
        <a:lstStyle/>
        <a:p>
          <a:endParaRPr lang="de-DE" dirty="0"/>
        </a:p>
      </dgm:t>
    </dgm:pt>
    <dgm:pt modelId="{134180C5-118D-4942-B36A-68385F4A0D09}" type="parTrans" cxnId="{B72F3151-03E7-3C4A-BAA1-2D79AF582723}">
      <dgm:prSet/>
      <dgm:spPr/>
      <dgm:t>
        <a:bodyPr/>
        <a:lstStyle/>
        <a:p>
          <a:endParaRPr lang="de-DE"/>
        </a:p>
      </dgm:t>
    </dgm:pt>
    <dgm:pt modelId="{00D07B21-EE26-874C-A5B5-C370FB35F79E}" type="sibTrans" cxnId="{B72F3151-03E7-3C4A-BAA1-2D79AF582723}">
      <dgm:prSet/>
      <dgm:spPr/>
      <dgm:t>
        <a:bodyPr/>
        <a:lstStyle/>
        <a:p>
          <a:endParaRPr lang="de-DE"/>
        </a:p>
      </dgm:t>
    </dgm:pt>
    <dgm:pt modelId="{4A3FDFCD-EE19-8740-AB14-2B10A2F59616}">
      <dgm:prSet phldrT="[Text]" phldr="1"/>
      <dgm:spPr>
        <a:blipFill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de-DE" dirty="0"/>
        </a:p>
      </dgm:t>
    </dgm:pt>
    <dgm:pt modelId="{A74958E0-249F-D04E-8671-CC6DD9432DAC}" type="sibTrans" cxnId="{51274855-9843-9942-A973-5EC30E312AB8}">
      <dgm:prSet/>
      <dgm:spPr/>
      <dgm:t>
        <a:bodyPr/>
        <a:lstStyle/>
        <a:p>
          <a:endParaRPr lang="de-DE"/>
        </a:p>
      </dgm:t>
    </dgm:pt>
    <dgm:pt modelId="{60A1CB3E-EA34-C84D-BCD7-134D81D1A776}" type="parTrans" cxnId="{51274855-9843-9942-A973-5EC30E312AB8}">
      <dgm:prSet/>
      <dgm:spPr/>
      <dgm:t>
        <a:bodyPr/>
        <a:lstStyle/>
        <a:p>
          <a:endParaRPr lang="de-DE"/>
        </a:p>
      </dgm:t>
    </dgm:pt>
    <dgm:pt modelId="{2F338053-E5B3-9D42-AF2B-3CCE9E222A95}" type="pres">
      <dgm:prSet presAssocID="{CED5E453-C0DD-8A40-8319-4C27C4C8308E}" presName="cycle" presStyleCnt="0">
        <dgm:presLayoutVars>
          <dgm:dir/>
          <dgm:resizeHandles val="exact"/>
        </dgm:presLayoutVars>
      </dgm:prSet>
      <dgm:spPr/>
    </dgm:pt>
    <dgm:pt modelId="{B2101CC5-1B16-AD4D-ACD6-3F1DD9725F84}" type="pres">
      <dgm:prSet presAssocID="{C710854C-1AB8-EA42-9555-4AD13615E862}" presName="node" presStyleLbl="node1" presStyleIdx="0" presStyleCnt="4" custScaleX="63005">
        <dgm:presLayoutVars>
          <dgm:bulletEnabled val="1"/>
        </dgm:presLayoutVars>
      </dgm:prSet>
      <dgm:spPr/>
    </dgm:pt>
    <dgm:pt modelId="{1029045F-CBED-0F43-81E1-8B32A489C31D}" type="pres">
      <dgm:prSet presAssocID="{C710854C-1AB8-EA42-9555-4AD13615E862}" presName="spNode" presStyleCnt="0"/>
      <dgm:spPr/>
    </dgm:pt>
    <dgm:pt modelId="{C9E22655-879F-C64D-8D31-A3026827E091}" type="pres">
      <dgm:prSet presAssocID="{4E775ECF-D5C7-2843-8A32-733B78153B3E}" presName="sibTrans" presStyleLbl="sibTrans1D1" presStyleIdx="0" presStyleCnt="4"/>
      <dgm:spPr/>
    </dgm:pt>
    <dgm:pt modelId="{416827FC-DE10-904F-A44C-F7E943C2910A}" type="pres">
      <dgm:prSet presAssocID="{12CE5866-3A25-5B48-8404-1B290B23EAD2}" presName="node" presStyleLbl="node1" presStyleIdx="1" presStyleCnt="4" custScaleX="113822" custScaleY="144340">
        <dgm:presLayoutVars>
          <dgm:bulletEnabled val="1"/>
        </dgm:presLayoutVars>
      </dgm:prSet>
      <dgm:spPr/>
    </dgm:pt>
    <dgm:pt modelId="{0767F6FB-2941-CC42-AC14-C3E77C5902C1}" type="pres">
      <dgm:prSet presAssocID="{12CE5866-3A25-5B48-8404-1B290B23EAD2}" presName="spNode" presStyleCnt="0"/>
      <dgm:spPr/>
    </dgm:pt>
    <dgm:pt modelId="{0DF1E60A-EB8B-3541-9426-E3F88ACB60D9}" type="pres">
      <dgm:prSet presAssocID="{00D07B21-EE26-874C-A5B5-C370FB35F79E}" presName="sibTrans" presStyleLbl="sibTrans1D1" presStyleIdx="1" presStyleCnt="4"/>
      <dgm:spPr/>
    </dgm:pt>
    <dgm:pt modelId="{7561DB43-BB23-2543-AC1A-25B1FC8A1231}" type="pres">
      <dgm:prSet presAssocID="{CF858EA7-9430-844E-AD95-5AFEC6FF596B}" presName="node" presStyleLbl="node1" presStyleIdx="2" presStyleCnt="4" custScaleX="68064" custScaleY="103363">
        <dgm:presLayoutVars>
          <dgm:bulletEnabled val="1"/>
        </dgm:presLayoutVars>
      </dgm:prSet>
      <dgm:spPr/>
    </dgm:pt>
    <dgm:pt modelId="{6A3937DA-B488-E54C-9B24-5C552CAD82E5}" type="pres">
      <dgm:prSet presAssocID="{CF858EA7-9430-844E-AD95-5AFEC6FF596B}" presName="spNode" presStyleCnt="0"/>
      <dgm:spPr/>
    </dgm:pt>
    <dgm:pt modelId="{0A43CCA5-6A73-2A4E-A31A-8DBF805D8AD6}" type="pres">
      <dgm:prSet presAssocID="{A2D6626C-4A1D-EB4F-ADF9-E837B6FC4C9A}" presName="sibTrans" presStyleLbl="sibTrans1D1" presStyleIdx="2" presStyleCnt="4"/>
      <dgm:spPr/>
    </dgm:pt>
    <dgm:pt modelId="{0112902C-9D1F-4141-BF4E-045A76E350F1}" type="pres">
      <dgm:prSet presAssocID="{4A3FDFCD-EE19-8740-AB14-2B10A2F59616}" presName="node" presStyleLbl="node1" presStyleIdx="3" presStyleCnt="4" custScaleX="77660">
        <dgm:presLayoutVars>
          <dgm:bulletEnabled val="1"/>
        </dgm:presLayoutVars>
      </dgm:prSet>
      <dgm:spPr/>
    </dgm:pt>
    <dgm:pt modelId="{A34158B9-6213-3449-A220-7A42C4E74DB0}" type="pres">
      <dgm:prSet presAssocID="{4A3FDFCD-EE19-8740-AB14-2B10A2F59616}" presName="spNode" presStyleCnt="0"/>
      <dgm:spPr/>
    </dgm:pt>
    <dgm:pt modelId="{D384E3B0-F6F2-9A49-8529-3C63526FA526}" type="pres">
      <dgm:prSet presAssocID="{A74958E0-249F-D04E-8671-CC6DD9432DAC}" presName="sibTrans" presStyleLbl="sibTrans1D1" presStyleIdx="3" presStyleCnt="4"/>
      <dgm:spPr/>
    </dgm:pt>
  </dgm:ptLst>
  <dgm:cxnLst>
    <dgm:cxn modelId="{01B95701-B152-1946-9C03-950474CB8766}" type="presOf" srcId="{4A3FDFCD-EE19-8740-AB14-2B10A2F59616}" destId="{0112902C-9D1F-4141-BF4E-045A76E350F1}" srcOrd="0" destOrd="0" presId="urn:microsoft.com/office/officeart/2005/8/layout/cycle5"/>
    <dgm:cxn modelId="{C3735908-9001-A149-B7EB-0A17A8EC33EF}" srcId="{CED5E453-C0DD-8A40-8319-4C27C4C8308E}" destId="{CF858EA7-9430-844E-AD95-5AFEC6FF596B}" srcOrd="2" destOrd="0" parTransId="{76F70C2A-A506-5546-8ABF-901E9498F8C8}" sibTransId="{A2D6626C-4A1D-EB4F-ADF9-E837B6FC4C9A}"/>
    <dgm:cxn modelId="{B72F3151-03E7-3C4A-BAA1-2D79AF582723}" srcId="{CED5E453-C0DD-8A40-8319-4C27C4C8308E}" destId="{12CE5866-3A25-5B48-8404-1B290B23EAD2}" srcOrd="1" destOrd="0" parTransId="{134180C5-118D-4942-B36A-68385F4A0D09}" sibTransId="{00D07B21-EE26-874C-A5B5-C370FB35F79E}"/>
    <dgm:cxn modelId="{51274855-9843-9942-A973-5EC30E312AB8}" srcId="{CED5E453-C0DD-8A40-8319-4C27C4C8308E}" destId="{4A3FDFCD-EE19-8740-AB14-2B10A2F59616}" srcOrd="3" destOrd="0" parTransId="{60A1CB3E-EA34-C84D-BCD7-134D81D1A776}" sibTransId="{A74958E0-249F-D04E-8671-CC6DD9432DAC}"/>
    <dgm:cxn modelId="{E15A675A-F087-6147-A7A1-733FD5535793}" type="presOf" srcId="{A2D6626C-4A1D-EB4F-ADF9-E837B6FC4C9A}" destId="{0A43CCA5-6A73-2A4E-A31A-8DBF805D8AD6}" srcOrd="0" destOrd="0" presId="urn:microsoft.com/office/officeart/2005/8/layout/cycle5"/>
    <dgm:cxn modelId="{B4D63965-DBE1-924C-B6C9-53FF7D1DE453}" type="presOf" srcId="{CED5E453-C0DD-8A40-8319-4C27C4C8308E}" destId="{2F338053-E5B3-9D42-AF2B-3CCE9E222A95}" srcOrd="0" destOrd="0" presId="urn:microsoft.com/office/officeart/2005/8/layout/cycle5"/>
    <dgm:cxn modelId="{60C3A992-E0AE-8C48-874E-2BBC594895E7}" type="presOf" srcId="{C710854C-1AB8-EA42-9555-4AD13615E862}" destId="{B2101CC5-1B16-AD4D-ACD6-3F1DD9725F84}" srcOrd="0" destOrd="0" presId="urn:microsoft.com/office/officeart/2005/8/layout/cycle5"/>
    <dgm:cxn modelId="{BEF7CD96-78D7-0F44-A42B-60B512F20A2F}" type="presOf" srcId="{12CE5866-3A25-5B48-8404-1B290B23EAD2}" destId="{416827FC-DE10-904F-A44C-F7E943C2910A}" srcOrd="0" destOrd="0" presId="urn:microsoft.com/office/officeart/2005/8/layout/cycle5"/>
    <dgm:cxn modelId="{8D0BC0BE-9CD4-0845-A3FB-49307B176B41}" type="presOf" srcId="{A74958E0-249F-D04E-8671-CC6DD9432DAC}" destId="{D384E3B0-F6F2-9A49-8529-3C63526FA526}" srcOrd="0" destOrd="0" presId="urn:microsoft.com/office/officeart/2005/8/layout/cycle5"/>
    <dgm:cxn modelId="{2C29AEC2-A795-8749-A716-AB31F8F89F46}" srcId="{CED5E453-C0DD-8A40-8319-4C27C4C8308E}" destId="{C710854C-1AB8-EA42-9555-4AD13615E862}" srcOrd="0" destOrd="0" parTransId="{EA457C2F-274C-C04F-99F8-9C7A6F89FE3C}" sibTransId="{4E775ECF-D5C7-2843-8A32-733B78153B3E}"/>
    <dgm:cxn modelId="{ED9A14D2-AE83-6C40-BF92-0B672262F8E1}" type="presOf" srcId="{CF858EA7-9430-844E-AD95-5AFEC6FF596B}" destId="{7561DB43-BB23-2543-AC1A-25B1FC8A1231}" srcOrd="0" destOrd="0" presId="urn:microsoft.com/office/officeart/2005/8/layout/cycle5"/>
    <dgm:cxn modelId="{FBE643DF-E664-E746-8BFB-DB33A54CECB1}" type="presOf" srcId="{4E775ECF-D5C7-2843-8A32-733B78153B3E}" destId="{C9E22655-879F-C64D-8D31-A3026827E091}" srcOrd="0" destOrd="0" presId="urn:microsoft.com/office/officeart/2005/8/layout/cycle5"/>
    <dgm:cxn modelId="{EADF63F9-BED1-EA41-BAFE-B874B0D63887}" type="presOf" srcId="{00D07B21-EE26-874C-A5B5-C370FB35F79E}" destId="{0DF1E60A-EB8B-3541-9426-E3F88ACB60D9}" srcOrd="0" destOrd="0" presId="urn:microsoft.com/office/officeart/2005/8/layout/cycle5"/>
    <dgm:cxn modelId="{09C85290-48F1-A243-B585-411C15B5BCC1}" type="presParOf" srcId="{2F338053-E5B3-9D42-AF2B-3CCE9E222A95}" destId="{B2101CC5-1B16-AD4D-ACD6-3F1DD9725F84}" srcOrd="0" destOrd="0" presId="urn:microsoft.com/office/officeart/2005/8/layout/cycle5"/>
    <dgm:cxn modelId="{46080C39-B7E2-2D49-ADF9-C8140A455D22}" type="presParOf" srcId="{2F338053-E5B3-9D42-AF2B-3CCE9E222A95}" destId="{1029045F-CBED-0F43-81E1-8B32A489C31D}" srcOrd="1" destOrd="0" presId="urn:microsoft.com/office/officeart/2005/8/layout/cycle5"/>
    <dgm:cxn modelId="{580415A9-1065-A44A-BA41-390CB942FD1E}" type="presParOf" srcId="{2F338053-E5B3-9D42-AF2B-3CCE9E222A95}" destId="{C9E22655-879F-C64D-8D31-A3026827E091}" srcOrd="2" destOrd="0" presId="urn:microsoft.com/office/officeart/2005/8/layout/cycle5"/>
    <dgm:cxn modelId="{435686A5-CF07-E540-A6B9-214E22E62043}" type="presParOf" srcId="{2F338053-E5B3-9D42-AF2B-3CCE9E222A95}" destId="{416827FC-DE10-904F-A44C-F7E943C2910A}" srcOrd="3" destOrd="0" presId="urn:microsoft.com/office/officeart/2005/8/layout/cycle5"/>
    <dgm:cxn modelId="{D923B8D9-92CD-E14E-BE9F-AA823C202D1F}" type="presParOf" srcId="{2F338053-E5B3-9D42-AF2B-3CCE9E222A95}" destId="{0767F6FB-2941-CC42-AC14-C3E77C5902C1}" srcOrd="4" destOrd="0" presId="urn:microsoft.com/office/officeart/2005/8/layout/cycle5"/>
    <dgm:cxn modelId="{FEFDAAB4-DB82-E84E-8459-102E505199D4}" type="presParOf" srcId="{2F338053-E5B3-9D42-AF2B-3CCE9E222A95}" destId="{0DF1E60A-EB8B-3541-9426-E3F88ACB60D9}" srcOrd="5" destOrd="0" presId="urn:microsoft.com/office/officeart/2005/8/layout/cycle5"/>
    <dgm:cxn modelId="{F04311E1-FAA2-1642-A408-08456E7BB47B}" type="presParOf" srcId="{2F338053-E5B3-9D42-AF2B-3CCE9E222A95}" destId="{7561DB43-BB23-2543-AC1A-25B1FC8A1231}" srcOrd="6" destOrd="0" presId="urn:microsoft.com/office/officeart/2005/8/layout/cycle5"/>
    <dgm:cxn modelId="{5878F0AB-53FB-9B44-AD87-BCB53D660E35}" type="presParOf" srcId="{2F338053-E5B3-9D42-AF2B-3CCE9E222A95}" destId="{6A3937DA-B488-E54C-9B24-5C552CAD82E5}" srcOrd="7" destOrd="0" presId="urn:microsoft.com/office/officeart/2005/8/layout/cycle5"/>
    <dgm:cxn modelId="{F48E2A72-7EEC-4241-8F41-A83DEDA1FE41}" type="presParOf" srcId="{2F338053-E5B3-9D42-AF2B-3CCE9E222A95}" destId="{0A43CCA5-6A73-2A4E-A31A-8DBF805D8AD6}" srcOrd="8" destOrd="0" presId="urn:microsoft.com/office/officeart/2005/8/layout/cycle5"/>
    <dgm:cxn modelId="{7C4E75A9-FCF2-E04E-8F32-D49EF0918B42}" type="presParOf" srcId="{2F338053-E5B3-9D42-AF2B-3CCE9E222A95}" destId="{0112902C-9D1F-4141-BF4E-045A76E350F1}" srcOrd="9" destOrd="0" presId="urn:microsoft.com/office/officeart/2005/8/layout/cycle5"/>
    <dgm:cxn modelId="{68EEF65C-3347-974F-8217-8CA961FE3A11}" type="presParOf" srcId="{2F338053-E5B3-9D42-AF2B-3CCE9E222A95}" destId="{A34158B9-6213-3449-A220-7A42C4E74DB0}" srcOrd="10" destOrd="0" presId="urn:microsoft.com/office/officeart/2005/8/layout/cycle5"/>
    <dgm:cxn modelId="{B8B9D707-39E9-6B43-B872-64B8AFFA59AD}" type="presParOf" srcId="{2F338053-E5B3-9D42-AF2B-3CCE9E222A95}" destId="{D384E3B0-F6F2-9A49-8529-3C63526FA52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D5E453-C0DD-8A40-8319-4C27C4C8308E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710854C-1AB8-EA42-9555-4AD13615E862}">
      <dgm:prSet phldrT="[Text]" phldr="1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EA457C2F-274C-C04F-99F8-9C7A6F89FE3C}" type="parTrans" cxnId="{2C29AEC2-A795-8749-A716-AB31F8F89F46}">
      <dgm:prSet/>
      <dgm:spPr/>
      <dgm:t>
        <a:bodyPr/>
        <a:lstStyle/>
        <a:p>
          <a:endParaRPr lang="de-DE"/>
        </a:p>
      </dgm:t>
    </dgm:pt>
    <dgm:pt modelId="{4E775ECF-D5C7-2843-8A32-733B78153B3E}" type="sibTrans" cxnId="{2C29AEC2-A795-8749-A716-AB31F8F89F46}">
      <dgm:prSet/>
      <dgm:spPr/>
      <dgm:t>
        <a:bodyPr/>
        <a:lstStyle/>
        <a:p>
          <a:endParaRPr lang="de-DE"/>
        </a:p>
      </dgm:t>
    </dgm:pt>
    <dgm:pt modelId="{CF858EA7-9430-844E-AD95-5AFEC6FF596B}">
      <dgm:prSet phldrT="[Text]" phldr="1"/>
      <dgm:spPr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de-DE" dirty="0"/>
        </a:p>
      </dgm:t>
    </dgm:pt>
    <dgm:pt modelId="{76F70C2A-A506-5546-8ABF-901E9498F8C8}" type="parTrans" cxnId="{C3735908-9001-A149-B7EB-0A17A8EC33EF}">
      <dgm:prSet/>
      <dgm:spPr/>
      <dgm:t>
        <a:bodyPr/>
        <a:lstStyle/>
        <a:p>
          <a:endParaRPr lang="de-DE"/>
        </a:p>
      </dgm:t>
    </dgm:pt>
    <dgm:pt modelId="{A2D6626C-4A1D-EB4F-ADF9-E837B6FC4C9A}" type="sibTrans" cxnId="{C3735908-9001-A149-B7EB-0A17A8EC33EF}">
      <dgm:prSet/>
      <dgm:spPr/>
      <dgm:t>
        <a:bodyPr/>
        <a:lstStyle/>
        <a:p>
          <a:endParaRPr lang="de-DE"/>
        </a:p>
      </dgm:t>
    </dgm:pt>
    <dgm:pt modelId="{12CE5866-3A25-5B48-8404-1B290B23EAD2}">
      <dgm:prSet phldrT="[Text]" phldr="1"/>
      <dgm:spPr>
        <a:blipFill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28575">
          <a:solidFill>
            <a:srgbClr val="FF0000"/>
          </a:solidFill>
        </a:ln>
      </dgm:spPr>
      <dgm:t>
        <a:bodyPr/>
        <a:lstStyle/>
        <a:p>
          <a:endParaRPr lang="de-DE" dirty="0"/>
        </a:p>
      </dgm:t>
    </dgm:pt>
    <dgm:pt modelId="{134180C5-118D-4942-B36A-68385F4A0D09}" type="parTrans" cxnId="{B72F3151-03E7-3C4A-BAA1-2D79AF582723}">
      <dgm:prSet/>
      <dgm:spPr/>
      <dgm:t>
        <a:bodyPr/>
        <a:lstStyle/>
        <a:p>
          <a:endParaRPr lang="de-DE"/>
        </a:p>
      </dgm:t>
    </dgm:pt>
    <dgm:pt modelId="{00D07B21-EE26-874C-A5B5-C370FB35F79E}" type="sibTrans" cxnId="{B72F3151-03E7-3C4A-BAA1-2D79AF582723}">
      <dgm:prSet/>
      <dgm:spPr/>
      <dgm:t>
        <a:bodyPr/>
        <a:lstStyle/>
        <a:p>
          <a:endParaRPr lang="de-DE"/>
        </a:p>
      </dgm:t>
    </dgm:pt>
    <dgm:pt modelId="{4A3FDFCD-EE19-8740-AB14-2B10A2F59616}">
      <dgm:prSet phldrT="[Text]" phldr="1"/>
      <dgm:spPr>
        <a:blipFill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de-DE" dirty="0"/>
        </a:p>
      </dgm:t>
    </dgm:pt>
    <dgm:pt modelId="{A74958E0-249F-D04E-8671-CC6DD9432DAC}" type="sibTrans" cxnId="{51274855-9843-9942-A973-5EC30E312AB8}">
      <dgm:prSet/>
      <dgm:spPr/>
      <dgm:t>
        <a:bodyPr/>
        <a:lstStyle/>
        <a:p>
          <a:endParaRPr lang="de-DE"/>
        </a:p>
      </dgm:t>
    </dgm:pt>
    <dgm:pt modelId="{60A1CB3E-EA34-C84D-BCD7-134D81D1A776}" type="parTrans" cxnId="{51274855-9843-9942-A973-5EC30E312AB8}">
      <dgm:prSet/>
      <dgm:spPr/>
      <dgm:t>
        <a:bodyPr/>
        <a:lstStyle/>
        <a:p>
          <a:endParaRPr lang="de-DE"/>
        </a:p>
      </dgm:t>
    </dgm:pt>
    <dgm:pt modelId="{2F338053-E5B3-9D42-AF2B-3CCE9E222A95}" type="pres">
      <dgm:prSet presAssocID="{CED5E453-C0DD-8A40-8319-4C27C4C8308E}" presName="cycle" presStyleCnt="0">
        <dgm:presLayoutVars>
          <dgm:dir/>
          <dgm:resizeHandles val="exact"/>
        </dgm:presLayoutVars>
      </dgm:prSet>
      <dgm:spPr/>
    </dgm:pt>
    <dgm:pt modelId="{B2101CC5-1B16-AD4D-ACD6-3F1DD9725F84}" type="pres">
      <dgm:prSet presAssocID="{C710854C-1AB8-EA42-9555-4AD13615E862}" presName="node" presStyleLbl="node1" presStyleIdx="0" presStyleCnt="4" custScaleX="63005">
        <dgm:presLayoutVars>
          <dgm:bulletEnabled val="1"/>
        </dgm:presLayoutVars>
      </dgm:prSet>
      <dgm:spPr/>
    </dgm:pt>
    <dgm:pt modelId="{1029045F-CBED-0F43-81E1-8B32A489C31D}" type="pres">
      <dgm:prSet presAssocID="{C710854C-1AB8-EA42-9555-4AD13615E862}" presName="spNode" presStyleCnt="0"/>
      <dgm:spPr/>
    </dgm:pt>
    <dgm:pt modelId="{C9E22655-879F-C64D-8D31-A3026827E091}" type="pres">
      <dgm:prSet presAssocID="{4E775ECF-D5C7-2843-8A32-733B78153B3E}" presName="sibTrans" presStyleLbl="sibTrans1D1" presStyleIdx="0" presStyleCnt="4"/>
      <dgm:spPr/>
    </dgm:pt>
    <dgm:pt modelId="{416827FC-DE10-904F-A44C-F7E943C2910A}" type="pres">
      <dgm:prSet presAssocID="{12CE5866-3A25-5B48-8404-1B290B23EAD2}" presName="node" presStyleLbl="node1" presStyleIdx="1" presStyleCnt="4" custScaleX="113822" custScaleY="144340">
        <dgm:presLayoutVars>
          <dgm:bulletEnabled val="1"/>
        </dgm:presLayoutVars>
      </dgm:prSet>
      <dgm:spPr/>
    </dgm:pt>
    <dgm:pt modelId="{0767F6FB-2941-CC42-AC14-C3E77C5902C1}" type="pres">
      <dgm:prSet presAssocID="{12CE5866-3A25-5B48-8404-1B290B23EAD2}" presName="spNode" presStyleCnt="0"/>
      <dgm:spPr/>
    </dgm:pt>
    <dgm:pt modelId="{0DF1E60A-EB8B-3541-9426-E3F88ACB60D9}" type="pres">
      <dgm:prSet presAssocID="{00D07B21-EE26-874C-A5B5-C370FB35F79E}" presName="sibTrans" presStyleLbl="sibTrans1D1" presStyleIdx="1" presStyleCnt="4"/>
      <dgm:spPr/>
    </dgm:pt>
    <dgm:pt modelId="{7561DB43-BB23-2543-AC1A-25B1FC8A1231}" type="pres">
      <dgm:prSet presAssocID="{CF858EA7-9430-844E-AD95-5AFEC6FF596B}" presName="node" presStyleLbl="node1" presStyleIdx="2" presStyleCnt="4" custScaleX="68064" custScaleY="103363">
        <dgm:presLayoutVars>
          <dgm:bulletEnabled val="1"/>
        </dgm:presLayoutVars>
      </dgm:prSet>
      <dgm:spPr/>
    </dgm:pt>
    <dgm:pt modelId="{6A3937DA-B488-E54C-9B24-5C552CAD82E5}" type="pres">
      <dgm:prSet presAssocID="{CF858EA7-9430-844E-AD95-5AFEC6FF596B}" presName="spNode" presStyleCnt="0"/>
      <dgm:spPr/>
    </dgm:pt>
    <dgm:pt modelId="{0A43CCA5-6A73-2A4E-A31A-8DBF805D8AD6}" type="pres">
      <dgm:prSet presAssocID="{A2D6626C-4A1D-EB4F-ADF9-E837B6FC4C9A}" presName="sibTrans" presStyleLbl="sibTrans1D1" presStyleIdx="2" presStyleCnt="4"/>
      <dgm:spPr/>
    </dgm:pt>
    <dgm:pt modelId="{0112902C-9D1F-4141-BF4E-045A76E350F1}" type="pres">
      <dgm:prSet presAssocID="{4A3FDFCD-EE19-8740-AB14-2B10A2F59616}" presName="node" presStyleLbl="node1" presStyleIdx="3" presStyleCnt="4" custScaleX="77660">
        <dgm:presLayoutVars>
          <dgm:bulletEnabled val="1"/>
        </dgm:presLayoutVars>
      </dgm:prSet>
      <dgm:spPr/>
    </dgm:pt>
    <dgm:pt modelId="{A34158B9-6213-3449-A220-7A42C4E74DB0}" type="pres">
      <dgm:prSet presAssocID="{4A3FDFCD-EE19-8740-AB14-2B10A2F59616}" presName="spNode" presStyleCnt="0"/>
      <dgm:spPr/>
    </dgm:pt>
    <dgm:pt modelId="{D384E3B0-F6F2-9A49-8529-3C63526FA526}" type="pres">
      <dgm:prSet presAssocID="{A74958E0-249F-D04E-8671-CC6DD9432DAC}" presName="sibTrans" presStyleLbl="sibTrans1D1" presStyleIdx="3" presStyleCnt="4"/>
      <dgm:spPr/>
    </dgm:pt>
  </dgm:ptLst>
  <dgm:cxnLst>
    <dgm:cxn modelId="{01B95701-B152-1946-9C03-950474CB8766}" type="presOf" srcId="{4A3FDFCD-EE19-8740-AB14-2B10A2F59616}" destId="{0112902C-9D1F-4141-BF4E-045A76E350F1}" srcOrd="0" destOrd="0" presId="urn:microsoft.com/office/officeart/2005/8/layout/cycle5"/>
    <dgm:cxn modelId="{C3735908-9001-A149-B7EB-0A17A8EC33EF}" srcId="{CED5E453-C0DD-8A40-8319-4C27C4C8308E}" destId="{CF858EA7-9430-844E-AD95-5AFEC6FF596B}" srcOrd="2" destOrd="0" parTransId="{76F70C2A-A506-5546-8ABF-901E9498F8C8}" sibTransId="{A2D6626C-4A1D-EB4F-ADF9-E837B6FC4C9A}"/>
    <dgm:cxn modelId="{B72F3151-03E7-3C4A-BAA1-2D79AF582723}" srcId="{CED5E453-C0DD-8A40-8319-4C27C4C8308E}" destId="{12CE5866-3A25-5B48-8404-1B290B23EAD2}" srcOrd="1" destOrd="0" parTransId="{134180C5-118D-4942-B36A-68385F4A0D09}" sibTransId="{00D07B21-EE26-874C-A5B5-C370FB35F79E}"/>
    <dgm:cxn modelId="{51274855-9843-9942-A973-5EC30E312AB8}" srcId="{CED5E453-C0DD-8A40-8319-4C27C4C8308E}" destId="{4A3FDFCD-EE19-8740-AB14-2B10A2F59616}" srcOrd="3" destOrd="0" parTransId="{60A1CB3E-EA34-C84D-BCD7-134D81D1A776}" sibTransId="{A74958E0-249F-D04E-8671-CC6DD9432DAC}"/>
    <dgm:cxn modelId="{E15A675A-F087-6147-A7A1-733FD5535793}" type="presOf" srcId="{A2D6626C-4A1D-EB4F-ADF9-E837B6FC4C9A}" destId="{0A43CCA5-6A73-2A4E-A31A-8DBF805D8AD6}" srcOrd="0" destOrd="0" presId="urn:microsoft.com/office/officeart/2005/8/layout/cycle5"/>
    <dgm:cxn modelId="{B4D63965-DBE1-924C-B6C9-53FF7D1DE453}" type="presOf" srcId="{CED5E453-C0DD-8A40-8319-4C27C4C8308E}" destId="{2F338053-E5B3-9D42-AF2B-3CCE9E222A95}" srcOrd="0" destOrd="0" presId="urn:microsoft.com/office/officeart/2005/8/layout/cycle5"/>
    <dgm:cxn modelId="{60C3A992-E0AE-8C48-874E-2BBC594895E7}" type="presOf" srcId="{C710854C-1AB8-EA42-9555-4AD13615E862}" destId="{B2101CC5-1B16-AD4D-ACD6-3F1DD9725F84}" srcOrd="0" destOrd="0" presId="urn:microsoft.com/office/officeart/2005/8/layout/cycle5"/>
    <dgm:cxn modelId="{BEF7CD96-78D7-0F44-A42B-60B512F20A2F}" type="presOf" srcId="{12CE5866-3A25-5B48-8404-1B290B23EAD2}" destId="{416827FC-DE10-904F-A44C-F7E943C2910A}" srcOrd="0" destOrd="0" presId="urn:microsoft.com/office/officeart/2005/8/layout/cycle5"/>
    <dgm:cxn modelId="{8D0BC0BE-9CD4-0845-A3FB-49307B176B41}" type="presOf" srcId="{A74958E0-249F-D04E-8671-CC6DD9432DAC}" destId="{D384E3B0-F6F2-9A49-8529-3C63526FA526}" srcOrd="0" destOrd="0" presId="urn:microsoft.com/office/officeart/2005/8/layout/cycle5"/>
    <dgm:cxn modelId="{2C29AEC2-A795-8749-A716-AB31F8F89F46}" srcId="{CED5E453-C0DD-8A40-8319-4C27C4C8308E}" destId="{C710854C-1AB8-EA42-9555-4AD13615E862}" srcOrd="0" destOrd="0" parTransId="{EA457C2F-274C-C04F-99F8-9C7A6F89FE3C}" sibTransId="{4E775ECF-D5C7-2843-8A32-733B78153B3E}"/>
    <dgm:cxn modelId="{ED9A14D2-AE83-6C40-BF92-0B672262F8E1}" type="presOf" srcId="{CF858EA7-9430-844E-AD95-5AFEC6FF596B}" destId="{7561DB43-BB23-2543-AC1A-25B1FC8A1231}" srcOrd="0" destOrd="0" presId="urn:microsoft.com/office/officeart/2005/8/layout/cycle5"/>
    <dgm:cxn modelId="{FBE643DF-E664-E746-8BFB-DB33A54CECB1}" type="presOf" srcId="{4E775ECF-D5C7-2843-8A32-733B78153B3E}" destId="{C9E22655-879F-C64D-8D31-A3026827E091}" srcOrd="0" destOrd="0" presId="urn:microsoft.com/office/officeart/2005/8/layout/cycle5"/>
    <dgm:cxn modelId="{EADF63F9-BED1-EA41-BAFE-B874B0D63887}" type="presOf" srcId="{00D07B21-EE26-874C-A5B5-C370FB35F79E}" destId="{0DF1E60A-EB8B-3541-9426-E3F88ACB60D9}" srcOrd="0" destOrd="0" presId="urn:microsoft.com/office/officeart/2005/8/layout/cycle5"/>
    <dgm:cxn modelId="{09C85290-48F1-A243-B585-411C15B5BCC1}" type="presParOf" srcId="{2F338053-E5B3-9D42-AF2B-3CCE9E222A95}" destId="{B2101CC5-1B16-AD4D-ACD6-3F1DD9725F84}" srcOrd="0" destOrd="0" presId="urn:microsoft.com/office/officeart/2005/8/layout/cycle5"/>
    <dgm:cxn modelId="{46080C39-B7E2-2D49-ADF9-C8140A455D22}" type="presParOf" srcId="{2F338053-E5B3-9D42-AF2B-3CCE9E222A95}" destId="{1029045F-CBED-0F43-81E1-8B32A489C31D}" srcOrd="1" destOrd="0" presId="urn:microsoft.com/office/officeart/2005/8/layout/cycle5"/>
    <dgm:cxn modelId="{580415A9-1065-A44A-BA41-390CB942FD1E}" type="presParOf" srcId="{2F338053-E5B3-9D42-AF2B-3CCE9E222A95}" destId="{C9E22655-879F-C64D-8D31-A3026827E091}" srcOrd="2" destOrd="0" presId="urn:microsoft.com/office/officeart/2005/8/layout/cycle5"/>
    <dgm:cxn modelId="{435686A5-CF07-E540-A6B9-214E22E62043}" type="presParOf" srcId="{2F338053-E5B3-9D42-AF2B-3CCE9E222A95}" destId="{416827FC-DE10-904F-A44C-F7E943C2910A}" srcOrd="3" destOrd="0" presId="urn:microsoft.com/office/officeart/2005/8/layout/cycle5"/>
    <dgm:cxn modelId="{D923B8D9-92CD-E14E-BE9F-AA823C202D1F}" type="presParOf" srcId="{2F338053-E5B3-9D42-AF2B-3CCE9E222A95}" destId="{0767F6FB-2941-CC42-AC14-C3E77C5902C1}" srcOrd="4" destOrd="0" presId="urn:microsoft.com/office/officeart/2005/8/layout/cycle5"/>
    <dgm:cxn modelId="{FEFDAAB4-DB82-E84E-8459-102E505199D4}" type="presParOf" srcId="{2F338053-E5B3-9D42-AF2B-3CCE9E222A95}" destId="{0DF1E60A-EB8B-3541-9426-E3F88ACB60D9}" srcOrd="5" destOrd="0" presId="urn:microsoft.com/office/officeart/2005/8/layout/cycle5"/>
    <dgm:cxn modelId="{F04311E1-FAA2-1642-A408-08456E7BB47B}" type="presParOf" srcId="{2F338053-E5B3-9D42-AF2B-3CCE9E222A95}" destId="{7561DB43-BB23-2543-AC1A-25B1FC8A1231}" srcOrd="6" destOrd="0" presId="urn:microsoft.com/office/officeart/2005/8/layout/cycle5"/>
    <dgm:cxn modelId="{5878F0AB-53FB-9B44-AD87-BCB53D660E35}" type="presParOf" srcId="{2F338053-E5B3-9D42-AF2B-3CCE9E222A95}" destId="{6A3937DA-B488-E54C-9B24-5C552CAD82E5}" srcOrd="7" destOrd="0" presId="urn:microsoft.com/office/officeart/2005/8/layout/cycle5"/>
    <dgm:cxn modelId="{F48E2A72-7EEC-4241-8F41-A83DEDA1FE41}" type="presParOf" srcId="{2F338053-E5B3-9D42-AF2B-3CCE9E222A95}" destId="{0A43CCA5-6A73-2A4E-A31A-8DBF805D8AD6}" srcOrd="8" destOrd="0" presId="urn:microsoft.com/office/officeart/2005/8/layout/cycle5"/>
    <dgm:cxn modelId="{7C4E75A9-FCF2-E04E-8F32-D49EF0918B42}" type="presParOf" srcId="{2F338053-E5B3-9D42-AF2B-3CCE9E222A95}" destId="{0112902C-9D1F-4141-BF4E-045A76E350F1}" srcOrd="9" destOrd="0" presId="urn:microsoft.com/office/officeart/2005/8/layout/cycle5"/>
    <dgm:cxn modelId="{68EEF65C-3347-974F-8217-8CA961FE3A11}" type="presParOf" srcId="{2F338053-E5B3-9D42-AF2B-3CCE9E222A95}" destId="{A34158B9-6213-3449-A220-7A42C4E74DB0}" srcOrd="10" destOrd="0" presId="urn:microsoft.com/office/officeart/2005/8/layout/cycle5"/>
    <dgm:cxn modelId="{B8B9D707-39E9-6B43-B872-64B8AFFA59AD}" type="presParOf" srcId="{2F338053-E5B3-9D42-AF2B-3CCE9E222A95}" destId="{D384E3B0-F6F2-9A49-8529-3C63526FA52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D5E453-C0DD-8A40-8319-4C27C4C8308E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710854C-1AB8-EA42-9555-4AD13615E862}">
      <dgm:prSet phldrT="[Text]" phldr="1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EA457C2F-274C-C04F-99F8-9C7A6F89FE3C}" type="parTrans" cxnId="{2C29AEC2-A795-8749-A716-AB31F8F89F46}">
      <dgm:prSet/>
      <dgm:spPr/>
      <dgm:t>
        <a:bodyPr/>
        <a:lstStyle/>
        <a:p>
          <a:endParaRPr lang="de-DE"/>
        </a:p>
      </dgm:t>
    </dgm:pt>
    <dgm:pt modelId="{4E775ECF-D5C7-2843-8A32-733B78153B3E}" type="sibTrans" cxnId="{2C29AEC2-A795-8749-A716-AB31F8F89F46}">
      <dgm:prSet/>
      <dgm:spPr/>
      <dgm:t>
        <a:bodyPr/>
        <a:lstStyle/>
        <a:p>
          <a:endParaRPr lang="de-DE"/>
        </a:p>
      </dgm:t>
    </dgm:pt>
    <dgm:pt modelId="{CF858EA7-9430-844E-AD95-5AFEC6FF596B}">
      <dgm:prSet phldrT="[Text]" phldr="1"/>
      <dgm:spPr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34925">
          <a:solidFill>
            <a:srgbClr val="FF0000"/>
          </a:solidFill>
        </a:ln>
      </dgm:spPr>
      <dgm:t>
        <a:bodyPr/>
        <a:lstStyle/>
        <a:p>
          <a:endParaRPr lang="de-DE" dirty="0"/>
        </a:p>
      </dgm:t>
    </dgm:pt>
    <dgm:pt modelId="{76F70C2A-A506-5546-8ABF-901E9498F8C8}" type="parTrans" cxnId="{C3735908-9001-A149-B7EB-0A17A8EC33EF}">
      <dgm:prSet/>
      <dgm:spPr/>
      <dgm:t>
        <a:bodyPr/>
        <a:lstStyle/>
        <a:p>
          <a:endParaRPr lang="de-DE"/>
        </a:p>
      </dgm:t>
    </dgm:pt>
    <dgm:pt modelId="{A2D6626C-4A1D-EB4F-ADF9-E837B6FC4C9A}" type="sibTrans" cxnId="{C3735908-9001-A149-B7EB-0A17A8EC33EF}">
      <dgm:prSet/>
      <dgm:spPr/>
      <dgm:t>
        <a:bodyPr/>
        <a:lstStyle/>
        <a:p>
          <a:endParaRPr lang="de-DE"/>
        </a:p>
      </dgm:t>
    </dgm:pt>
    <dgm:pt modelId="{12CE5866-3A25-5B48-8404-1B290B23EAD2}">
      <dgm:prSet phldrT="[Text]" phldr="1"/>
      <dgm:spPr>
        <a:blipFill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  <dgm:t>
        <a:bodyPr/>
        <a:lstStyle/>
        <a:p>
          <a:endParaRPr lang="de-DE" dirty="0"/>
        </a:p>
      </dgm:t>
    </dgm:pt>
    <dgm:pt modelId="{134180C5-118D-4942-B36A-68385F4A0D09}" type="parTrans" cxnId="{B72F3151-03E7-3C4A-BAA1-2D79AF582723}">
      <dgm:prSet/>
      <dgm:spPr/>
      <dgm:t>
        <a:bodyPr/>
        <a:lstStyle/>
        <a:p>
          <a:endParaRPr lang="de-DE"/>
        </a:p>
      </dgm:t>
    </dgm:pt>
    <dgm:pt modelId="{00D07B21-EE26-874C-A5B5-C370FB35F79E}" type="sibTrans" cxnId="{B72F3151-03E7-3C4A-BAA1-2D79AF582723}">
      <dgm:prSet/>
      <dgm:spPr/>
      <dgm:t>
        <a:bodyPr/>
        <a:lstStyle/>
        <a:p>
          <a:endParaRPr lang="de-DE"/>
        </a:p>
      </dgm:t>
    </dgm:pt>
    <dgm:pt modelId="{4A3FDFCD-EE19-8740-AB14-2B10A2F59616}">
      <dgm:prSet phldrT="[Text]" phldr="1"/>
      <dgm:spPr>
        <a:blipFill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de-DE" dirty="0"/>
        </a:p>
      </dgm:t>
    </dgm:pt>
    <dgm:pt modelId="{A74958E0-249F-D04E-8671-CC6DD9432DAC}" type="sibTrans" cxnId="{51274855-9843-9942-A973-5EC30E312AB8}">
      <dgm:prSet/>
      <dgm:spPr/>
      <dgm:t>
        <a:bodyPr/>
        <a:lstStyle/>
        <a:p>
          <a:endParaRPr lang="de-DE"/>
        </a:p>
      </dgm:t>
    </dgm:pt>
    <dgm:pt modelId="{60A1CB3E-EA34-C84D-BCD7-134D81D1A776}" type="parTrans" cxnId="{51274855-9843-9942-A973-5EC30E312AB8}">
      <dgm:prSet/>
      <dgm:spPr/>
      <dgm:t>
        <a:bodyPr/>
        <a:lstStyle/>
        <a:p>
          <a:endParaRPr lang="de-DE"/>
        </a:p>
      </dgm:t>
    </dgm:pt>
    <dgm:pt modelId="{2F338053-E5B3-9D42-AF2B-3CCE9E222A95}" type="pres">
      <dgm:prSet presAssocID="{CED5E453-C0DD-8A40-8319-4C27C4C8308E}" presName="cycle" presStyleCnt="0">
        <dgm:presLayoutVars>
          <dgm:dir/>
          <dgm:resizeHandles val="exact"/>
        </dgm:presLayoutVars>
      </dgm:prSet>
      <dgm:spPr/>
    </dgm:pt>
    <dgm:pt modelId="{B2101CC5-1B16-AD4D-ACD6-3F1DD9725F84}" type="pres">
      <dgm:prSet presAssocID="{C710854C-1AB8-EA42-9555-4AD13615E862}" presName="node" presStyleLbl="node1" presStyleIdx="0" presStyleCnt="4" custScaleX="63005">
        <dgm:presLayoutVars>
          <dgm:bulletEnabled val="1"/>
        </dgm:presLayoutVars>
      </dgm:prSet>
      <dgm:spPr/>
    </dgm:pt>
    <dgm:pt modelId="{1029045F-CBED-0F43-81E1-8B32A489C31D}" type="pres">
      <dgm:prSet presAssocID="{C710854C-1AB8-EA42-9555-4AD13615E862}" presName="spNode" presStyleCnt="0"/>
      <dgm:spPr/>
    </dgm:pt>
    <dgm:pt modelId="{C9E22655-879F-C64D-8D31-A3026827E091}" type="pres">
      <dgm:prSet presAssocID="{4E775ECF-D5C7-2843-8A32-733B78153B3E}" presName="sibTrans" presStyleLbl="sibTrans1D1" presStyleIdx="0" presStyleCnt="4"/>
      <dgm:spPr/>
    </dgm:pt>
    <dgm:pt modelId="{416827FC-DE10-904F-A44C-F7E943C2910A}" type="pres">
      <dgm:prSet presAssocID="{12CE5866-3A25-5B48-8404-1B290B23EAD2}" presName="node" presStyleLbl="node1" presStyleIdx="1" presStyleCnt="4" custScaleX="113822" custScaleY="144340">
        <dgm:presLayoutVars>
          <dgm:bulletEnabled val="1"/>
        </dgm:presLayoutVars>
      </dgm:prSet>
      <dgm:spPr/>
    </dgm:pt>
    <dgm:pt modelId="{0767F6FB-2941-CC42-AC14-C3E77C5902C1}" type="pres">
      <dgm:prSet presAssocID="{12CE5866-3A25-5B48-8404-1B290B23EAD2}" presName="spNode" presStyleCnt="0"/>
      <dgm:spPr/>
    </dgm:pt>
    <dgm:pt modelId="{0DF1E60A-EB8B-3541-9426-E3F88ACB60D9}" type="pres">
      <dgm:prSet presAssocID="{00D07B21-EE26-874C-A5B5-C370FB35F79E}" presName="sibTrans" presStyleLbl="sibTrans1D1" presStyleIdx="1" presStyleCnt="4"/>
      <dgm:spPr/>
    </dgm:pt>
    <dgm:pt modelId="{7561DB43-BB23-2543-AC1A-25B1FC8A1231}" type="pres">
      <dgm:prSet presAssocID="{CF858EA7-9430-844E-AD95-5AFEC6FF596B}" presName="node" presStyleLbl="node1" presStyleIdx="2" presStyleCnt="4" custScaleX="68064" custScaleY="103363">
        <dgm:presLayoutVars>
          <dgm:bulletEnabled val="1"/>
        </dgm:presLayoutVars>
      </dgm:prSet>
      <dgm:spPr/>
    </dgm:pt>
    <dgm:pt modelId="{6A3937DA-B488-E54C-9B24-5C552CAD82E5}" type="pres">
      <dgm:prSet presAssocID="{CF858EA7-9430-844E-AD95-5AFEC6FF596B}" presName="spNode" presStyleCnt="0"/>
      <dgm:spPr/>
    </dgm:pt>
    <dgm:pt modelId="{0A43CCA5-6A73-2A4E-A31A-8DBF805D8AD6}" type="pres">
      <dgm:prSet presAssocID="{A2D6626C-4A1D-EB4F-ADF9-E837B6FC4C9A}" presName="sibTrans" presStyleLbl="sibTrans1D1" presStyleIdx="2" presStyleCnt="4"/>
      <dgm:spPr/>
    </dgm:pt>
    <dgm:pt modelId="{0112902C-9D1F-4141-BF4E-045A76E350F1}" type="pres">
      <dgm:prSet presAssocID="{4A3FDFCD-EE19-8740-AB14-2B10A2F59616}" presName="node" presStyleLbl="node1" presStyleIdx="3" presStyleCnt="4" custScaleX="77660">
        <dgm:presLayoutVars>
          <dgm:bulletEnabled val="1"/>
        </dgm:presLayoutVars>
      </dgm:prSet>
      <dgm:spPr/>
    </dgm:pt>
    <dgm:pt modelId="{A34158B9-6213-3449-A220-7A42C4E74DB0}" type="pres">
      <dgm:prSet presAssocID="{4A3FDFCD-EE19-8740-AB14-2B10A2F59616}" presName="spNode" presStyleCnt="0"/>
      <dgm:spPr/>
    </dgm:pt>
    <dgm:pt modelId="{D384E3B0-F6F2-9A49-8529-3C63526FA526}" type="pres">
      <dgm:prSet presAssocID="{A74958E0-249F-D04E-8671-CC6DD9432DAC}" presName="sibTrans" presStyleLbl="sibTrans1D1" presStyleIdx="3" presStyleCnt="4"/>
      <dgm:spPr/>
    </dgm:pt>
  </dgm:ptLst>
  <dgm:cxnLst>
    <dgm:cxn modelId="{01B95701-B152-1946-9C03-950474CB8766}" type="presOf" srcId="{4A3FDFCD-EE19-8740-AB14-2B10A2F59616}" destId="{0112902C-9D1F-4141-BF4E-045A76E350F1}" srcOrd="0" destOrd="0" presId="urn:microsoft.com/office/officeart/2005/8/layout/cycle5"/>
    <dgm:cxn modelId="{C3735908-9001-A149-B7EB-0A17A8EC33EF}" srcId="{CED5E453-C0DD-8A40-8319-4C27C4C8308E}" destId="{CF858EA7-9430-844E-AD95-5AFEC6FF596B}" srcOrd="2" destOrd="0" parTransId="{76F70C2A-A506-5546-8ABF-901E9498F8C8}" sibTransId="{A2D6626C-4A1D-EB4F-ADF9-E837B6FC4C9A}"/>
    <dgm:cxn modelId="{B72F3151-03E7-3C4A-BAA1-2D79AF582723}" srcId="{CED5E453-C0DD-8A40-8319-4C27C4C8308E}" destId="{12CE5866-3A25-5B48-8404-1B290B23EAD2}" srcOrd="1" destOrd="0" parTransId="{134180C5-118D-4942-B36A-68385F4A0D09}" sibTransId="{00D07B21-EE26-874C-A5B5-C370FB35F79E}"/>
    <dgm:cxn modelId="{51274855-9843-9942-A973-5EC30E312AB8}" srcId="{CED5E453-C0DD-8A40-8319-4C27C4C8308E}" destId="{4A3FDFCD-EE19-8740-AB14-2B10A2F59616}" srcOrd="3" destOrd="0" parTransId="{60A1CB3E-EA34-C84D-BCD7-134D81D1A776}" sibTransId="{A74958E0-249F-D04E-8671-CC6DD9432DAC}"/>
    <dgm:cxn modelId="{E15A675A-F087-6147-A7A1-733FD5535793}" type="presOf" srcId="{A2D6626C-4A1D-EB4F-ADF9-E837B6FC4C9A}" destId="{0A43CCA5-6A73-2A4E-A31A-8DBF805D8AD6}" srcOrd="0" destOrd="0" presId="urn:microsoft.com/office/officeart/2005/8/layout/cycle5"/>
    <dgm:cxn modelId="{B4D63965-DBE1-924C-B6C9-53FF7D1DE453}" type="presOf" srcId="{CED5E453-C0DD-8A40-8319-4C27C4C8308E}" destId="{2F338053-E5B3-9D42-AF2B-3CCE9E222A95}" srcOrd="0" destOrd="0" presId="urn:microsoft.com/office/officeart/2005/8/layout/cycle5"/>
    <dgm:cxn modelId="{60C3A992-E0AE-8C48-874E-2BBC594895E7}" type="presOf" srcId="{C710854C-1AB8-EA42-9555-4AD13615E862}" destId="{B2101CC5-1B16-AD4D-ACD6-3F1DD9725F84}" srcOrd="0" destOrd="0" presId="urn:microsoft.com/office/officeart/2005/8/layout/cycle5"/>
    <dgm:cxn modelId="{BEF7CD96-78D7-0F44-A42B-60B512F20A2F}" type="presOf" srcId="{12CE5866-3A25-5B48-8404-1B290B23EAD2}" destId="{416827FC-DE10-904F-A44C-F7E943C2910A}" srcOrd="0" destOrd="0" presId="urn:microsoft.com/office/officeart/2005/8/layout/cycle5"/>
    <dgm:cxn modelId="{8D0BC0BE-9CD4-0845-A3FB-49307B176B41}" type="presOf" srcId="{A74958E0-249F-D04E-8671-CC6DD9432DAC}" destId="{D384E3B0-F6F2-9A49-8529-3C63526FA526}" srcOrd="0" destOrd="0" presId="urn:microsoft.com/office/officeart/2005/8/layout/cycle5"/>
    <dgm:cxn modelId="{2C29AEC2-A795-8749-A716-AB31F8F89F46}" srcId="{CED5E453-C0DD-8A40-8319-4C27C4C8308E}" destId="{C710854C-1AB8-EA42-9555-4AD13615E862}" srcOrd="0" destOrd="0" parTransId="{EA457C2F-274C-C04F-99F8-9C7A6F89FE3C}" sibTransId="{4E775ECF-D5C7-2843-8A32-733B78153B3E}"/>
    <dgm:cxn modelId="{ED9A14D2-AE83-6C40-BF92-0B672262F8E1}" type="presOf" srcId="{CF858EA7-9430-844E-AD95-5AFEC6FF596B}" destId="{7561DB43-BB23-2543-AC1A-25B1FC8A1231}" srcOrd="0" destOrd="0" presId="urn:microsoft.com/office/officeart/2005/8/layout/cycle5"/>
    <dgm:cxn modelId="{FBE643DF-E664-E746-8BFB-DB33A54CECB1}" type="presOf" srcId="{4E775ECF-D5C7-2843-8A32-733B78153B3E}" destId="{C9E22655-879F-C64D-8D31-A3026827E091}" srcOrd="0" destOrd="0" presId="urn:microsoft.com/office/officeart/2005/8/layout/cycle5"/>
    <dgm:cxn modelId="{EADF63F9-BED1-EA41-BAFE-B874B0D63887}" type="presOf" srcId="{00D07B21-EE26-874C-A5B5-C370FB35F79E}" destId="{0DF1E60A-EB8B-3541-9426-E3F88ACB60D9}" srcOrd="0" destOrd="0" presId="urn:microsoft.com/office/officeart/2005/8/layout/cycle5"/>
    <dgm:cxn modelId="{09C85290-48F1-A243-B585-411C15B5BCC1}" type="presParOf" srcId="{2F338053-E5B3-9D42-AF2B-3CCE9E222A95}" destId="{B2101CC5-1B16-AD4D-ACD6-3F1DD9725F84}" srcOrd="0" destOrd="0" presId="urn:microsoft.com/office/officeart/2005/8/layout/cycle5"/>
    <dgm:cxn modelId="{46080C39-B7E2-2D49-ADF9-C8140A455D22}" type="presParOf" srcId="{2F338053-E5B3-9D42-AF2B-3CCE9E222A95}" destId="{1029045F-CBED-0F43-81E1-8B32A489C31D}" srcOrd="1" destOrd="0" presId="urn:microsoft.com/office/officeart/2005/8/layout/cycle5"/>
    <dgm:cxn modelId="{580415A9-1065-A44A-BA41-390CB942FD1E}" type="presParOf" srcId="{2F338053-E5B3-9D42-AF2B-3CCE9E222A95}" destId="{C9E22655-879F-C64D-8D31-A3026827E091}" srcOrd="2" destOrd="0" presId="urn:microsoft.com/office/officeart/2005/8/layout/cycle5"/>
    <dgm:cxn modelId="{435686A5-CF07-E540-A6B9-214E22E62043}" type="presParOf" srcId="{2F338053-E5B3-9D42-AF2B-3CCE9E222A95}" destId="{416827FC-DE10-904F-A44C-F7E943C2910A}" srcOrd="3" destOrd="0" presId="urn:microsoft.com/office/officeart/2005/8/layout/cycle5"/>
    <dgm:cxn modelId="{D923B8D9-92CD-E14E-BE9F-AA823C202D1F}" type="presParOf" srcId="{2F338053-E5B3-9D42-AF2B-3CCE9E222A95}" destId="{0767F6FB-2941-CC42-AC14-C3E77C5902C1}" srcOrd="4" destOrd="0" presId="urn:microsoft.com/office/officeart/2005/8/layout/cycle5"/>
    <dgm:cxn modelId="{FEFDAAB4-DB82-E84E-8459-102E505199D4}" type="presParOf" srcId="{2F338053-E5B3-9D42-AF2B-3CCE9E222A95}" destId="{0DF1E60A-EB8B-3541-9426-E3F88ACB60D9}" srcOrd="5" destOrd="0" presId="urn:microsoft.com/office/officeart/2005/8/layout/cycle5"/>
    <dgm:cxn modelId="{F04311E1-FAA2-1642-A408-08456E7BB47B}" type="presParOf" srcId="{2F338053-E5B3-9D42-AF2B-3CCE9E222A95}" destId="{7561DB43-BB23-2543-AC1A-25B1FC8A1231}" srcOrd="6" destOrd="0" presId="urn:microsoft.com/office/officeart/2005/8/layout/cycle5"/>
    <dgm:cxn modelId="{5878F0AB-53FB-9B44-AD87-BCB53D660E35}" type="presParOf" srcId="{2F338053-E5B3-9D42-AF2B-3CCE9E222A95}" destId="{6A3937DA-B488-E54C-9B24-5C552CAD82E5}" srcOrd="7" destOrd="0" presId="urn:microsoft.com/office/officeart/2005/8/layout/cycle5"/>
    <dgm:cxn modelId="{F48E2A72-7EEC-4241-8F41-A83DEDA1FE41}" type="presParOf" srcId="{2F338053-E5B3-9D42-AF2B-3CCE9E222A95}" destId="{0A43CCA5-6A73-2A4E-A31A-8DBF805D8AD6}" srcOrd="8" destOrd="0" presId="urn:microsoft.com/office/officeart/2005/8/layout/cycle5"/>
    <dgm:cxn modelId="{7C4E75A9-FCF2-E04E-8F32-D49EF0918B42}" type="presParOf" srcId="{2F338053-E5B3-9D42-AF2B-3CCE9E222A95}" destId="{0112902C-9D1F-4141-BF4E-045A76E350F1}" srcOrd="9" destOrd="0" presId="urn:microsoft.com/office/officeart/2005/8/layout/cycle5"/>
    <dgm:cxn modelId="{68EEF65C-3347-974F-8217-8CA961FE3A11}" type="presParOf" srcId="{2F338053-E5B3-9D42-AF2B-3CCE9E222A95}" destId="{A34158B9-6213-3449-A220-7A42C4E74DB0}" srcOrd="10" destOrd="0" presId="urn:microsoft.com/office/officeart/2005/8/layout/cycle5"/>
    <dgm:cxn modelId="{B8B9D707-39E9-6B43-B872-64B8AFFA59AD}" type="presParOf" srcId="{2F338053-E5B3-9D42-AF2B-3CCE9E222A95}" destId="{D384E3B0-F6F2-9A49-8529-3C63526FA52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D5E453-C0DD-8A40-8319-4C27C4C8308E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710854C-1AB8-EA42-9555-4AD13615E862}">
      <dgm:prSet phldrT="[Text]" phldr="1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EA457C2F-274C-C04F-99F8-9C7A6F89FE3C}" type="parTrans" cxnId="{2C29AEC2-A795-8749-A716-AB31F8F89F46}">
      <dgm:prSet/>
      <dgm:spPr/>
      <dgm:t>
        <a:bodyPr/>
        <a:lstStyle/>
        <a:p>
          <a:endParaRPr lang="de-DE"/>
        </a:p>
      </dgm:t>
    </dgm:pt>
    <dgm:pt modelId="{4E775ECF-D5C7-2843-8A32-733B78153B3E}" type="sibTrans" cxnId="{2C29AEC2-A795-8749-A716-AB31F8F89F46}">
      <dgm:prSet/>
      <dgm:spPr/>
      <dgm:t>
        <a:bodyPr/>
        <a:lstStyle/>
        <a:p>
          <a:endParaRPr lang="de-DE"/>
        </a:p>
      </dgm:t>
    </dgm:pt>
    <dgm:pt modelId="{CF858EA7-9430-844E-AD95-5AFEC6FF596B}">
      <dgm:prSet phldrT="[Text]" phldr="1"/>
      <dgm:spPr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de-DE" dirty="0"/>
        </a:p>
      </dgm:t>
    </dgm:pt>
    <dgm:pt modelId="{76F70C2A-A506-5546-8ABF-901E9498F8C8}" type="parTrans" cxnId="{C3735908-9001-A149-B7EB-0A17A8EC33EF}">
      <dgm:prSet/>
      <dgm:spPr/>
      <dgm:t>
        <a:bodyPr/>
        <a:lstStyle/>
        <a:p>
          <a:endParaRPr lang="de-DE"/>
        </a:p>
      </dgm:t>
    </dgm:pt>
    <dgm:pt modelId="{A2D6626C-4A1D-EB4F-ADF9-E837B6FC4C9A}" type="sibTrans" cxnId="{C3735908-9001-A149-B7EB-0A17A8EC33EF}">
      <dgm:prSet/>
      <dgm:spPr/>
      <dgm:t>
        <a:bodyPr/>
        <a:lstStyle/>
        <a:p>
          <a:endParaRPr lang="de-DE"/>
        </a:p>
      </dgm:t>
    </dgm:pt>
    <dgm:pt modelId="{12CE5866-3A25-5B48-8404-1B290B23EAD2}">
      <dgm:prSet phldrT="[Text]" phldr="1"/>
      <dgm:spPr>
        <a:blipFill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  <dgm:t>
        <a:bodyPr/>
        <a:lstStyle/>
        <a:p>
          <a:endParaRPr lang="de-DE" dirty="0"/>
        </a:p>
      </dgm:t>
    </dgm:pt>
    <dgm:pt modelId="{134180C5-118D-4942-B36A-68385F4A0D09}" type="parTrans" cxnId="{B72F3151-03E7-3C4A-BAA1-2D79AF582723}">
      <dgm:prSet/>
      <dgm:spPr/>
      <dgm:t>
        <a:bodyPr/>
        <a:lstStyle/>
        <a:p>
          <a:endParaRPr lang="de-DE"/>
        </a:p>
      </dgm:t>
    </dgm:pt>
    <dgm:pt modelId="{00D07B21-EE26-874C-A5B5-C370FB35F79E}" type="sibTrans" cxnId="{B72F3151-03E7-3C4A-BAA1-2D79AF582723}">
      <dgm:prSet/>
      <dgm:spPr/>
      <dgm:t>
        <a:bodyPr/>
        <a:lstStyle/>
        <a:p>
          <a:endParaRPr lang="de-DE"/>
        </a:p>
      </dgm:t>
    </dgm:pt>
    <dgm:pt modelId="{4A3FDFCD-EE19-8740-AB14-2B10A2F59616}">
      <dgm:prSet phldrT="[Text]" phldr="1"/>
      <dgm:spPr>
        <a:blipFill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34925">
          <a:solidFill>
            <a:srgbClr val="FF0000"/>
          </a:solidFill>
        </a:ln>
      </dgm:spPr>
      <dgm:t>
        <a:bodyPr/>
        <a:lstStyle/>
        <a:p>
          <a:endParaRPr lang="de-DE" dirty="0"/>
        </a:p>
      </dgm:t>
    </dgm:pt>
    <dgm:pt modelId="{A74958E0-249F-D04E-8671-CC6DD9432DAC}" type="sibTrans" cxnId="{51274855-9843-9942-A973-5EC30E312AB8}">
      <dgm:prSet/>
      <dgm:spPr/>
      <dgm:t>
        <a:bodyPr/>
        <a:lstStyle/>
        <a:p>
          <a:endParaRPr lang="de-DE"/>
        </a:p>
      </dgm:t>
    </dgm:pt>
    <dgm:pt modelId="{60A1CB3E-EA34-C84D-BCD7-134D81D1A776}" type="parTrans" cxnId="{51274855-9843-9942-A973-5EC30E312AB8}">
      <dgm:prSet/>
      <dgm:spPr/>
      <dgm:t>
        <a:bodyPr/>
        <a:lstStyle/>
        <a:p>
          <a:endParaRPr lang="de-DE"/>
        </a:p>
      </dgm:t>
    </dgm:pt>
    <dgm:pt modelId="{2F338053-E5B3-9D42-AF2B-3CCE9E222A95}" type="pres">
      <dgm:prSet presAssocID="{CED5E453-C0DD-8A40-8319-4C27C4C8308E}" presName="cycle" presStyleCnt="0">
        <dgm:presLayoutVars>
          <dgm:dir/>
          <dgm:resizeHandles val="exact"/>
        </dgm:presLayoutVars>
      </dgm:prSet>
      <dgm:spPr/>
    </dgm:pt>
    <dgm:pt modelId="{B2101CC5-1B16-AD4D-ACD6-3F1DD9725F84}" type="pres">
      <dgm:prSet presAssocID="{C710854C-1AB8-EA42-9555-4AD13615E862}" presName="node" presStyleLbl="node1" presStyleIdx="0" presStyleCnt="4" custScaleX="63005">
        <dgm:presLayoutVars>
          <dgm:bulletEnabled val="1"/>
        </dgm:presLayoutVars>
      </dgm:prSet>
      <dgm:spPr/>
    </dgm:pt>
    <dgm:pt modelId="{1029045F-CBED-0F43-81E1-8B32A489C31D}" type="pres">
      <dgm:prSet presAssocID="{C710854C-1AB8-EA42-9555-4AD13615E862}" presName="spNode" presStyleCnt="0"/>
      <dgm:spPr/>
    </dgm:pt>
    <dgm:pt modelId="{C9E22655-879F-C64D-8D31-A3026827E091}" type="pres">
      <dgm:prSet presAssocID="{4E775ECF-D5C7-2843-8A32-733B78153B3E}" presName="sibTrans" presStyleLbl="sibTrans1D1" presStyleIdx="0" presStyleCnt="4"/>
      <dgm:spPr/>
    </dgm:pt>
    <dgm:pt modelId="{416827FC-DE10-904F-A44C-F7E943C2910A}" type="pres">
      <dgm:prSet presAssocID="{12CE5866-3A25-5B48-8404-1B290B23EAD2}" presName="node" presStyleLbl="node1" presStyleIdx="1" presStyleCnt="4" custScaleX="113822" custScaleY="144340">
        <dgm:presLayoutVars>
          <dgm:bulletEnabled val="1"/>
        </dgm:presLayoutVars>
      </dgm:prSet>
      <dgm:spPr/>
    </dgm:pt>
    <dgm:pt modelId="{0767F6FB-2941-CC42-AC14-C3E77C5902C1}" type="pres">
      <dgm:prSet presAssocID="{12CE5866-3A25-5B48-8404-1B290B23EAD2}" presName="spNode" presStyleCnt="0"/>
      <dgm:spPr/>
    </dgm:pt>
    <dgm:pt modelId="{0DF1E60A-EB8B-3541-9426-E3F88ACB60D9}" type="pres">
      <dgm:prSet presAssocID="{00D07B21-EE26-874C-A5B5-C370FB35F79E}" presName="sibTrans" presStyleLbl="sibTrans1D1" presStyleIdx="1" presStyleCnt="4"/>
      <dgm:spPr/>
    </dgm:pt>
    <dgm:pt modelId="{7561DB43-BB23-2543-AC1A-25B1FC8A1231}" type="pres">
      <dgm:prSet presAssocID="{CF858EA7-9430-844E-AD95-5AFEC6FF596B}" presName="node" presStyleLbl="node1" presStyleIdx="2" presStyleCnt="4" custScaleX="68064" custScaleY="103363">
        <dgm:presLayoutVars>
          <dgm:bulletEnabled val="1"/>
        </dgm:presLayoutVars>
      </dgm:prSet>
      <dgm:spPr/>
    </dgm:pt>
    <dgm:pt modelId="{6A3937DA-B488-E54C-9B24-5C552CAD82E5}" type="pres">
      <dgm:prSet presAssocID="{CF858EA7-9430-844E-AD95-5AFEC6FF596B}" presName="spNode" presStyleCnt="0"/>
      <dgm:spPr/>
    </dgm:pt>
    <dgm:pt modelId="{0A43CCA5-6A73-2A4E-A31A-8DBF805D8AD6}" type="pres">
      <dgm:prSet presAssocID="{A2D6626C-4A1D-EB4F-ADF9-E837B6FC4C9A}" presName="sibTrans" presStyleLbl="sibTrans1D1" presStyleIdx="2" presStyleCnt="4"/>
      <dgm:spPr/>
    </dgm:pt>
    <dgm:pt modelId="{0112902C-9D1F-4141-BF4E-045A76E350F1}" type="pres">
      <dgm:prSet presAssocID="{4A3FDFCD-EE19-8740-AB14-2B10A2F59616}" presName="node" presStyleLbl="node1" presStyleIdx="3" presStyleCnt="4" custScaleX="77660">
        <dgm:presLayoutVars>
          <dgm:bulletEnabled val="1"/>
        </dgm:presLayoutVars>
      </dgm:prSet>
      <dgm:spPr/>
    </dgm:pt>
    <dgm:pt modelId="{A34158B9-6213-3449-A220-7A42C4E74DB0}" type="pres">
      <dgm:prSet presAssocID="{4A3FDFCD-EE19-8740-AB14-2B10A2F59616}" presName="spNode" presStyleCnt="0"/>
      <dgm:spPr/>
    </dgm:pt>
    <dgm:pt modelId="{D384E3B0-F6F2-9A49-8529-3C63526FA526}" type="pres">
      <dgm:prSet presAssocID="{A74958E0-249F-D04E-8671-CC6DD9432DAC}" presName="sibTrans" presStyleLbl="sibTrans1D1" presStyleIdx="3" presStyleCnt="4"/>
      <dgm:spPr/>
    </dgm:pt>
  </dgm:ptLst>
  <dgm:cxnLst>
    <dgm:cxn modelId="{01B95701-B152-1946-9C03-950474CB8766}" type="presOf" srcId="{4A3FDFCD-EE19-8740-AB14-2B10A2F59616}" destId="{0112902C-9D1F-4141-BF4E-045A76E350F1}" srcOrd="0" destOrd="0" presId="urn:microsoft.com/office/officeart/2005/8/layout/cycle5"/>
    <dgm:cxn modelId="{C3735908-9001-A149-B7EB-0A17A8EC33EF}" srcId="{CED5E453-C0DD-8A40-8319-4C27C4C8308E}" destId="{CF858EA7-9430-844E-AD95-5AFEC6FF596B}" srcOrd="2" destOrd="0" parTransId="{76F70C2A-A506-5546-8ABF-901E9498F8C8}" sibTransId="{A2D6626C-4A1D-EB4F-ADF9-E837B6FC4C9A}"/>
    <dgm:cxn modelId="{B72F3151-03E7-3C4A-BAA1-2D79AF582723}" srcId="{CED5E453-C0DD-8A40-8319-4C27C4C8308E}" destId="{12CE5866-3A25-5B48-8404-1B290B23EAD2}" srcOrd="1" destOrd="0" parTransId="{134180C5-118D-4942-B36A-68385F4A0D09}" sibTransId="{00D07B21-EE26-874C-A5B5-C370FB35F79E}"/>
    <dgm:cxn modelId="{51274855-9843-9942-A973-5EC30E312AB8}" srcId="{CED5E453-C0DD-8A40-8319-4C27C4C8308E}" destId="{4A3FDFCD-EE19-8740-AB14-2B10A2F59616}" srcOrd="3" destOrd="0" parTransId="{60A1CB3E-EA34-C84D-BCD7-134D81D1A776}" sibTransId="{A74958E0-249F-D04E-8671-CC6DD9432DAC}"/>
    <dgm:cxn modelId="{E15A675A-F087-6147-A7A1-733FD5535793}" type="presOf" srcId="{A2D6626C-4A1D-EB4F-ADF9-E837B6FC4C9A}" destId="{0A43CCA5-6A73-2A4E-A31A-8DBF805D8AD6}" srcOrd="0" destOrd="0" presId="urn:microsoft.com/office/officeart/2005/8/layout/cycle5"/>
    <dgm:cxn modelId="{B4D63965-DBE1-924C-B6C9-53FF7D1DE453}" type="presOf" srcId="{CED5E453-C0DD-8A40-8319-4C27C4C8308E}" destId="{2F338053-E5B3-9D42-AF2B-3CCE9E222A95}" srcOrd="0" destOrd="0" presId="urn:microsoft.com/office/officeart/2005/8/layout/cycle5"/>
    <dgm:cxn modelId="{60C3A992-E0AE-8C48-874E-2BBC594895E7}" type="presOf" srcId="{C710854C-1AB8-EA42-9555-4AD13615E862}" destId="{B2101CC5-1B16-AD4D-ACD6-3F1DD9725F84}" srcOrd="0" destOrd="0" presId="urn:microsoft.com/office/officeart/2005/8/layout/cycle5"/>
    <dgm:cxn modelId="{BEF7CD96-78D7-0F44-A42B-60B512F20A2F}" type="presOf" srcId="{12CE5866-3A25-5B48-8404-1B290B23EAD2}" destId="{416827FC-DE10-904F-A44C-F7E943C2910A}" srcOrd="0" destOrd="0" presId="urn:microsoft.com/office/officeart/2005/8/layout/cycle5"/>
    <dgm:cxn modelId="{8D0BC0BE-9CD4-0845-A3FB-49307B176B41}" type="presOf" srcId="{A74958E0-249F-D04E-8671-CC6DD9432DAC}" destId="{D384E3B0-F6F2-9A49-8529-3C63526FA526}" srcOrd="0" destOrd="0" presId="urn:microsoft.com/office/officeart/2005/8/layout/cycle5"/>
    <dgm:cxn modelId="{2C29AEC2-A795-8749-A716-AB31F8F89F46}" srcId="{CED5E453-C0DD-8A40-8319-4C27C4C8308E}" destId="{C710854C-1AB8-EA42-9555-4AD13615E862}" srcOrd="0" destOrd="0" parTransId="{EA457C2F-274C-C04F-99F8-9C7A6F89FE3C}" sibTransId="{4E775ECF-D5C7-2843-8A32-733B78153B3E}"/>
    <dgm:cxn modelId="{ED9A14D2-AE83-6C40-BF92-0B672262F8E1}" type="presOf" srcId="{CF858EA7-9430-844E-AD95-5AFEC6FF596B}" destId="{7561DB43-BB23-2543-AC1A-25B1FC8A1231}" srcOrd="0" destOrd="0" presId="urn:microsoft.com/office/officeart/2005/8/layout/cycle5"/>
    <dgm:cxn modelId="{FBE643DF-E664-E746-8BFB-DB33A54CECB1}" type="presOf" srcId="{4E775ECF-D5C7-2843-8A32-733B78153B3E}" destId="{C9E22655-879F-C64D-8D31-A3026827E091}" srcOrd="0" destOrd="0" presId="urn:microsoft.com/office/officeart/2005/8/layout/cycle5"/>
    <dgm:cxn modelId="{EADF63F9-BED1-EA41-BAFE-B874B0D63887}" type="presOf" srcId="{00D07B21-EE26-874C-A5B5-C370FB35F79E}" destId="{0DF1E60A-EB8B-3541-9426-E3F88ACB60D9}" srcOrd="0" destOrd="0" presId="urn:microsoft.com/office/officeart/2005/8/layout/cycle5"/>
    <dgm:cxn modelId="{09C85290-48F1-A243-B585-411C15B5BCC1}" type="presParOf" srcId="{2F338053-E5B3-9D42-AF2B-3CCE9E222A95}" destId="{B2101CC5-1B16-AD4D-ACD6-3F1DD9725F84}" srcOrd="0" destOrd="0" presId="urn:microsoft.com/office/officeart/2005/8/layout/cycle5"/>
    <dgm:cxn modelId="{46080C39-B7E2-2D49-ADF9-C8140A455D22}" type="presParOf" srcId="{2F338053-E5B3-9D42-AF2B-3CCE9E222A95}" destId="{1029045F-CBED-0F43-81E1-8B32A489C31D}" srcOrd="1" destOrd="0" presId="urn:microsoft.com/office/officeart/2005/8/layout/cycle5"/>
    <dgm:cxn modelId="{580415A9-1065-A44A-BA41-390CB942FD1E}" type="presParOf" srcId="{2F338053-E5B3-9D42-AF2B-3CCE9E222A95}" destId="{C9E22655-879F-C64D-8D31-A3026827E091}" srcOrd="2" destOrd="0" presId="urn:microsoft.com/office/officeart/2005/8/layout/cycle5"/>
    <dgm:cxn modelId="{435686A5-CF07-E540-A6B9-214E22E62043}" type="presParOf" srcId="{2F338053-E5B3-9D42-AF2B-3CCE9E222A95}" destId="{416827FC-DE10-904F-A44C-F7E943C2910A}" srcOrd="3" destOrd="0" presId="urn:microsoft.com/office/officeart/2005/8/layout/cycle5"/>
    <dgm:cxn modelId="{D923B8D9-92CD-E14E-BE9F-AA823C202D1F}" type="presParOf" srcId="{2F338053-E5B3-9D42-AF2B-3CCE9E222A95}" destId="{0767F6FB-2941-CC42-AC14-C3E77C5902C1}" srcOrd="4" destOrd="0" presId="urn:microsoft.com/office/officeart/2005/8/layout/cycle5"/>
    <dgm:cxn modelId="{FEFDAAB4-DB82-E84E-8459-102E505199D4}" type="presParOf" srcId="{2F338053-E5B3-9D42-AF2B-3CCE9E222A95}" destId="{0DF1E60A-EB8B-3541-9426-E3F88ACB60D9}" srcOrd="5" destOrd="0" presId="urn:microsoft.com/office/officeart/2005/8/layout/cycle5"/>
    <dgm:cxn modelId="{F04311E1-FAA2-1642-A408-08456E7BB47B}" type="presParOf" srcId="{2F338053-E5B3-9D42-AF2B-3CCE9E222A95}" destId="{7561DB43-BB23-2543-AC1A-25B1FC8A1231}" srcOrd="6" destOrd="0" presId="urn:microsoft.com/office/officeart/2005/8/layout/cycle5"/>
    <dgm:cxn modelId="{5878F0AB-53FB-9B44-AD87-BCB53D660E35}" type="presParOf" srcId="{2F338053-E5B3-9D42-AF2B-3CCE9E222A95}" destId="{6A3937DA-B488-E54C-9B24-5C552CAD82E5}" srcOrd="7" destOrd="0" presId="urn:microsoft.com/office/officeart/2005/8/layout/cycle5"/>
    <dgm:cxn modelId="{F48E2A72-7EEC-4241-8F41-A83DEDA1FE41}" type="presParOf" srcId="{2F338053-E5B3-9D42-AF2B-3CCE9E222A95}" destId="{0A43CCA5-6A73-2A4E-A31A-8DBF805D8AD6}" srcOrd="8" destOrd="0" presId="urn:microsoft.com/office/officeart/2005/8/layout/cycle5"/>
    <dgm:cxn modelId="{7C4E75A9-FCF2-E04E-8F32-D49EF0918B42}" type="presParOf" srcId="{2F338053-E5B3-9D42-AF2B-3CCE9E222A95}" destId="{0112902C-9D1F-4141-BF4E-045A76E350F1}" srcOrd="9" destOrd="0" presId="urn:microsoft.com/office/officeart/2005/8/layout/cycle5"/>
    <dgm:cxn modelId="{68EEF65C-3347-974F-8217-8CA961FE3A11}" type="presParOf" srcId="{2F338053-E5B3-9D42-AF2B-3CCE9E222A95}" destId="{A34158B9-6213-3449-A220-7A42C4E74DB0}" srcOrd="10" destOrd="0" presId="urn:microsoft.com/office/officeart/2005/8/layout/cycle5"/>
    <dgm:cxn modelId="{B8B9D707-39E9-6B43-B872-64B8AFFA59AD}" type="presParOf" srcId="{2F338053-E5B3-9D42-AF2B-3CCE9E222A95}" destId="{D384E3B0-F6F2-9A49-8529-3C63526FA52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01CC5-1B16-AD4D-ACD6-3F1DD9725F84}">
      <dsp:nvSpPr>
        <dsp:cNvPr id="0" name=""/>
        <dsp:cNvSpPr/>
      </dsp:nvSpPr>
      <dsp:spPr>
        <a:xfrm>
          <a:off x="4869463" y="-8357"/>
          <a:ext cx="1091956" cy="1126532"/>
        </a:xfrm>
        <a:prstGeom prst="roundRect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>
        <a:off x="4922768" y="44948"/>
        <a:ext cx="985346" cy="1019922"/>
      </dsp:txXfrm>
    </dsp:sp>
    <dsp:sp modelId="{C9E22655-879F-C64D-8D31-A3026827E091}">
      <dsp:nvSpPr>
        <dsp:cNvPr id="0" name=""/>
        <dsp:cNvSpPr/>
      </dsp:nvSpPr>
      <dsp:spPr>
        <a:xfrm>
          <a:off x="3554122" y="554909"/>
          <a:ext cx="3722639" cy="3722639"/>
        </a:xfrm>
        <a:custGeom>
          <a:avLst/>
          <a:gdLst/>
          <a:ahLst/>
          <a:cxnLst/>
          <a:rect l="0" t="0" r="0" b="0"/>
          <a:pathLst>
            <a:path>
              <a:moveTo>
                <a:pt x="2683216" y="191290"/>
              </a:moveTo>
              <a:arcTo wR="1861319" hR="1861319" stAng="17772233" swAng="172499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827FC-DE10-904F-A44C-F7E943C2910A}">
      <dsp:nvSpPr>
        <dsp:cNvPr id="0" name=""/>
        <dsp:cNvSpPr/>
      </dsp:nvSpPr>
      <dsp:spPr>
        <a:xfrm>
          <a:off x="6290421" y="1603210"/>
          <a:ext cx="1972679" cy="1626036"/>
        </a:xfrm>
        <a:prstGeom prst="roundRect">
          <a:avLst/>
        </a:prstGeom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700" kern="1200" dirty="0"/>
        </a:p>
      </dsp:txBody>
      <dsp:txXfrm>
        <a:off x="6369798" y="1682587"/>
        <a:ext cx="1813925" cy="1467282"/>
      </dsp:txXfrm>
    </dsp:sp>
    <dsp:sp modelId="{0DF1E60A-EB8B-3541-9426-E3F88ACB60D9}">
      <dsp:nvSpPr>
        <dsp:cNvPr id="0" name=""/>
        <dsp:cNvSpPr/>
      </dsp:nvSpPr>
      <dsp:spPr>
        <a:xfrm>
          <a:off x="3554122" y="554909"/>
          <a:ext cx="3722639" cy="3722639"/>
        </a:xfrm>
        <a:custGeom>
          <a:avLst/>
          <a:gdLst/>
          <a:ahLst/>
          <a:cxnLst/>
          <a:rect l="0" t="0" r="0" b="0"/>
          <a:pathLst>
            <a:path>
              <a:moveTo>
                <a:pt x="3390006" y="2923217"/>
              </a:moveTo>
              <a:arcTo wR="1861319" hR="1861319" stAng="2087139" swAng="16712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1DB43-BB23-2543-AC1A-25B1FC8A1231}">
      <dsp:nvSpPr>
        <dsp:cNvPr id="0" name=""/>
        <dsp:cNvSpPr/>
      </dsp:nvSpPr>
      <dsp:spPr>
        <a:xfrm>
          <a:off x="4825623" y="3695339"/>
          <a:ext cx="1179635" cy="1164417"/>
        </a:xfrm>
        <a:prstGeom prst="roundRect">
          <a:avLst/>
        </a:prstGeom>
        <a:blipFill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kern="1200" dirty="0"/>
        </a:p>
      </dsp:txBody>
      <dsp:txXfrm>
        <a:off x="4882465" y="3752181"/>
        <a:ext cx="1065951" cy="1050733"/>
      </dsp:txXfrm>
    </dsp:sp>
    <dsp:sp modelId="{0A43CCA5-6A73-2A4E-A31A-8DBF805D8AD6}">
      <dsp:nvSpPr>
        <dsp:cNvPr id="0" name=""/>
        <dsp:cNvSpPr/>
      </dsp:nvSpPr>
      <dsp:spPr>
        <a:xfrm>
          <a:off x="3554122" y="554909"/>
          <a:ext cx="3722639" cy="3722639"/>
        </a:xfrm>
        <a:custGeom>
          <a:avLst/>
          <a:gdLst/>
          <a:ahLst/>
          <a:cxnLst/>
          <a:rect l="0" t="0" r="0" b="0"/>
          <a:pathLst>
            <a:path>
              <a:moveTo>
                <a:pt x="962822" y="3491415"/>
              </a:moveTo>
              <a:arcTo wR="1861319" hR="1861319" stAng="7131793" swAng="198799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2902C-9D1F-4141-BF4E-045A76E350F1}">
      <dsp:nvSpPr>
        <dsp:cNvPr id="0" name=""/>
        <dsp:cNvSpPr/>
      </dsp:nvSpPr>
      <dsp:spPr>
        <a:xfrm>
          <a:off x="2881148" y="1852962"/>
          <a:ext cx="1345946" cy="1126532"/>
        </a:xfrm>
        <a:prstGeom prst="roundRect">
          <a:avLst/>
        </a:prstGeom>
        <a:blipFill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200" kern="1200" dirty="0"/>
        </a:p>
      </dsp:txBody>
      <dsp:txXfrm>
        <a:off x="2936141" y="1907955"/>
        <a:ext cx="1235960" cy="1016546"/>
      </dsp:txXfrm>
    </dsp:sp>
    <dsp:sp modelId="{D384E3B0-F6F2-9A49-8529-3C63526FA526}">
      <dsp:nvSpPr>
        <dsp:cNvPr id="0" name=""/>
        <dsp:cNvSpPr/>
      </dsp:nvSpPr>
      <dsp:spPr>
        <a:xfrm>
          <a:off x="3554122" y="554909"/>
          <a:ext cx="3722639" cy="3722639"/>
        </a:xfrm>
        <a:custGeom>
          <a:avLst/>
          <a:gdLst/>
          <a:ahLst/>
          <a:cxnLst/>
          <a:rect l="0" t="0" r="0" b="0"/>
          <a:pathLst>
            <a:path>
              <a:moveTo>
                <a:pt x="221784" y="980164"/>
              </a:moveTo>
              <a:arcTo wR="1861319" hR="1861319" stAng="12495327" swAng="204279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01CC5-1B16-AD4D-ACD6-3F1DD9725F84}">
      <dsp:nvSpPr>
        <dsp:cNvPr id="0" name=""/>
        <dsp:cNvSpPr/>
      </dsp:nvSpPr>
      <dsp:spPr>
        <a:xfrm>
          <a:off x="1411076" y="-4016"/>
          <a:ext cx="541254" cy="558393"/>
        </a:xfrm>
        <a:prstGeom prst="roundRect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437498" y="22406"/>
        <a:ext cx="488410" cy="505549"/>
      </dsp:txXfrm>
    </dsp:sp>
    <dsp:sp modelId="{C9E22655-879F-C64D-8D31-A3026827E091}">
      <dsp:nvSpPr>
        <dsp:cNvPr id="0" name=""/>
        <dsp:cNvSpPr/>
      </dsp:nvSpPr>
      <dsp:spPr>
        <a:xfrm>
          <a:off x="758963" y="275180"/>
          <a:ext cx="1845479" cy="1845479"/>
        </a:xfrm>
        <a:custGeom>
          <a:avLst/>
          <a:gdLst/>
          <a:ahLst/>
          <a:cxnLst/>
          <a:rect l="0" t="0" r="0" b="0"/>
          <a:pathLst>
            <a:path>
              <a:moveTo>
                <a:pt x="1330171" y="94821"/>
              </a:moveTo>
              <a:arcTo wR="922739" hR="922739" stAng="17772153" swAng="172524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827FC-DE10-904F-A44C-F7E943C2910A}">
      <dsp:nvSpPr>
        <dsp:cNvPr id="0" name=""/>
        <dsp:cNvSpPr/>
      </dsp:nvSpPr>
      <dsp:spPr>
        <a:xfrm>
          <a:off x="2115540" y="794927"/>
          <a:ext cx="977806" cy="805984"/>
        </a:xfrm>
        <a:prstGeom prst="roundRect">
          <a:avLst/>
        </a:prstGeom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28575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300" kern="1200" dirty="0"/>
        </a:p>
      </dsp:txBody>
      <dsp:txXfrm>
        <a:off x="2154885" y="834272"/>
        <a:ext cx="899116" cy="727294"/>
      </dsp:txXfrm>
    </dsp:sp>
    <dsp:sp modelId="{0DF1E60A-EB8B-3541-9426-E3F88ACB60D9}">
      <dsp:nvSpPr>
        <dsp:cNvPr id="0" name=""/>
        <dsp:cNvSpPr/>
      </dsp:nvSpPr>
      <dsp:spPr>
        <a:xfrm>
          <a:off x="758963" y="275180"/>
          <a:ext cx="1845479" cy="1845479"/>
        </a:xfrm>
        <a:custGeom>
          <a:avLst/>
          <a:gdLst/>
          <a:ahLst/>
          <a:cxnLst/>
          <a:rect l="0" t="0" r="0" b="0"/>
          <a:pathLst>
            <a:path>
              <a:moveTo>
                <a:pt x="1680603" y="1449134"/>
              </a:moveTo>
              <a:arcTo wR="922739" hR="922739" stAng="2086975" swAng="167149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1DB43-BB23-2543-AC1A-25B1FC8A1231}">
      <dsp:nvSpPr>
        <dsp:cNvPr id="0" name=""/>
        <dsp:cNvSpPr/>
      </dsp:nvSpPr>
      <dsp:spPr>
        <a:xfrm>
          <a:off x="1389346" y="1832073"/>
          <a:ext cx="584714" cy="577171"/>
        </a:xfrm>
        <a:prstGeom prst="roundRect">
          <a:avLst/>
        </a:prstGeom>
        <a:blipFill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 dirty="0"/>
        </a:p>
      </dsp:txBody>
      <dsp:txXfrm>
        <a:off x="1417521" y="1860248"/>
        <a:ext cx="528364" cy="520821"/>
      </dsp:txXfrm>
    </dsp:sp>
    <dsp:sp modelId="{0A43CCA5-6A73-2A4E-A31A-8DBF805D8AD6}">
      <dsp:nvSpPr>
        <dsp:cNvPr id="0" name=""/>
        <dsp:cNvSpPr/>
      </dsp:nvSpPr>
      <dsp:spPr>
        <a:xfrm>
          <a:off x="758963" y="275180"/>
          <a:ext cx="1845479" cy="1845479"/>
        </a:xfrm>
        <a:custGeom>
          <a:avLst/>
          <a:gdLst/>
          <a:ahLst/>
          <a:cxnLst/>
          <a:rect l="0" t="0" r="0" b="0"/>
          <a:pathLst>
            <a:path>
              <a:moveTo>
                <a:pt x="477339" y="1730865"/>
              </a:moveTo>
              <a:arcTo wR="922739" hR="922739" stAng="7131686" swAng="198819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2902C-9D1F-4141-BF4E-045A76E350F1}">
      <dsp:nvSpPr>
        <dsp:cNvPr id="0" name=""/>
        <dsp:cNvSpPr/>
      </dsp:nvSpPr>
      <dsp:spPr>
        <a:xfrm>
          <a:off x="425388" y="918723"/>
          <a:ext cx="667150" cy="558393"/>
        </a:xfrm>
        <a:prstGeom prst="roundRect">
          <a:avLst/>
        </a:prstGeom>
        <a:blipFill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452646" y="945981"/>
        <a:ext cx="612634" cy="503877"/>
      </dsp:txXfrm>
    </dsp:sp>
    <dsp:sp modelId="{D384E3B0-F6F2-9A49-8529-3C63526FA526}">
      <dsp:nvSpPr>
        <dsp:cNvPr id="0" name=""/>
        <dsp:cNvSpPr/>
      </dsp:nvSpPr>
      <dsp:spPr>
        <a:xfrm>
          <a:off x="758963" y="275180"/>
          <a:ext cx="1845479" cy="1845479"/>
        </a:xfrm>
        <a:custGeom>
          <a:avLst/>
          <a:gdLst/>
          <a:ahLst/>
          <a:cxnLst/>
          <a:rect l="0" t="0" r="0" b="0"/>
          <a:pathLst>
            <a:path>
              <a:moveTo>
                <a:pt x="109935" y="485935"/>
              </a:moveTo>
              <a:arcTo wR="922739" hR="922739" stAng="12495225" swAng="204299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01CC5-1B16-AD4D-ACD6-3F1DD9725F84}">
      <dsp:nvSpPr>
        <dsp:cNvPr id="0" name=""/>
        <dsp:cNvSpPr/>
      </dsp:nvSpPr>
      <dsp:spPr>
        <a:xfrm>
          <a:off x="1411076" y="-4016"/>
          <a:ext cx="541254" cy="558393"/>
        </a:xfrm>
        <a:prstGeom prst="roundRect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437498" y="22406"/>
        <a:ext cx="488410" cy="505549"/>
      </dsp:txXfrm>
    </dsp:sp>
    <dsp:sp modelId="{C9E22655-879F-C64D-8D31-A3026827E091}">
      <dsp:nvSpPr>
        <dsp:cNvPr id="0" name=""/>
        <dsp:cNvSpPr/>
      </dsp:nvSpPr>
      <dsp:spPr>
        <a:xfrm>
          <a:off x="758963" y="275180"/>
          <a:ext cx="1845479" cy="1845479"/>
        </a:xfrm>
        <a:custGeom>
          <a:avLst/>
          <a:gdLst/>
          <a:ahLst/>
          <a:cxnLst/>
          <a:rect l="0" t="0" r="0" b="0"/>
          <a:pathLst>
            <a:path>
              <a:moveTo>
                <a:pt x="1330171" y="94821"/>
              </a:moveTo>
              <a:arcTo wR="922739" hR="922739" stAng="17772153" swAng="172524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827FC-DE10-904F-A44C-F7E943C2910A}">
      <dsp:nvSpPr>
        <dsp:cNvPr id="0" name=""/>
        <dsp:cNvSpPr/>
      </dsp:nvSpPr>
      <dsp:spPr>
        <a:xfrm>
          <a:off x="2115540" y="794927"/>
          <a:ext cx="977806" cy="805984"/>
        </a:xfrm>
        <a:prstGeom prst="roundRect">
          <a:avLst/>
        </a:prstGeom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28575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300" kern="1200" dirty="0"/>
        </a:p>
      </dsp:txBody>
      <dsp:txXfrm>
        <a:off x="2154885" y="834272"/>
        <a:ext cx="899116" cy="727294"/>
      </dsp:txXfrm>
    </dsp:sp>
    <dsp:sp modelId="{0DF1E60A-EB8B-3541-9426-E3F88ACB60D9}">
      <dsp:nvSpPr>
        <dsp:cNvPr id="0" name=""/>
        <dsp:cNvSpPr/>
      </dsp:nvSpPr>
      <dsp:spPr>
        <a:xfrm>
          <a:off x="758963" y="275180"/>
          <a:ext cx="1845479" cy="1845479"/>
        </a:xfrm>
        <a:custGeom>
          <a:avLst/>
          <a:gdLst/>
          <a:ahLst/>
          <a:cxnLst/>
          <a:rect l="0" t="0" r="0" b="0"/>
          <a:pathLst>
            <a:path>
              <a:moveTo>
                <a:pt x="1680603" y="1449134"/>
              </a:moveTo>
              <a:arcTo wR="922739" hR="922739" stAng="2086975" swAng="167149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1DB43-BB23-2543-AC1A-25B1FC8A1231}">
      <dsp:nvSpPr>
        <dsp:cNvPr id="0" name=""/>
        <dsp:cNvSpPr/>
      </dsp:nvSpPr>
      <dsp:spPr>
        <a:xfrm>
          <a:off x="1389346" y="1832073"/>
          <a:ext cx="584714" cy="577171"/>
        </a:xfrm>
        <a:prstGeom prst="roundRect">
          <a:avLst/>
        </a:prstGeom>
        <a:blipFill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 dirty="0"/>
        </a:p>
      </dsp:txBody>
      <dsp:txXfrm>
        <a:off x="1417521" y="1860248"/>
        <a:ext cx="528364" cy="520821"/>
      </dsp:txXfrm>
    </dsp:sp>
    <dsp:sp modelId="{0A43CCA5-6A73-2A4E-A31A-8DBF805D8AD6}">
      <dsp:nvSpPr>
        <dsp:cNvPr id="0" name=""/>
        <dsp:cNvSpPr/>
      </dsp:nvSpPr>
      <dsp:spPr>
        <a:xfrm>
          <a:off x="758963" y="275180"/>
          <a:ext cx="1845479" cy="1845479"/>
        </a:xfrm>
        <a:custGeom>
          <a:avLst/>
          <a:gdLst/>
          <a:ahLst/>
          <a:cxnLst/>
          <a:rect l="0" t="0" r="0" b="0"/>
          <a:pathLst>
            <a:path>
              <a:moveTo>
                <a:pt x="477339" y="1730865"/>
              </a:moveTo>
              <a:arcTo wR="922739" hR="922739" stAng="7131686" swAng="198819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2902C-9D1F-4141-BF4E-045A76E350F1}">
      <dsp:nvSpPr>
        <dsp:cNvPr id="0" name=""/>
        <dsp:cNvSpPr/>
      </dsp:nvSpPr>
      <dsp:spPr>
        <a:xfrm>
          <a:off x="425388" y="918723"/>
          <a:ext cx="667150" cy="558393"/>
        </a:xfrm>
        <a:prstGeom prst="roundRect">
          <a:avLst/>
        </a:prstGeom>
        <a:blipFill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452646" y="945981"/>
        <a:ext cx="612634" cy="503877"/>
      </dsp:txXfrm>
    </dsp:sp>
    <dsp:sp modelId="{D384E3B0-F6F2-9A49-8529-3C63526FA526}">
      <dsp:nvSpPr>
        <dsp:cNvPr id="0" name=""/>
        <dsp:cNvSpPr/>
      </dsp:nvSpPr>
      <dsp:spPr>
        <a:xfrm>
          <a:off x="758963" y="275180"/>
          <a:ext cx="1845479" cy="1845479"/>
        </a:xfrm>
        <a:custGeom>
          <a:avLst/>
          <a:gdLst/>
          <a:ahLst/>
          <a:cxnLst/>
          <a:rect l="0" t="0" r="0" b="0"/>
          <a:pathLst>
            <a:path>
              <a:moveTo>
                <a:pt x="109935" y="485935"/>
              </a:moveTo>
              <a:arcTo wR="922739" hR="922739" stAng="12495225" swAng="204299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01CC5-1B16-AD4D-ACD6-3F1DD9725F84}">
      <dsp:nvSpPr>
        <dsp:cNvPr id="0" name=""/>
        <dsp:cNvSpPr/>
      </dsp:nvSpPr>
      <dsp:spPr>
        <a:xfrm>
          <a:off x="4869463" y="-8357"/>
          <a:ext cx="1091956" cy="1126532"/>
        </a:xfrm>
        <a:prstGeom prst="roundRect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>
        <a:off x="4922768" y="44948"/>
        <a:ext cx="985346" cy="1019922"/>
      </dsp:txXfrm>
    </dsp:sp>
    <dsp:sp modelId="{C9E22655-879F-C64D-8D31-A3026827E091}">
      <dsp:nvSpPr>
        <dsp:cNvPr id="0" name=""/>
        <dsp:cNvSpPr/>
      </dsp:nvSpPr>
      <dsp:spPr>
        <a:xfrm>
          <a:off x="3554122" y="554909"/>
          <a:ext cx="3722639" cy="3722639"/>
        </a:xfrm>
        <a:custGeom>
          <a:avLst/>
          <a:gdLst/>
          <a:ahLst/>
          <a:cxnLst/>
          <a:rect l="0" t="0" r="0" b="0"/>
          <a:pathLst>
            <a:path>
              <a:moveTo>
                <a:pt x="2683216" y="191290"/>
              </a:moveTo>
              <a:arcTo wR="1861319" hR="1861319" stAng="17772233" swAng="172499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827FC-DE10-904F-A44C-F7E943C2910A}">
      <dsp:nvSpPr>
        <dsp:cNvPr id="0" name=""/>
        <dsp:cNvSpPr/>
      </dsp:nvSpPr>
      <dsp:spPr>
        <a:xfrm>
          <a:off x="6290421" y="1603210"/>
          <a:ext cx="1972679" cy="1626036"/>
        </a:xfrm>
        <a:prstGeom prst="roundRect">
          <a:avLst/>
        </a:prstGeom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700" kern="1200" dirty="0"/>
        </a:p>
      </dsp:txBody>
      <dsp:txXfrm>
        <a:off x="6369798" y="1682587"/>
        <a:ext cx="1813925" cy="1467282"/>
      </dsp:txXfrm>
    </dsp:sp>
    <dsp:sp modelId="{0DF1E60A-EB8B-3541-9426-E3F88ACB60D9}">
      <dsp:nvSpPr>
        <dsp:cNvPr id="0" name=""/>
        <dsp:cNvSpPr/>
      </dsp:nvSpPr>
      <dsp:spPr>
        <a:xfrm>
          <a:off x="3554122" y="554909"/>
          <a:ext cx="3722639" cy="3722639"/>
        </a:xfrm>
        <a:custGeom>
          <a:avLst/>
          <a:gdLst/>
          <a:ahLst/>
          <a:cxnLst/>
          <a:rect l="0" t="0" r="0" b="0"/>
          <a:pathLst>
            <a:path>
              <a:moveTo>
                <a:pt x="3390006" y="2923217"/>
              </a:moveTo>
              <a:arcTo wR="1861319" hR="1861319" stAng="2087139" swAng="16712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1DB43-BB23-2543-AC1A-25B1FC8A1231}">
      <dsp:nvSpPr>
        <dsp:cNvPr id="0" name=""/>
        <dsp:cNvSpPr/>
      </dsp:nvSpPr>
      <dsp:spPr>
        <a:xfrm>
          <a:off x="4825623" y="3695339"/>
          <a:ext cx="1179635" cy="1164417"/>
        </a:xfrm>
        <a:prstGeom prst="roundRect">
          <a:avLst/>
        </a:prstGeom>
        <a:blipFill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34925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kern="1200" dirty="0"/>
        </a:p>
      </dsp:txBody>
      <dsp:txXfrm>
        <a:off x="4882465" y="3752181"/>
        <a:ext cx="1065951" cy="1050733"/>
      </dsp:txXfrm>
    </dsp:sp>
    <dsp:sp modelId="{0A43CCA5-6A73-2A4E-A31A-8DBF805D8AD6}">
      <dsp:nvSpPr>
        <dsp:cNvPr id="0" name=""/>
        <dsp:cNvSpPr/>
      </dsp:nvSpPr>
      <dsp:spPr>
        <a:xfrm>
          <a:off x="3554122" y="554909"/>
          <a:ext cx="3722639" cy="3722639"/>
        </a:xfrm>
        <a:custGeom>
          <a:avLst/>
          <a:gdLst/>
          <a:ahLst/>
          <a:cxnLst/>
          <a:rect l="0" t="0" r="0" b="0"/>
          <a:pathLst>
            <a:path>
              <a:moveTo>
                <a:pt x="962822" y="3491415"/>
              </a:moveTo>
              <a:arcTo wR="1861319" hR="1861319" stAng="7131793" swAng="198799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2902C-9D1F-4141-BF4E-045A76E350F1}">
      <dsp:nvSpPr>
        <dsp:cNvPr id="0" name=""/>
        <dsp:cNvSpPr/>
      </dsp:nvSpPr>
      <dsp:spPr>
        <a:xfrm>
          <a:off x="2881148" y="1852962"/>
          <a:ext cx="1345946" cy="1126532"/>
        </a:xfrm>
        <a:prstGeom prst="roundRect">
          <a:avLst/>
        </a:prstGeom>
        <a:blipFill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200" kern="1200" dirty="0"/>
        </a:p>
      </dsp:txBody>
      <dsp:txXfrm>
        <a:off x="2936141" y="1907955"/>
        <a:ext cx="1235960" cy="1016546"/>
      </dsp:txXfrm>
    </dsp:sp>
    <dsp:sp modelId="{D384E3B0-F6F2-9A49-8529-3C63526FA526}">
      <dsp:nvSpPr>
        <dsp:cNvPr id="0" name=""/>
        <dsp:cNvSpPr/>
      </dsp:nvSpPr>
      <dsp:spPr>
        <a:xfrm>
          <a:off x="3554122" y="554909"/>
          <a:ext cx="3722639" cy="3722639"/>
        </a:xfrm>
        <a:custGeom>
          <a:avLst/>
          <a:gdLst/>
          <a:ahLst/>
          <a:cxnLst/>
          <a:rect l="0" t="0" r="0" b="0"/>
          <a:pathLst>
            <a:path>
              <a:moveTo>
                <a:pt x="221784" y="980164"/>
              </a:moveTo>
              <a:arcTo wR="1861319" hR="1861319" stAng="12495327" swAng="204279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01CC5-1B16-AD4D-ACD6-3F1DD9725F84}">
      <dsp:nvSpPr>
        <dsp:cNvPr id="0" name=""/>
        <dsp:cNvSpPr/>
      </dsp:nvSpPr>
      <dsp:spPr>
        <a:xfrm>
          <a:off x="4869463" y="-8357"/>
          <a:ext cx="1091956" cy="1126532"/>
        </a:xfrm>
        <a:prstGeom prst="roundRect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>
        <a:off x="4922768" y="44948"/>
        <a:ext cx="985346" cy="1019922"/>
      </dsp:txXfrm>
    </dsp:sp>
    <dsp:sp modelId="{C9E22655-879F-C64D-8D31-A3026827E091}">
      <dsp:nvSpPr>
        <dsp:cNvPr id="0" name=""/>
        <dsp:cNvSpPr/>
      </dsp:nvSpPr>
      <dsp:spPr>
        <a:xfrm>
          <a:off x="3554122" y="554909"/>
          <a:ext cx="3722639" cy="3722639"/>
        </a:xfrm>
        <a:custGeom>
          <a:avLst/>
          <a:gdLst/>
          <a:ahLst/>
          <a:cxnLst/>
          <a:rect l="0" t="0" r="0" b="0"/>
          <a:pathLst>
            <a:path>
              <a:moveTo>
                <a:pt x="2683216" y="191290"/>
              </a:moveTo>
              <a:arcTo wR="1861319" hR="1861319" stAng="17772233" swAng="172499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827FC-DE10-904F-A44C-F7E943C2910A}">
      <dsp:nvSpPr>
        <dsp:cNvPr id="0" name=""/>
        <dsp:cNvSpPr/>
      </dsp:nvSpPr>
      <dsp:spPr>
        <a:xfrm>
          <a:off x="6290421" y="1603210"/>
          <a:ext cx="1972679" cy="1626036"/>
        </a:xfrm>
        <a:prstGeom prst="roundRect">
          <a:avLst/>
        </a:prstGeom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700" kern="1200" dirty="0"/>
        </a:p>
      </dsp:txBody>
      <dsp:txXfrm>
        <a:off x="6369798" y="1682587"/>
        <a:ext cx="1813925" cy="1467282"/>
      </dsp:txXfrm>
    </dsp:sp>
    <dsp:sp modelId="{0DF1E60A-EB8B-3541-9426-E3F88ACB60D9}">
      <dsp:nvSpPr>
        <dsp:cNvPr id="0" name=""/>
        <dsp:cNvSpPr/>
      </dsp:nvSpPr>
      <dsp:spPr>
        <a:xfrm>
          <a:off x="3554122" y="554909"/>
          <a:ext cx="3722639" cy="3722639"/>
        </a:xfrm>
        <a:custGeom>
          <a:avLst/>
          <a:gdLst/>
          <a:ahLst/>
          <a:cxnLst/>
          <a:rect l="0" t="0" r="0" b="0"/>
          <a:pathLst>
            <a:path>
              <a:moveTo>
                <a:pt x="3390006" y="2923217"/>
              </a:moveTo>
              <a:arcTo wR="1861319" hR="1861319" stAng="2087139" swAng="16712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1DB43-BB23-2543-AC1A-25B1FC8A1231}">
      <dsp:nvSpPr>
        <dsp:cNvPr id="0" name=""/>
        <dsp:cNvSpPr/>
      </dsp:nvSpPr>
      <dsp:spPr>
        <a:xfrm>
          <a:off x="4825623" y="3695339"/>
          <a:ext cx="1179635" cy="1164417"/>
        </a:xfrm>
        <a:prstGeom prst="roundRect">
          <a:avLst/>
        </a:prstGeom>
        <a:blipFill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kern="1200" dirty="0"/>
        </a:p>
      </dsp:txBody>
      <dsp:txXfrm>
        <a:off x="4882465" y="3752181"/>
        <a:ext cx="1065951" cy="1050733"/>
      </dsp:txXfrm>
    </dsp:sp>
    <dsp:sp modelId="{0A43CCA5-6A73-2A4E-A31A-8DBF805D8AD6}">
      <dsp:nvSpPr>
        <dsp:cNvPr id="0" name=""/>
        <dsp:cNvSpPr/>
      </dsp:nvSpPr>
      <dsp:spPr>
        <a:xfrm>
          <a:off x="3554122" y="554909"/>
          <a:ext cx="3722639" cy="3722639"/>
        </a:xfrm>
        <a:custGeom>
          <a:avLst/>
          <a:gdLst/>
          <a:ahLst/>
          <a:cxnLst/>
          <a:rect l="0" t="0" r="0" b="0"/>
          <a:pathLst>
            <a:path>
              <a:moveTo>
                <a:pt x="962822" y="3491415"/>
              </a:moveTo>
              <a:arcTo wR="1861319" hR="1861319" stAng="7131793" swAng="198799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2902C-9D1F-4141-BF4E-045A76E350F1}">
      <dsp:nvSpPr>
        <dsp:cNvPr id="0" name=""/>
        <dsp:cNvSpPr/>
      </dsp:nvSpPr>
      <dsp:spPr>
        <a:xfrm>
          <a:off x="2881148" y="1852962"/>
          <a:ext cx="1345946" cy="1126532"/>
        </a:xfrm>
        <a:prstGeom prst="roundRect">
          <a:avLst/>
        </a:prstGeom>
        <a:blipFill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34925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200" kern="1200" dirty="0"/>
        </a:p>
      </dsp:txBody>
      <dsp:txXfrm>
        <a:off x="2936141" y="1907955"/>
        <a:ext cx="1235960" cy="1016546"/>
      </dsp:txXfrm>
    </dsp:sp>
    <dsp:sp modelId="{D384E3B0-F6F2-9A49-8529-3C63526FA526}">
      <dsp:nvSpPr>
        <dsp:cNvPr id="0" name=""/>
        <dsp:cNvSpPr/>
      </dsp:nvSpPr>
      <dsp:spPr>
        <a:xfrm>
          <a:off x="3554122" y="554909"/>
          <a:ext cx="3722639" cy="3722639"/>
        </a:xfrm>
        <a:custGeom>
          <a:avLst/>
          <a:gdLst/>
          <a:ahLst/>
          <a:cxnLst/>
          <a:rect l="0" t="0" r="0" b="0"/>
          <a:pathLst>
            <a:path>
              <a:moveTo>
                <a:pt x="221784" y="980164"/>
              </a:moveTo>
              <a:arcTo wR="1861319" hR="1861319" stAng="12495327" swAng="204279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43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984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60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268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05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machine learning">
            <a:extLst>
              <a:ext uri="{FF2B5EF4-FFF2-40B4-BE49-F238E27FC236}">
                <a16:creationId xmlns:a16="http://schemas.microsoft.com/office/drawing/2014/main" id="{C1289A95-7378-4AAC-A8AE-ADC39DA69F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64" y="3606299"/>
            <a:ext cx="7079841" cy="31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nki vector">
            <a:extLst>
              <a:ext uri="{FF2B5EF4-FFF2-40B4-BE49-F238E27FC236}">
                <a16:creationId xmlns:a16="http://schemas.microsoft.com/office/drawing/2014/main" id="{EE873912-336A-4CE9-B6C9-B7639042F4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5906"/>
            <a:ext cx="5451987" cy="306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4A4FA1F-572C-4F3C-AB2C-552C89D6A7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090895A-30BF-4A15-94E0-FFEF7CFE87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3" y="458359"/>
            <a:ext cx="2156754" cy="993458"/>
          </a:xfrm>
          <a:prstGeom prst="rect">
            <a:avLst/>
          </a:prstGeom>
        </p:spPr>
      </p:pic>
      <p:sp>
        <p:nvSpPr>
          <p:cNvPr id="24" name="Text Box 21">
            <a:extLst>
              <a:ext uri="{FF2B5EF4-FFF2-40B4-BE49-F238E27FC236}">
                <a16:creationId xmlns:a16="http://schemas.microsoft.com/office/drawing/2014/main" id="{06FC442B-9238-4D7D-AE83-C3F29F1B7A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2" y="3351459"/>
            <a:ext cx="6952017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340" dirty="0">
                <a:solidFill>
                  <a:schemeClr val="bg1"/>
                </a:solidFill>
              </a:rPr>
              <a:t>AIFB</a:t>
            </a: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8B90B0AC-C3A4-45BF-ABCA-1F7E06B019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dirty="0"/>
              <a:t>KIT</a:t>
            </a:r>
            <a:r>
              <a:rPr lang="de-DE" sz="1100" baseline="0" dirty="0"/>
              <a:t> </a:t>
            </a:r>
            <a:r>
              <a:rPr lang="de-DE" sz="1100" dirty="0"/>
              <a:t>– Die Forschungsuniversität in der Helmholtz-Gemeinschaft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F16E5C71-17DC-4E14-A36D-AE67CD44D7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71099" y="6417776"/>
            <a:ext cx="20066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de-DE" sz="23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287AC328-A25D-4DB5-81DC-E857B4AEEAD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96" y="6353175"/>
            <a:ext cx="4857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ED28-0813-48F9-AD7B-C3F47461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6842F-36EC-49E9-AC66-9EB007252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2B680-CC44-46FC-A93F-4E9655E7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E397-100A-475A-A700-491FA3AB1350}" type="datetime1">
              <a:rPr lang="de-DE" smtClean="0"/>
              <a:t>12.11.19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20D94-8011-4067-9EDC-3FAEFF22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59FA6F-E1AA-4777-A938-29505698E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9700" y="323850"/>
            <a:ext cx="2628900" cy="585311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9F0E4A-734C-478B-A5C1-DC36FE4A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323850"/>
            <a:ext cx="8343900" cy="5853113"/>
          </a:xfrm>
        </p:spPr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EC746F-EE53-4616-80E6-53E7FAE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1B60-3C25-4C77-AA2A-6C0DFFBDCBED}" type="datetime1">
              <a:rPr lang="de-DE" smtClean="0"/>
              <a:t>12.11.19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B5C8F-8341-4F40-8C12-2C5925A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1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FAF4A-98FA-4066-8B9E-CA0D85F2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87942-EC3B-41F9-B423-824D3C37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44E0D-14A7-4B30-915C-2337D7A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12.11.19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DED0A-B994-4DFB-A110-A8E07CC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77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38482-A4C7-42DF-9634-E3B98975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5314"/>
            <a:ext cx="10515600" cy="1757362"/>
          </a:xfrm>
        </p:spPr>
        <p:txBody>
          <a:bodyPr anchor="t"/>
          <a:lstStyle>
            <a:lvl1pPr>
              <a:defRPr sz="5500" cap="all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EB0C6-0D9E-4ADD-B029-512526865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2843213"/>
            <a:ext cx="10515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5BB92-0C01-42FC-B768-1D40829A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4651-21E3-4B05-A21A-F74B3E5F4A0D}" type="datetime1">
              <a:rPr lang="de-DE" smtClean="0"/>
              <a:t>12.11.19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AEFB2-DB19-4BB5-8BB0-51D8053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4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14A50-2840-4153-8ACA-21DDA741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76C89-8E8C-4A66-8B31-797AD5143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664" y="1266825"/>
            <a:ext cx="5495136" cy="48291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0CBC72-16DA-4743-A938-06A0A3121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6825"/>
            <a:ext cx="5495136" cy="48291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113EAF-40FF-498E-B96E-B770070E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9D5-43E6-4D1F-B539-39F71ED417AC}" type="datetime1">
              <a:rPr lang="de-DE" smtClean="0"/>
              <a:t>12.11.19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D4877-D48C-495B-8B04-F622FC22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C1A6E-EDD8-422C-9528-06F9CBF8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50546"/>
            <a:ext cx="54729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7BC53E-907B-434C-B849-6EB9897B4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664" y="2152650"/>
            <a:ext cx="5472911" cy="403701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79D9E-3156-4950-B7AC-7F88AF333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0546"/>
            <a:ext cx="54951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FEC748-198E-476C-A61F-8533DBE17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52650"/>
            <a:ext cx="5495136" cy="403701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0AC501-5695-4386-935B-DB83960E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B79-B596-4690-9895-C9C407BC3B99}" type="datetime1">
              <a:rPr lang="de-DE" smtClean="0"/>
              <a:t>12.11.19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3C1AA5-42FD-4D92-B65E-F992356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04BAF94-C42F-462E-82C0-763E495F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80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6C626-8132-477C-94F0-A8B5D6D3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9F8FE1-C692-4F56-934A-4141099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E44B-755F-4E88-9A1C-AFC9BAC62364}" type="datetime1">
              <a:rPr lang="de-DE" smtClean="0"/>
              <a:t>12.11.19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A87BF-61DB-4C5B-BDC1-0B1DEC74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E91BA8-F339-42A0-BF2B-D7754B12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A5E6-A8F5-460C-A8CA-0B9880B32CAB}" type="datetime1">
              <a:rPr lang="de-DE" smtClean="0"/>
              <a:t>12.11.19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F3F036-A58A-460E-A412-F0755713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8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24A74-2B50-4671-B7C8-F6B84532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58887"/>
            <a:ext cx="6484148" cy="48466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ABDF8E-853E-40DA-9E40-4DF3ECF08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664" y="1266825"/>
            <a:ext cx="4247361" cy="4846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2AD4C-CB86-40D0-A87F-68580673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9E86-9A8D-49E8-8FC4-3CF1BF753F39}" type="datetime1">
              <a:rPr lang="de-DE" smtClean="0"/>
              <a:t>12.11.19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E594F-F0BE-4E57-97AE-D237D02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3977C42-FB14-40A6-80E5-05347C2E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11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6374B-9795-430B-A495-F423F92A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073" y="4633573"/>
            <a:ext cx="7191375" cy="6796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6DF784-93EB-4084-94D8-502B41B59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05074" y="635000"/>
            <a:ext cx="7191376" cy="3852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1D6B1-CAC9-43B5-8288-F21476CE2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05074" y="5386184"/>
            <a:ext cx="7191374" cy="920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4A9041-3C06-495E-AF4A-4221DC9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1AB5-3AFF-4E23-B380-FFE92C2B74DD}" type="datetime1">
              <a:rPr lang="de-DE" smtClean="0"/>
              <a:t>12.11.19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ED597-52C7-4BAE-989E-C3C6448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A379F1C-2660-4789-9972-53B64D55CC3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B8BAE8-97B4-4801-B1D8-A8524D74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77A8F-6878-4E61-BC0E-2E4E240C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CE978-AE43-463A-92DA-4CC1B167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3245-D076-4BBB-9726-3849BBE18C61}" type="datetime1">
              <a:rPr lang="de-DE" smtClean="0"/>
              <a:t>12.11.19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F00E4-276F-4732-91E8-B5F61756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02857D4-0246-458F-94E2-8F16CC0D7FB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36" y="329652"/>
            <a:ext cx="1440000" cy="663302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93D1C25E-2C0F-4541-AA98-2C41C9CFAF34}"/>
              </a:ext>
            </a:extLst>
          </p:cNvPr>
          <p:cNvSpPr txBox="1">
            <a:spLocks/>
          </p:cNvSpPr>
          <p:nvPr userDrawn="1"/>
        </p:nvSpPr>
        <p:spPr>
          <a:xfrm>
            <a:off x="7539488" y="6452596"/>
            <a:ext cx="41278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1200" dirty="0"/>
              <a:t>AIFB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5B9EB46B-7606-4890-BD73-ED5FCD332FBE}"/>
              </a:ext>
            </a:extLst>
          </p:cNvPr>
          <p:cNvSpPr txBox="1">
            <a:spLocks/>
          </p:cNvSpPr>
          <p:nvPr userDrawn="1"/>
        </p:nvSpPr>
        <p:spPr>
          <a:xfrm>
            <a:off x="2490006" y="6452596"/>
            <a:ext cx="497184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Seminar – Programmieren 3</a:t>
            </a:r>
          </a:p>
        </p:txBody>
      </p:sp>
    </p:spTree>
    <p:extLst>
      <p:ext uri="{BB962C8B-B14F-4D97-AF65-F5344CB8AC3E}">
        <p14:creationId xmlns:p14="http://schemas.microsoft.com/office/powerpoint/2010/main" val="27460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1919289" y="1412876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2600" b="1" dirty="0">
                <a:solidFill>
                  <a:schemeClr val="tx2"/>
                </a:solidFill>
                <a:latin typeface="Frutiger LT Std 45 Light" panose="020B0402020204020204" pitchFamily="34" charset="0"/>
              </a:rPr>
              <a:t>Seminar „Programmieren 3“ –Roboterprogrammierung &amp; KI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1920875" y="2349501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de-DE" sz="1600" dirty="0">
                <a:solidFill>
                  <a:schemeClr val="tx2"/>
                </a:solidFill>
                <a:latin typeface="Frutiger LT Std 45 Light" panose="020B0402020204020204" pitchFamily="34" charset="0"/>
              </a:rPr>
              <a:t>Zwischenpräsentation 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chemeClr val="tx2"/>
                </a:solidFill>
                <a:latin typeface="Frutiger LT Std 45 Light" panose="020B0402020204020204" pitchFamily="34" charset="0"/>
              </a:rPr>
              <a:t>22.11.2019</a:t>
            </a:r>
          </a:p>
        </p:txBody>
      </p:sp>
    </p:spTree>
    <p:extLst>
      <p:ext uri="{BB962C8B-B14F-4D97-AF65-F5344CB8AC3E}">
        <p14:creationId xmlns:p14="http://schemas.microsoft.com/office/powerpoint/2010/main" val="375146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93DC4-0D8B-C74A-A89C-E14B4611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Mission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DE88BDF-4908-894D-B1BA-36E4ACDC2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42" y="1995578"/>
            <a:ext cx="4700337" cy="3525253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F77F67-D1E0-7949-AA28-066CE143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12.11.19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758876-0450-E646-87AD-C791ED17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66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9F4770C-2AB4-4BCF-9229-8D0F525B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Strategie</a:t>
            </a: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B472605F-0363-144B-B671-FB17E1256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382672"/>
              </p:ext>
            </p:extLst>
          </p:nvPr>
        </p:nvGraphicFramePr>
        <p:xfrm>
          <a:off x="523875" y="1268413"/>
          <a:ext cx="1114425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AA5AD7-F2EE-4A0D-BB10-17C6217C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4651-21E3-4B05-A21A-F74B3E5F4A0D}" type="datetime1">
              <a:rPr lang="de-DE" smtClean="0"/>
              <a:t>12.11.19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57E3C-5E32-41D3-AC5D-A167A039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33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9F4770C-2AB4-4BCF-9229-8D0F525B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Azure</a:t>
            </a:r>
            <a:endParaRPr lang="de-DE" dirty="0"/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B472605F-0363-144B-B671-FB17E1256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263150"/>
              </p:ext>
            </p:extLst>
          </p:nvPr>
        </p:nvGraphicFramePr>
        <p:xfrm>
          <a:off x="8149388" y="1268413"/>
          <a:ext cx="3518735" cy="2405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AA5AD7-F2EE-4A0D-BB10-17C6217C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4651-21E3-4B05-A21A-F74B3E5F4A0D}" type="datetime1">
              <a:rPr lang="de-DE" smtClean="0"/>
              <a:t>12.11.19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57E3C-5E32-41D3-AC5D-A167A039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B394B83-AE07-CB4E-8A12-CD99E05819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49" y="2008396"/>
            <a:ext cx="7237739" cy="333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5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9F4770C-2AB4-4BCF-9229-8D0F525B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Azure</a:t>
            </a:r>
            <a:endParaRPr lang="de-DE" dirty="0"/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B472605F-0363-144B-B671-FB17E12562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49388" y="1268413"/>
          <a:ext cx="3518735" cy="2405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AA5AD7-F2EE-4A0D-BB10-17C6217C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4651-21E3-4B05-A21A-F74B3E5F4A0D}" type="datetime1">
              <a:rPr lang="de-DE" smtClean="0"/>
              <a:t>12.11.19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57E3C-5E32-41D3-AC5D-A167A039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3A73A0D-C9D4-104F-A1A7-08C22D99F0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82" y="1675178"/>
            <a:ext cx="6435306" cy="399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6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9F4770C-2AB4-4BCF-9229-8D0F525B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Strategie</a:t>
            </a: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B472605F-0363-144B-B671-FB17E1256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919462"/>
              </p:ext>
            </p:extLst>
          </p:nvPr>
        </p:nvGraphicFramePr>
        <p:xfrm>
          <a:off x="523875" y="1268413"/>
          <a:ext cx="1114425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AA5AD7-F2EE-4A0D-BB10-17C6217C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4651-21E3-4B05-A21A-F74B3E5F4A0D}" type="datetime1">
              <a:rPr lang="de-DE" smtClean="0"/>
              <a:t>12.11.19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57E3C-5E32-41D3-AC5D-A167A039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07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9F4770C-2AB4-4BCF-9229-8D0F525B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Strategie</a:t>
            </a: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B472605F-0363-144B-B671-FB17E1256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132568"/>
              </p:ext>
            </p:extLst>
          </p:nvPr>
        </p:nvGraphicFramePr>
        <p:xfrm>
          <a:off x="523875" y="1268413"/>
          <a:ext cx="1114425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AA5AD7-F2EE-4A0D-BB10-17C6217C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4651-21E3-4B05-A21A-F74B3E5F4A0D}" type="datetime1">
              <a:rPr lang="de-DE" smtClean="0"/>
              <a:t>12.11.19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57E3C-5E32-41D3-AC5D-A167A039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42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E3E1D-421F-4F4E-B348-F3DFF53A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071" y="5018583"/>
            <a:ext cx="7191375" cy="679632"/>
          </a:xfrm>
        </p:spPr>
        <p:txBody>
          <a:bodyPr/>
          <a:lstStyle/>
          <a:p>
            <a:pPr algn="ctr"/>
            <a:r>
              <a:rPr lang="de-DE" dirty="0"/>
              <a:t>Wir danken für die Aufmerksamkeit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A2B315-2636-F646-B534-B130B7DF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1AB5-3AFF-4E23-B380-FFE92C2B74DD}" type="datetime1">
              <a:rPr lang="de-DE" smtClean="0"/>
              <a:t>12.11.19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DCC0F0-64F3-C746-85E4-1151F159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23E3CD2-9CCA-6C44-96B4-B4C290397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454" y="457611"/>
            <a:ext cx="5756611" cy="435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8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BB054720483314E846B322EEF8DA1CF" ma:contentTypeVersion="0" ma:contentTypeDescription="Ein neues Dokument erstellen." ma:contentTypeScope="" ma:versionID="69cf0614a54a255a3611f227ac3d8f0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1B04B3-211D-41CF-85AF-8EA475EF74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B2A08A-D649-4186-844E-712FB4760C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09F0496-BED1-4AA2-A58A-E2FE78637098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Breitbild</PresentationFormat>
  <Paragraphs>29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Frutiger LT Std 45 Light</vt:lpstr>
      <vt:lpstr>Office</vt:lpstr>
      <vt:lpstr>PowerPoint-Präsentation</vt:lpstr>
      <vt:lpstr>Unsere Mission</vt:lpstr>
      <vt:lpstr>Die Strategie</vt:lpstr>
      <vt:lpstr>Azure</vt:lpstr>
      <vt:lpstr>Azure</vt:lpstr>
      <vt:lpstr>Die Strategie</vt:lpstr>
      <vt:lpstr>Die Strategie</vt:lpstr>
      <vt:lpstr>Wir danken für die Aufmerksamkeit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Felix Schreyer</cp:lastModifiedBy>
  <cp:revision>35</cp:revision>
  <dcterms:created xsi:type="dcterms:W3CDTF">2017-12-07T14:50:50Z</dcterms:created>
  <dcterms:modified xsi:type="dcterms:W3CDTF">2019-11-12T16:58:53Z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0x010100DBB054720483314E846B322EEF8DA1CF</vt:lpwstr>
  </property>
</Properties>
</file>