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50786-6B04-4B46-87F2-64D6303F37BF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AB0E5-0DB1-C24A-B4EA-AA0B04AACA0B}">
      <dgm:prSet phldrT="[Text]" custT="1"/>
      <dgm:spPr/>
      <dgm:t>
        <a:bodyPr/>
        <a:lstStyle/>
        <a:p>
          <a:r>
            <a:rPr lang="en-US" sz="1800" dirty="0" err="1" smtClean="0"/>
            <a:t>Kaggle</a:t>
          </a:r>
          <a:endParaRPr lang="en-US" sz="1800" dirty="0"/>
        </a:p>
      </dgm:t>
    </dgm:pt>
    <dgm:pt modelId="{3BE515CA-6B71-414D-B781-5DD294D7AFF6}" type="parTrans" cxnId="{DA329F6C-4E51-9046-A462-018D4D698AF8}">
      <dgm:prSet/>
      <dgm:spPr/>
      <dgm:t>
        <a:bodyPr/>
        <a:lstStyle/>
        <a:p>
          <a:endParaRPr lang="en-US"/>
        </a:p>
      </dgm:t>
    </dgm:pt>
    <dgm:pt modelId="{570E183C-0CB2-5E43-B689-40CC671D2F36}" type="sibTrans" cxnId="{DA329F6C-4E51-9046-A462-018D4D698AF8}">
      <dgm:prSet/>
      <dgm:spPr/>
      <dgm:t>
        <a:bodyPr/>
        <a:lstStyle/>
        <a:p>
          <a:endParaRPr lang="en-US"/>
        </a:p>
      </dgm:t>
    </dgm:pt>
    <dgm:pt modelId="{437E7742-8964-7D4D-9428-D4E34AAE18D5}">
      <dgm:prSet phldrT="[Text]"/>
      <dgm:spPr/>
      <dgm:t>
        <a:bodyPr/>
        <a:lstStyle/>
        <a:p>
          <a:r>
            <a:rPr lang="en-US" dirty="0" smtClean="0"/>
            <a:t>JS / D3 / API / </a:t>
          </a:r>
          <a:r>
            <a:rPr lang="en-US" dirty="0" err="1" smtClean="0"/>
            <a:t>VideoJS</a:t>
          </a:r>
          <a:endParaRPr lang="en-US" dirty="0"/>
        </a:p>
      </dgm:t>
    </dgm:pt>
    <dgm:pt modelId="{D95D65A4-E98C-FE45-A204-38142F16E1EA}" type="parTrans" cxnId="{2EC194FD-E732-2940-95A4-753CB2248B8A}">
      <dgm:prSet/>
      <dgm:spPr/>
      <dgm:t>
        <a:bodyPr/>
        <a:lstStyle/>
        <a:p>
          <a:endParaRPr lang="en-US"/>
        </a:p>
      </dgm:t>
    </dgm:pt>
    <dgm:pt modelId="{2A990272-8C92-6440-9BAA-E616E1E80CB6}" type="sibTrans" cxnId="{2EC194FD-E732-2940-95A4-753CB2248B8A}">
      <dgm:prSet/>
      <dgm:spPr/>
      <dgm:t>
        <a:bodyPr/>
        <a:lstStyle/>
        <a:p>
          <a:endParaRPr lang="en-US"/>
        </a:p>
      </dgm:t>
    </dgm:pt>
    <dgm:pt modelId="{5C1E6B7B-4F5A-CF4F-8CC9-20E190B17503}">
      <dgm:prSet/>
      <dgm:spPr/>
      <dgm:t>
        <a:bodyPr/>
        <a:lstStyle/>
        <a:p>
          <a:r>
            <a:rPr lang="en-US" dirty="0" smtClean="0"/>
            <a:t>Python / Pandas</a:t>
          </a:r>
          <a:endParaRPr lang="en-US" dirty="0"/>
        </a:p>
      </dgm:t>
    </dgm:pt>
    <dgm:pt modelId="{603F7C85-6205-8549-9EB5-C6B1343D9C76}" type="parTrans" cxnId="{0B6A832F-3B19-F242-97F8-73C956A29D33}">
      <dgm:prSet/>
      <dgm:spPr/>
      <dgm:t>
        <a:bodyPr/>
        <a:lstStyle/>
        <a:p>
          <a:endParaRPr lang="en-US"/>
        </a:p>
      </dgm:t>
    </dgm:pt>
    <dgm:pt modelId="{2211E6DA-263E-5842-A5CF-B4D5E245AACD}" type="sibTrans" cxnId="{0B6A832F-3B19-F242-97F8-73C956A29D33}">
      <dgm:prSet/>
      <dgm:spPr/>
      <dgm:t>
        <a:bodyPr/>
        <a:lstStyle/>
        <a:p>
          <a:endParaRPr lang="en-US"/>
        </a:p>
      </dgm:t>
    </dgm:pt>
    <dgm:pt modelId="{2DDE0F1C-7F1A-5D43-8CF2-25FA5121803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72415A-3D05-944B-A9A9-D5FBB0279A56}" type="sibTrans" cxnId="{614DBE7B-ADFF-F44D-B737-F89E2CB67FFF}">
      <dgm:prSet/>
      <dgm:spPr/>
      <dgm:t>
        <a:bodyPr/>
        <a:lstStyle/>
        <a:p>
          <a:endParaRPr lang="en-US"/>
        </a:p>
      </dgm:t>
    </dgm:pt>
    <dgm:pt modelId="{CE78B8A3-F8BA-1643-B664-F9EFF1C8D003}" type="parTrans" cxnId="{614DBE7B-ADFF-F44D-B737-F89E2CB67FFF}">
      <dgm:prSet/>
      <dgm:spPr/>
      <dgm:t>
        <a:bodyPr/>
        <a:lstStyle/>
        <a:p>
          <a:endParaRPr lang="en-US"/>
        </a:p>
      </dgm:t>
    </dgm:pt>
    <dgm:pt modelId="{335914F4-2ADF-D74C-BA3D-5C3301D1C14A}" type="pres">
      <dgm:prSet presAssocID="{6BA50786-6B04-4B46-87F2-64D6303F37BF}" presName="Name0" presStyleCnt="0">
        <dgm:presLayoutVars>
          <dgm:chMax val="4"/>
          <dgm:resizeHandles val="exact"/>
        </dgm:presLayoutVars>
      </dgm:prSet>
      <dgm:spPr/>
    </dgm:pt>
    <dgm:pt modelId="{BCCBC6B1-B726-E340-A03D-024083DA80B2}" type="pres">
      <dgm:prSet presAssocID="{6BA50786-6B04-4B46-87F2-64D6303F37BF}" presName="ellipse" presStyleLbl="trBgShp" presStyleIdx="0" presStyleCnt="1"/>
      <dgm:spPr/>
    </dgm:pt>
    <dgm:pt modelId="{1A5EF4EA-F578-8B46-8182-C84124B51A4F}" type="pres">
      <dgm:prSet presAssocID="{6BA50786-6B04-4B46-87F2-64D6303F37BF}" presName="arrow1" presStyleLbl="fgShp" presStyleIdx="0" presStyleCnt="1"/>
      <dgm:spPr/>
    </dgm:pt>
    <dgm:pt modelId="{6F695C03-DB9B-2E4C-AD83-E84749971950}" type="pres">
      <dgm:prSet presAssocID="{6BA50786-6B04-4B46-87F2-64D6303F37B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0A418-6C41-5540-8305-541C35764F04}" type="pres">
      <dgm:prSet presAssocID="{5C1E6B7B-4F5A-CF4F-8CC9-20E190B1750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3799F-87BD-5F4B-B09B-982A9AF0C985}" type="pres">
      <dgm:prSet presAssocID="{437E7742-8964-7D4D-9428-D4E34AAE18D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37006-48ED-4147-A908-29BC4EE0B303}" type="pres">
      <dgm:prSet presAssocID="{2DDE0F1C-7F1A-5D43-8CF2-25FA5121803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9DB5B-9951-044D-99DC-DA59E06F44DA}" type="pres">
      <dgm:prSet presAssocID="{6BA50786-6B04-4B46-87F2-64D6303F37BF}" presName="funnel" presStyleLbl="trAlignAcc1" presStyleIdx="0" presStyleCnt="1"/>
      <dgm:spPr/>
    </dgm:pt>
  </dgm:ptLst>
  <dgm:cxnLst>
    <dgm:cxn modelId="{0B6A832F-3B19-F242-97F8-73C956A29D33}" srcId="{6BA50786-6B04-4B46-87F2-64D6303F37BF}" destId="{5C1E6B7B-4F5A-CF4F-8CC9-20E190B17503}" srcOrd="1" destOrd="0" parTransId="{603F7C85-6205-8549-9EB5-C6B1343D9C76}" sibTransId="{2211E6DA-263E-5842-A5CF-B4D5E245AACD}"/>
    <dgm:cxn modelId="{EB82F4B4-78D6-134E-B25A-CEB942E293DE}" type="presOf" srcId="{6BA50786-6B04-4B46-87F2-64D6303F37BF}" destId="{335914F4-2ADF-D74C-BA3D-5C3301D1C14A}" srcOrd="0" destOrd="0" presId="urn:microsoft.com/office/officeart/2005/8/layout/funnel1"/>
    <dgm:cxn modelId="{DA329F6C-4E51-9046-A462-018D4D698AF8}" srcId="{6BA50786-6B04-4B46-87F2-64D6303F37BF}" destId="{168AB0E5-0DB1-C24A-B4EA-AA0B04AACA0B}" srcOrd="0" destOrd="0" parTransId="{3BE515CA-6B71-414D-B781-5DD294D7AFF6}" sibTransId="{570E183C-0CB2-5E43-B689-40CC671D2F36}"/>
    <dgm:cxn modelId="{333DE1C6-C5C7-8341-B0CD-477B4A715AC0}" type="presOf" srcId="{437E7742-8964-7D4D-9428-D4E34AAE18D5}" destId="{F5C0A418-6C41-5540-8305-541C35764F04}" srcOrd="0" destOrd="0" presId="urn:microsoft.com/office/officeart/2005/8/layout/funnel1"/>
    <dgm:cxn modelId="{F118FE67-FA2F-DD4B-B8A1-2B6E10FC41D0}" type="presOf" srcId="{5C1E6B7B-4F5A-CF4F-8CC9-20E190B17503}" destId="{D933799F-87BD-5F4B-B09B-982A9AF0C985}" srcOrd="0" destOrd="0" presId="urn:microsoft.com/office/officeart/2005/8/layout/funnel1"/>
    <dgm:cxn modelId="{2EC194FD-E732-2940-95A4-753CB2248B8A}" srcId="{6BA50786-6B04-4B46-87F2-64D6303F37BF}" destId="{437E7742-8964-7D4D-9428-D4E34AAE18D5}" srcOrd="2" destOrd="0" parTransId="{D95D65A4-E98C-FE45-A204-38142F16E1EA}" sibTransId="{2A990272-8C92-6440-9BAA-E616E1E80CB6}"/>
    <dgm:cxn modelId="{4BC4FFE9-C770-A142-8DA8-C64900B04745}" type="presOf" srcId="{2DDE0F1C-7F1A-5D43-8CF2-25FA5121803C}" destId="{6F695C03-DB9B-2E4C-AD83-E84749971950}" srcOrd="0" destOrd="0" presId="urn:microsoft.com/office/officeart/2005/8/layout/funnel1"/>
    <dgm:cxn modelId="{614DBE7B-ADFF-F44D-B737-F89E2CB67FFF}" srcId="{6BA50786-6B04-4B46-87F2-64D6303F37BF}" destId="{2DDE0F1C-7F1A-5D43-8CF2-25FA5121803C}" srcOrd="3" destOrd="0" parTransId="{CE78B8A3-F8BA-1643-B664-F9EFF1C8D003}" sibTransId="{7B72415A-3D05-944B-A9A9-D5FBB0279A56}"/>
    <dgm:cxn modelId="{86E8C262-3326-B743-9B79-DBA9E295A172}" type="presOf" srcId="{168AB0E5-0DB1-C24A-B4EA-AA0B04AACA0B}" destId="{F2A37006-48ED-4147-A908-29BC4EE0B303}" srcOrd="0" destOrd="0" presId="urn:microsoft.com/office/officeart/2005/8/layout/funnel1"/>
    <dgm:cxn modelId="{7CA71081-76AF-8844-BC9F-2EA0C75E6B30}" type="presParOf" srcId="{335914F4-2ADF-D74C-BA3D-5C3301D1C14A}" destId="{BCCBC6B1-B726-E340-A03D-024083DA80B2}" srcOrd="0" destOrd="0" presId="urn:microsoft.com/office/officeart/2005/8/layout/funnel1"/>
    <dgm:cxn modelId="{8F2007AB-6004-6B49-A704-D09568A8217E}" type="presParOf" srcId="{335914F4-2ADF-D74C-BA3D-5C3301D1C14A}" destId="{1A5EF4EA-F578-8B46-8182-C84124B51A4F}" srcOrd="1" destOrd="0" presId="urn:microsoft.com/office/officeart/2005/8/layout/funnel1"/>
    <dgm:cxn modelId="{C95ACC26-8947-CD46-B4A6-401BFF5F5507}" type="presParOf" srcId="{335914F4-2ADF-D74C-BA3D-5C3301D1C14A}" destId="{6F695C03-DB9B-2E4C-AD83-E84749971950}" srcOrd="2" destOrd="0" presId="urn:microsoft.com/office/officeart/2005/8/layout/funnel1"/>
    <dgm:cxn modelId="{500D4410-C85F-E148-A15B-21E051D5283E}" type="presParOf" srcId="{335914F4-2ADF-D74C-BA3D-5C3301D1C14A}" destId="{F5C0A418-6C41-5540-8305-541C35764F04}" srcOrd="3" destOrd="0" presId="urn:microsoft.com/office/officeart/2005/8/layout/funnel1"/>
    <dgm:cxn modelId="{29B9D173-221F-B640-8062-60F2D1EDC705}" type="presParOf" srcId="{335914F4-2ADF-D74C-BA3D-5C3301D1C14A}" destId="{D933799F-87BD-5F4B-B09B-982A9AF0C985}" srcOrd="4" destOrd="0" presId="urn:microsoft.com/office/officeart/2005/8/layout/funnel1"/>
    <dgm:cxn modelId="{15914C40-0399-424E-A185-27CA695AD32A}" type="presParOf" srcId="{335914F4-2ADF-D74C-BA3D-5C3301D1C14A}" destId="{F2A37006-48ED-4147-A908-29BC4EE0B303}" srcOrd="5" destOrd="0" presId="urn:microsoft.com/office/officeart/2005/8/layout/funnel1"/>
    <dgm:cxn modelId="{AA1A483B-0C6E-2248-BBD0-2BCB7C9EE54B}" type="presParOf" srcId="{335914F4-2ADF-D74C-BA3D-5C3301D1C14A}" destId="{D249DB5B-9951-044D-99DC-DA59E06F44D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FF3C5-6709-5E4E-9A9B-B52DFC1BD336}" type="doc">
      <dgm:prSet loTypeId="urn:microsoft.com/office/officeart/2009/layout/ReverseList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FC7E232-420F-1F44-9C72-F7BA6FE6E0F3}">
      <dgm:prSet phldrT="[Text]" custT="1"/>
      <dgm:spPr/>
      <dgm:t>
        <a:bodyPr anchor="ctr"/>
        <a:lstStyle/>
        <a:p>
          <a:pPr algn="ctr"/>
          <a:r>
            <a:rPr lang="en-US" sz="2400" dirty="0" smtClean="0"/>
            <a:t>Flask</a:t>
          </a:r>
        </a:p>
      </dgm:t>
    </dgm:pt>
    <dgm:pt modelId="{66D16043-BB04-8849-AEC1-DBFF30812A50}" type="parTrans" cxnId="{7FC35BB9-C517-0841-BBFF-50387FB9A13D}">
      <dgm:prSet/>
      <dgm:spPr/>
      <dgm:t>
        <a:bodyPr/>
        <a:lstStyle/>
        <a:p>
          <a:endParaRPr lang="en-US"/>
        </a:p>
      </dgm:t>
    </dgm:pt>
    <dgm:pt modelId="{7E0FD58F-7FF5-C14A-B43B-E55EFF48DED8}" type="sibTrans" cxnId="{7FC35BB9-C517-0841-BBFF-50387FB9A13D}">
      <dgm:prSet/>
      <dgm:spPr/>
      <dgm:t>
        <a:bodyPr/>
        <a:lstStyle/>
        <a:p>
          <a:endParaRPr lang="en-US"/>
        </a:p>
      </dgm:t>
    </dgm:pt>
    <dgm:pt modelId="{3E4306B6-5A30-0F4B-B0EB-3023050C63BD}">
      <dgm:prSet phldrT="[Text]"/>
      <dgm:spPr/>
      <dgm:t>
        <a:bodyPr anchor="ctr"/>
        <a:lstStyle/>
        <a:p>
          <a:pPr algn="ctr"/>
          <a:r>
            <a:rPr lang="en-US" dirty="0" err="1" smtClean="0"/>
            <a:t>Heroku</a:t>
          </a:r>
          <a:endParaRPr lang="en-US" dirty="0"/>
        </a:p>
      </dgm:t>
    </dgm:pt>
    <dgm:pt modelId="{2F49DD87-E5C3-BB4E-8217-8B61F76DC33B}" type="parTrans" cxnId="{25C20763-8134-1C45-8518-F37D44C8B3B4}">
      <dgm:prSet/>
      <dgm:spPr/>
      <dgm:t>
        <a:bodyPr/>
        <a:lstStyle/>
        <a:p>
          <a:endParaRPr lang="en-US"/>
        </a:p>
      </dgm:t>
    </dgm:pt>
    <dgm:pt modelId="{9B133559-7D90-8741-959D-540F3FDA175A}" type="sibTrans" cxnId="{25C20763-8134-1C45-8518-F37D44C8B3B4}">
      <dgm:prSet/>
      <dgm:spPr/>
      <dgm:t>
        <a:bodyPr/>
        <a:lstStyle/>
        <a:p>
          <a:endParaRPr lang="en-US"/>
        </a:p>
      </dgm:t>
    </dgm:pt>
    <dgm:pt modelId="{F0EE8C5D-159F-D74D-83E1-2C199FECEBF4}" type="pres">
      <dgm:prSet presAssocID="{D6CFF3C5-6709-5E4E-9A9B-B52DFC1BD336}" presName="Name0" presStyleCnt="0">
        <dgm:presLayoutVars>
          <dgm:chMax val="2"/>
          <dgm:chPref val="2"/>
          <dgm:animLvl val="lvl"/>
        </dgm:presLayoutVars>
      </dgm:prSet>
      <dgm:spPr/>
    </dgm:pt>
    <dgm:pt modelId="{D45B3396-F2FC-2C4F-B042-B9AED0AA0C24}" type="pres">
      <dgm:prSet presAssocID="{D6CFF3C5-6709-5E4E-9A9B-B52DFC1BD336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C317C-0374-DB4E-B16A-83CFAD344BF3}" type="pres">
      <dgm:prSet presAssocID="{D6CFF3C5-6709-5E4E-9A9B-B52DFC1BD336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1C74F37C-9782-C042-9059-2DDA63012276}" type="pres">
      <dgm:prSet presAssocID="{D6CFF3C5-6709-5E4E-9A9B-B52DFC1BD336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BA562-4CCF-D742-88AB-E90A16E100B4}" type="pres">
      <dgm:prSet presAssocID="{D6CFF3C5-6709-5E4E-9A9B-B52DFC1BD336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CB87F6-413E-014B-A9B1-DE3E6B2944DE}" type="pres">
      <dgm:prSet presAssocID="{D6CFF3C5-6709-5E4E-9A9B-B52DFC1BD336}" presName="TopArrow" presStyleLbl="node1" presStyleIdx="0" presStyleCnt="2"/>
      <dgm:spPr/>
    </dgm:pt>
    <dgm:pt modelId="{9D2563F8-24B9-EE4A-A567-2C1468CA940B}" type="pres">
      <dgm:prSet presAssocID="{D6CFF3C5-6709-5E4E-9A9B-B52DFC1BD336}" presName="BottomArrow" presStyleLbl="node1" presStyleIdx="1" presStyleCnt="2"/>
      <dgm:spPr/>
    </dgm:pt>
  </dgm:ptLst>
  <dgm:cxnLst>
    <dgm:cxn modelId="{7E1D2155-45EF-144C-8F93-A160CAD4C7F6}" type="presOf" srcId="{D6CFF3C5-6709-5E4E-9A9B-B52DFC1BD336}" destId="{F0EE8C5D-159F-D74D-83E1-2C199FECEBF4}" srcOrd="0" destOrd="0" presId="urn:microsoft.com/office/officeart/2009/layout/ReverseList"/>
    <dgm:cxn modelId="{73216434-3E24-534D-9339-4D2141937E4F}" type="presOf" srcId="{8FC7E232-420F-1F44-9C72-F7BA6FE6E0F3}" destId="{F69C317C-0374-DB4E-B16A-83CFAD344BF3}" srcOrd="1" destOrd="0" presId="urn:microsoft.com/office/officeart/2009/layout/ReverseList"/>
    <dgm:cxn modelId="{7FC35BB9-C517-0841-BBFF-50387FB9A13D}" srcId="{D6CFF3C5-6709-5E4E-9A9B-B52DFC1BD336}" destId="{8FC7E232-420F-1F44-9C72-F7BA6FE6E0F3}" srcOrd="0" destOrd="0" parTransId="{66D16043-BB04-8849-AEC1-DBFF30812A50}" sibTransId="{7E0FD58F-7FF5-C14A-B43B-E55EFF48DED8}"/>
    <dgm:cxn modelId="{26FE1B1B-3167-8645-A795-F0C7CFB0604E}" type="presOf" srcId="{3E4306B6-5A30-0F4B-B0EB-3023050C63BD}" destId="{1C74F37C-9782-C042-9059-2DDA63012276}" srcOrd="0" destOrd="0" presId="urn:microsoft.com/office/officeart/2009/layout/ReverseList"/>
    <dgm:cxn modelId="{6675FECE-CC59-D447-8810-9633ABB985BA}" type="presOf" srcId="{3E4306B6-5A30-0F4B-B0EB-3023050C63BD}" destId="{762BA562-4CCF-D742-88AB-E90A16E100B4}" srcOrd="1" destOrd="0" presId="urn:microsoft.com/office/officeart/2009/layout/ReverseList"/>
    <dgm:cxn modelId="{127FA72A-6937-E940-96D3-7BB2C71411BC}" type="presOf" srcId="{8FC7E232-420F-1F44-9C72-F7BA6FE6E0F3}" destId="{D45B3396-F2FC-2C4F-B042-B9AED0AA0C24}" srcOrd="0" destOrd="0" presId="urn:microsoft.com/office/officeart/2009/layout/ReverseList"/>
    <dgm:cxn modelId="{25C20763-8134-1C45-8518-F37D44C8B3B4}" srcId="{D6CFF3C5-6709-5E4E-9A9B-B52DFC1BD336}" destId="{3E4306B6-5A30-0F4B-B0EB-3023050C63BD}" srcOrd="1" destOrd="0" parTransId="{2F49DD87-E5C3-BB4E-8217-8B61F76DC33B}" sibTransId="{9B133559-7D90-8741-959D-540F3FDA175A}"/>
    <dgm:cxn modelId="{DA5616E7-6FA2-834E-96AA-D6BC5BFD3A41}" type="presParOf" srcId="{F0EE8C5D-159F-D74D-83E1-2C199FECEBF4}" destId="{D45B3396-F2FC-2C4F-B042-B9AED0AA0C24}" srcOrd="0" destOrd="0" presId="urn:microsoft.com/office/officeart/2009/layout/ReverseList"/>
    <dgm:cxn modelId="{7F7725ED-B96F-5642-A56D-9EEF78B0C402}" type="presParOf" srcId="{F0EE8C5D-159F-D74D-83E1-2C199FECEBF4}" destId="{F69C317C-0374-DB4E-B16A-83CFAD344BF3}" srcOrd="1" destOrd="0" presId="urn:microsoft.com/office/officeart/2009/layout/ReverseList"/>
    <dgm:cxn modelId="{12447492-A5EA-904A-BCA4-52892C998934}" type="presParOf" srcId="{F0EE8C5D-159F-D74D-83E1-2C199FECEBF4}" destId="{1C74F37C-9782-C042-9059-2DDA63012276}" srcOrd="2" destOrd="0" presId="urn:microsoft.com/office/officeart/2009/layout/ReverseList"/>
    <dgm:cxn modelId="{8E1C1CF7-8CA2-2549-AC3B-DAAA6C44BD25}" type="presParOf" srcId="{F0EE8C5D-159F-D74D-83E1-2C199FECEBF4}" destId="{762BA562-4CCF-D742-88AB-E90A16E100B4}" srcOrd="3" destOrd="0" presId="urn:microsoft.com/office/officeart/2009/layout/ReverseList"/>
    <dgm:cxn modelId="{B5AF7BA3-2B2E-C64F-B68E-AEBDC7DAF3A2}" type="presParOf" srcId="{F0EE8C5D-159F-D74D-83E1-2C199FECEBF4}" destId="{A1CB87F6-413E-014B-A9B1-DE3E6B2944DE}" srcOrd="4" destOrd="0" presId="urn:microsoft.com/office/officeart/2009/layout/ReverseList"/>
    <dgm:cxn modelId="{09BBB059-B528-3C41-8C4C-26481BF54424}" type="presParOf" srcId="{F0EE8C5D-159F-D74D-83E1-2C199FECEBF4}" destId="{9D2563F8-24B9-EE4A-A567-2C1468CA940B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2D521-C2BD-6A44-91E2-2711DBBB8113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90E1D-C7CC-0A43-9BA9-0884B4292BB0}">
      <dgm:prSet phldrT="[Text]"/>
      <dgm:spPr/>
      <dgm:t>
        <a:bodyPr/>
        <a:lstStyle/>
        <a:p>
          <a:r>
            <a:rPr lang="en-US" dirty="0" err="1" smtClean="0"/>
            <a:t>SQLAlchemy</a:t>
          </a:r>
          <a:endParaRPr lang="en-US" dirty="0"/>
        </a:p>
      </dgm:t>
    </dgm:pt>
    <dgm:pt modelId="{4A2F96E0-4157-7C47-B317-5AE1976C823A}" type="parTrans" cxnId="{C4428655-E421-5747-8FBE-08E5C77D9556}">
      <dgm:prSet/>
      <dgm:spPr/>
      <dgm:t>
        <a:bodyPr/>
        <a:lstStyle/>
        <a:p>
          <a:endParaRPr lang="en-US"/>
        </a:p>
      </dgm:t>
    </dgm:pt>
    <dgm:pt modelId="{E81B1393-E070-EE4C-8110-6E3258B19123}" type="sibTrans" cxnId="{C4428655-E421-5747-8FBE-08E5C77D9556}">
      <dgm:prSet/>
      <dgm:spPr/>
      <dgm:t>
        <a:bodyPr/>
        <a:lstStyle/>
        <a:p>
          <a:endParaRPr lang="en-US"/>
        </a:p>
      </dgm:t>
    </dgm:pt>
    <dgm:pt modelId="{745C2F3D-9B32-9F48-AD9E-764CF5A2BB41}">
      <dgm:prSet phldrT="[Text]"/>
      <dgm:spPr/>
      <dgm:t>
        <a:bodyPr/>
        <a:lstStyle/>
        <a:p>
          <a:r>
            <a:rPr lang="en-US" dirty="0" smtClean="0"/>
            <a:t>Genres</a:t>
          </a:r>
          <a:endParaRPr lang="en-US" dirty="0"/>
        </a:p>
      </dgm:t>
    </dgm:pt>
    <dgm:pt modelId="{C9AC4858-043B-D941-9DFC-0ABE405FDACE}" type="parTrans" cxnId="{397F0641-E67E-924C-B14D-0ECAC06F1869}">
      <dgm:prSet/>
      <dgm:spPr/>
      <dgm:t>
        <a:bodyPr/>
        <a:lstStyle/>
        <a:p>
          <a:endParaRPr lang="en-US"/>
        </a:p>
      </dgm:t>
    </dgm:pt>
    <dgm:pt modelId="{2C9169D4-2571-2947-B48C-9CD2A25C0CA2}" type="sibTrans" cxnId="{397F0641-E67E-924C-B14D-0ECAC06F1869}">
      <dgm:prSet/>
      <dgm:spPr/>
      <dgm:t>
        <a:bodyPr/>
        <a:lstStyle/>
        <a:p>
          <a:endParaRPr lang="en-US"/>
        </a:p>
      </dgm:t>
    </dgm:pt>
    <dgm:pt modelId="{79BA0F26-C4FE-3743-A3CA-4E19560E974F}">
      <dgm:prSet phldrT="[Text]"/>
      <dgm:spPr/>
      <dgm:t>
        <a:bodyPr/>
        <a:lstStyle/>
        <a:p>
          <a:r>
            <a:rPr lang="en-US" dirty="0" smtClean="0"/>
            <a:t>Artists</a:t>
          </a:r>
          <a:endParaRPr lang="en-US" dirty="0"/>
        </a:p>
      </dgm:t>
    </dgm:pt>
    <dgm:pt modelId="{7F7CF5C9-394A-DC4E-A8FF-05E8A11CDF3E}" type="parTrans" cxnId="{95C28EE5-FB9A-9344-9E29-6DD52A8C839F}">
      <dgm:prSet/>
      <dgm:spPr/>
      <dgm:t>
        <a:bodyPr/>
        <a:lstStyle/>
        <a:p>
          <a:endParaRPr lang="en-US"/>
        </a:p>
      </dgm:t>
    </dgm:pt>
    <dgm:pt modelId="{27F7E619-4D70-B84B-AAD7-EC6993242B17}" type="sibTrans" cxnId="{95C28EE5-FB9A-9344-9E29-6DD52A8C839F}">
      <dgm:prSet/>
      <dgm:spPr/>
      <dgm:t>
        <a:bodyPr/>
        <a:lstStyle/>
        <a:p>
          <a:endParaRPr lang="en-US"/>
        </a:p>
      </dgm:t>
    </dgm:pt>
    <dgm:pt modelId="{3E145407-0E6D-A440-9C17-5418650C9A2A}">
      <dgm:prSet phldrT="[Text]"/>
      <dgm:spPr/>
      <dgm:t>
        <a:bodyPr/>
        <a:lstStyle/>
        <a:p>
          <a:endParaRPr lang="en-US" dirty="0"/>
        </a:p>
      </dgm:t>
    </dgm:pt>
    <dgm:pt modelId="{6B450058-5F6B-4341-95CD-190CC2E5F18C}" type="parTrans" cxnId="{BC0DD2A7-FD11-8A44-8AE9-A90DCDAD9E45}">
      <dgm:prSet/>
      <dgm:spPr/>
      <dgm:t>
        <a:bodyPr/>
        <a:lstStyle/>
        <a:p>
          <a:endParaRPr lang="en-US"/>
        </a:p>
      </dgm:t>
    </dgm:pt>
    <dgm:pt modelId="{987451A9-2A61-864C-9ED2-FE3225CB6DE9}" type="sibTrans" cxnId="{BC0DD2A7-FD11-8A44-8AE9-A90DCDAD9E45}">
      <dgm:prSet/>
      <dgm:spPr/>
      <dgm:t>
        <a:bodyPr/>
        <a:lstStyle/>
        <a:p>
          <a:endParaRPr lang="en-US"/>
        </a:p>
      </dgm:t>
    </dgm:pt>
    <dgm:pt modelId="{09FB06C0-1C75-814B-B261-B8B7845D8CC7}" type="pres">
      <dgm:prSet presAssocID="{E1F2D521-C2BD-6A44-91E2-2711DBBB811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0690F12-C082-4B46-95F5-F37FEAC1C3A3}" type="pres">
      <dgm:prSet presAssocID="{B2590E1D-C7CC-0A43-9BA9-0884B4292BB0}" presName="singleCycle" presStyleCnt="0"/>
      <dgm:spPr/>
    </dgm:pt>
    <dgm:pt modelId="{A657F297-F28C-B348-BC42-458F1BF08D1B}" type="pres">
      <dgm:prSet presAssocID="{B2590E1D-C7CC-0A43-9BA9-0884B4292BB0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556B91B-1EAF-0045-8138-3BEABEB2D229}" type="pres">
      <dgm:prSet presAssocID="{C9AC4858-043B-D941-9DFC-0ABE405FDACE}" presName="Name56" presStyleLbl="parChTrans1D2" presStyleIdx="0" presStyleCnt="2"/>
      <dgm:spPr/>
    </dgm:pt>
    <dgm:pt modelId="{45E1720D-68DC-564A-A865-7C8C63DCF8F9}" type="pres">
      <dgm:prSet presAssocID="{745C2F3D-9B32-9F48-AD9E-764CF5A2BB41}" presName="text0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E18FE-8D47-4B4C-ADC6-A4614A3072FB}" type="pres">
      <dgm:prSet presAssocID="{7F7CF5C9-394A-DC4E-A8FF-05E8A11CDF3E}" presName="Name56" presStyleLbl="parChTrans1D2" presStyleIdx="1" presStyleCnt="2"/>
      <dgm:spPr/>
    </dgm:pt>
    <dgm:pt modelId="{F63A070D-04B9-AC43-AD75-DBB123F74BA5}" type="pres">
      <dgm:prSet presAssocID="{79BA0F26-C4FE-3743-A3CA-4E19560E974F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7F0641-E67E-924C-B14D-0ECAC06F1869}" srcId="{B2590E1D-C7CC-0A43-9BA9-0884B4292BB0}" destId="{745C2F3D-9B32-9F48-AD9E-764CF5A2BB41}" srcOrd="0" destOrd="0" parTransId="{C9AC4858-043B-D941-9DFC-0ABE405FDACE}" sibTransId="{2C9169D4-2571-2947-B48C-9CD2A25C0CA2}"/>
    <dgm:cxn modelId="{EF928B64-FD01-5246-9965-992005C4FA7B}" type="presOf" srcId="{745C2F3D-9B32-9F48-AD9E-764CF5A2BB41}" destId="{45E1720D-68DC-564A-A865-7C8C63DCF8F9}" srcOrd="0" destOrd="0" presId="urn:microsoft.com/office/officeart/2008/layout/RadialCluster"/>
    <dgm:cxn modelId="{ED569956-8156-EC47-8DE1-C87254D499EF}" type="presOf" srcId="{7F7CF5C9-394A-DC4E-A8FF-05E8A11CDF3E}" destId="{EB7E18FE-8D47-4B4C-ADC6-A4614A3072FB}" srcOrd="0" destOrd="0" presId="urn:microsoft.com/office/officeart/2008/layout/RadialCluster"/>
    <dgm:cxn modelId="{5463C2D5-76F2-8643-9AD0-FC00BCA8DE30}" type="presOf" srcId="{B2590E1D-C7CC-0A43-9BA9-0884B4292BB0}" destId="{A657F297-F28C-B348-BC42-458F1BF08D1B}" srcOrd="0" destOrd="0" presId="urn:microsoft.com/office/officeart/2008/layout/RadialCluster"/>
    <dgm:cxn modelId="{1356A8AC-D832-8F45-8425-22ED5792DB39}" type="presOf" srcId="{C9AC4858-043B-D941-9DFC-0ABE405FDACE}" destId="{D556B91B-1EAF-0045-8138-3BEABEB2D229}" srcOrd="0" destOrd="0" presId="urn:microsoft.com/office/officeart/2008/layout/RadialCluster"/>
    <dgm:cxn modelId="{BC0DD2A7-FD11-8A44-8AE9-A90DCDAD9E45}" srcId="{E1F2D521-C2BD-6A44-91E2-2711DBBB8113}" destId="{3E145407-0E6D-A440-9C17-5418650C9A2A}" srcOrd="1" destOrd="0" parTransId="{6B450058-5F6B-4341-95CD-190CC2E5F18C}" sibTransId="{987451A9-2A61-864C-9ED2-FE3225CB6DE9}"/>
    <dgm:cxn modelId="{95C28EE5-FB9A-9344-9E29-6DD52A8C839F}" srcId="{B2590E1D-C7CC-0A43-9BA9-0884B4292BB0}" destId="{79BA0F26-C4FE-3743-A3CA-4E19560E974F}" srcOrd="1" destOrd="0" parTransId="{7F7CF5C9-394A-DC4E-A8FF-05E8A11CDF3E}" sibTransId="{27F7E619-4D70-B84B-AAD7-EC6993242B17}"/>
    <dgm:cxn modelId="{C4428655-E421-5747-8FBE-08E5C77D9556}" srcId="{E1F2D521-C2BD-6A44-91E2-2711DBBB8113}" destId="{B2590E1D-C7CC-0A43-9BA9-0884B4292BB0}" srcOrd="0" destOrd="0" parTransId="{4A2F96E0-4157-7C47-B317-5AE1976C823A}" sibTransId="{E81B1393-E070-EE4C-8110-6E3258B19123}"/>
    <dgm:cxn modelId="{746915CD-6432-EE45-8CEB-4ADF544BD6CD}" type="presOf" srcId="{79BA0F26-C4FE-3743-A3CA-4E19560E974F}" destId="{F63A070D-04B9-AC43-AD75-DBB123F74BA5}" srcOrd="0" destOrd="0" presId="urn:microsoft.com/office/officeart/2008/layout/RadialCluster"/>
    <dgm:cxn modelId="{DDBB5866-F6EE-F345-995D-3373A3B1994C}" type="presOf" srcId="{E1F2D521-C2BD-6A44-91E2-2711DBBB8113}" destId="{09FB06C0-1C75-814B-B261-B8B7845D8CC7}" srcOrd="0" destOrd="0" presId="urn:microsoft.com/office/officeart/2008/layout/RadialCluster"/>
    <dgm:cxn modelId="{CB85A3FA-A66A-DC48-955E-9F483D886E8E}" type="presParOf" srcId="{09FB06C0-1C75-814B-B261-B8B7845D8CC7}" destId="{30690F12-C082-4B46-95F5-F37FEAC1C3A3}" srcOrd="0" destOrd="0" presId="urn:microsoft.com/office/officeart/2008/layout/RadialCluster"/>
    <dgm:cxn modelId="{0CDD0311-E7E2-3140-A439-1551E3DA3DA6}" type="presParOf" srcId="{30690F12-C082-4B46-95F5-F37FEAC1C3A3}" destId="{A657F297-F28C-B348-BC42-458F1BF08D1B}" srcOrd="0" destOrd="0" presId="urn:microsoft.com/office/officeart/2008/layout/RadialCluster"/>
    <dgm:cxn modelId="{7B026B4B-7171-5440-83E4-4AD2078027E2}" type="presParOf" srcId="{30690F12-C082-4B46-95F5-F37FEAC1C3A3}" destId="{D556B91B-1EAF-0045-8138-3BEABEB2D229}" srcOrd="1" destOrd="0" presId="urn:microsoft.com/office/officeart/2008/layout/RadialCluster"/>
    <dgm:cxn modelId="{AD96B789-CED8-0C44-A01A-BFA0AA0D623E}" type="presParOf" srcId="{30690F12-C082-4B46-95F5-F37FEAC1C3A3}" destId="{45E1720D-68DC-564A-A865-7C8C63DCF8F9}" srcOrd="2" destOrd="0" presId="urn:microsoft.com/office/officeart/2008/layout/RadialCluster"/>
    <dgm:cxn modelId="{1BA96681-84DD-CC4D-A5C9-85F9AABB95FA}" type="presParOf" srcId="{30690F12-C082-4B46-95F5-F37FEAC1C3A3}" destId="{EB7E18FE-8D47-4B4C-ADC6-A4614A3072FB}" srcOrd="3" destOrd="0" presId="urn:microsoft.com/office/officeart/2008/layout/RadialCluster"/>
    <dgm:cxn modelId="{E0C8ED3D-17DB-FA43-AFBC-96FB069FBCA5}" type="presParOf" srcId="{30690F12-C082-4B46-95F5-F37FEAC1C3A3}" destId="{F63A070D-04B9-AC43-AD75-DBB123F74BA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BC6B1-B726-E340-A03D-024083DA80B2}">
      <dsp:nvSpPr>
        <dsp:cNvPr id="0" name=""/>
        <dsp:cNvSpPr/>
      </dsp:nvSpPr>
      <dsp:spPr>
        <a:xfrm>
          <a:off x="1247577" y="137530"/>
          <a:ext cx="2729456" cy="9479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F4EA-F578-8B46-8182-C84124B51A4F}">
      <dsp:nvSpPr>
        <dsp:cNvPr id="0" name=""/>
        <dsp:cNvSpPr/>
      </dsp:nvSpPr>
      <dsp:spPr>
        <a:xfrm>
          <a:off x="2352055" y="2458626"/>
          <a:ext cx="528964" cy="338537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F695C03-DB9B-2E4C-AD83-E84749971950}">
      <dsp:nvSpPr>
        <dsp:cNvPr id="0" name=""/>
        <dsp:cNvSpPr/>
      </dsp:nvSpPr>
      <dsp:spPr>
        <a:xfrm>
          <a:off x="1347022" y="2729456"/>
          <a:ext cx="2539029" cy="63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347022" y="2729456"/>
        <a:ext cx="2539029" cy="634757"/>
      </dsp:txXfrm>
    </dsp:sp>
    <dsp:sp modelId="{F5C0A418-6C41-5540-8305-541C35764F04}">
      <dsp:nvSpPr>
        <dsp:cNvPr id="0" name=""/>
        <dsp:cNvSpPr/>
      </dsp:nvSpPr>
      <dsp:spPr>
        <a:xfrm>
          <a:off x="2239914" y="1158643"/>
          <a:ext cx="952135" cy="9521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JS / D3 / API / </a:t>
          </a:r>
          <a:r>
            <a:rPr lang="en-US" sz="1400" kern="1200" dirty="0" err="1" smtClean="0"/>
            <a:t>VideoJS</a:t>
          </a:r>
          <a:endParaRPr lang="en-US" sz="1400" kern="1200" dirty="0"/>
        </a:p>
      </dsp:txBody>
      <dsp:txXfrm>
        <a:off x="2379351" y="1298080"/>
        <a:ext cx="673261" cy="673261"/>
      </dsp:txXfrm>
    </dsp:sp>
    <dsp:sp modelId="{D933799F-87BD-5F4B-B09B-982A9AF0C985}">
      <dsp:nvSpPr>
        <dsp:cNvPr id="0" name=""/>
        <dsp:cNvSpPr/>
      </dsp:nvSpPr>
      <dsp:spPr>
        <a:xfrm>
          <a:off x="1558608" y="444330"/>
          <a:ext cx="952135" cy="9521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Python / Pandas</a:t>
          </a:r>
          <a:endParaRPr lang="en-US" sz="1400" kern="1200" dirty="0"/>
        </a:p>
      </dsp:txBody>
      <dsp:txXfrm>
        <a:off x="1698045" y="583767"/>
        <a:ext cx="673261" cy="673261"/>
      </dsp:txXfrm>
    </dsp:sp>
    <dsp:sp modelId="{F2A37006-48ED-4147-A908-29BC4EE0B303}">
      <dsp:nvSpPr>
        <dsp:cNvPr id="0" name=""/>
        <dsp:cNvSpPr/>
      </dsp:nvSpPr>
      <dsp:spPr>
        <a:xfrm>
          <a:off x="2531903" y="214124"/>
          <a:ext cx="952135" cy="9521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Kaggle</a:t>
          </a:r>
          <a:endParaRPr lang="en-US" sz="1800" kern="1200" dirty="0"/>
        </a:p>
      </dsp:txBody>
      <dsp:txXfrm>
        <a:off x="2671340" y="353561"/>
        <a:ext cx="673261" cy="673261"/>
      </dsp:txXfrm>
    </dsp:sp>
    <dsp:sp modelId="{D249DB5B-9951-044D-99DC-DA59E06F44DA}">
      <dsp:nvSpPr>
        <dsp:cNvPr id="0" name=""/>
        <dsp:cNvSpPr/>
      </dsp:nvSpPr>
      <dsp:spPr>
        <a:xfrm>
          <a:off x="1135437" y="21158"/>
          <a:ext cx="2962200" cy="23697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C317C-0374-DB4E-B16A-83CFAD344BF3}">
      <dsp:nvSpPr>
        <dsp:cNvPr id="0" name=""/>
        <dsp:cNvSpPr/>
      </dsp:nvSpPr>
      <dsp:spPr>
        <a:xfrm rot="16200000">
          <a:off x="711883" y="980226"/>
          <a:ext cx="2075649" cy="12684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Flask</a:t>
          </a:r>
        </a:p>
      </dsp:txBody>
      <dsp:txXfrm rot="5400000">
        <a:off x="1177418" y="638554"/>
        <a:ext cx="1206510" cy="1951787"/>
      </dsp:txXfrm>
    </dsp:sp>
    <dsp:sp modelId="{762BA562-4CCF-D742-88AB-E90A16E100B4}">
      <dsp:nvSpPr>
        <dsp:cNvPr id="0" name=""/>
        <dsp:cNvSpPr/>
      </dsp:nvSpPr>
      <dsp:spPr>
        <a:xfrm rot="5400000">
          <a:off x="2037922" y="980226"/>
          <a:ext cx="2075649" cy="12684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54161"/>
            <a:satOff val="-2468"/>
            <a:lumOff val="1116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875" tIns="158750" rIns="95250" bIns="158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Heroku</a:t>
          </a:r>
          <a:endParaRPr lang="en-US" sz="2500" kern="1200" dirty="0"/>
        </a:p>
      </dsp:txBody>
      <dsp:txXfrm rot="-5400000">
        <a:off x="2441526" y="638554"/>
        <a:ext cx="1206510" cy="1951787"/>
      </dsp:txXfrm>
    </dsp:sp>
    <dsp:sp modelId="{A1CB87F6-413E-014B-A9B1-DE3E6B2944DE}">
      <dsp:nvSpPr>
        <dsp:cNvPr id="0" name=""/>
        <dsp:cNvSpPr/>
      </dsp:nvSpPr>
      <dsp:spPr>
        <a:xfrm>
          <a:off x="1749578" y="0"/>
          <a:ext cx="1326039" cy="132597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2563F8-24B9-EE4A-A567-2C1468CA940B}">
      <dsp:nvSpPr>
        <dsp:cNvPr id="0" name=""/>
        <dsp:cNvSpPr/>
      </dsp:nvSpPr>
      <dsp:spPr>
        <a:xfrm rot="10800000">
          <a:off x="1749578" y="1902598"/>
          <a:ext cx="1326039" cy="132597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shade val="80000"/>
                <a:hueOff val="218906"/>
                <a:satOff val="-1431"/>
                <a:lumOff val="2455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218906"/>
                <a:satOff val="-1431"/>
                <a:lumOff val="2455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7F297-F28C-B348-BC42-458F1BF08D1B}">
      <dsp:nvSpPr>
        <dsp:cNvPr id="0" name=""/>
        <dsp:cNvSpPr/>
      </dsp:nvSpPr>
      <dsp:spPr>
        <a:xfrm>
          <a:off x="1227985" y="1275323"/>
          <a:ext cx="1052559" cy="10525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SQLAlchemy</a:t>
          </a:r>
          <a:endParaRPr lang="en-US" sz="1300" kern="1200" dirty="0"/>
        </a:p>
      </dsp:txBody>
      <dsp:txXfrm>
        <a:off x="1279367" y="1326705"/>
        <a:ext cx="949795" cy="949795"/>
      </dsp:txXfrm>
    </dsp:sp>
    <dsp:sp modelId="{D556B91B-1EAF-0045-8138-3BEABEB2D229}">
      <dsp:nvSpPr>
        <dsp:cNvPr id="0" name=""/>
        <dsp:cNvSpPr/>
      </dsp:nvSpPr>
      <dsp:spPr>
        <a:xfrm rot="16200000">
          <a:off x="1493030" y="1014089"/>
          <a:ext cx="522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246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720D-68DC-564A-A865-7C8C63DCF8F9}">
      <dsp:nvSpPr>
        <dsp:cNvPr id="0" name=""/>
        <dsp:cNvSpPr/>
      </dsp:nvSpPr>
      <dsp:spPr>
        <a:xfrm>
          <a:off x="1401658" y="47639"/>
          <a:ext cx="705214" cy="7052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Genres</a:t>
          </a:r>
          <a:endParaRPr lang="en-US" sz="1500" kern="1200" dirty="0"/>
        </a:p>
      </dsp:txBody>
      <dsp:txXfrm>
        <a:off x="1436084" y="82065"/>
        <a:ext cx="636362" cy="636362"/>
      </dsp:txXfrm>
    </dsp:sp>
    <dsp:sp modelId="{EB7E18FE-8D47-4B4C-ADC6-A4614A3072FB}">
      <dsp:nvSpPr>
        <dsp:cNvPr id="0" name=""/>
        <dsp:cNvSpPr/>
      </dsp:nvSpPr>
      <dsp:spPr>
        <a:xfrm rot="5400000">
          <a:off x="1493030" y="2589117"/>
          <a:ext cx="522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246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A070D-04B9-AC43-AD75-DBB123F74BA5}">
      <dsp:nvSpPr>
        <dsp:cNvPr id="0" name=""/>
        <dsp:cNvSpPr/>
      </dsp:nvSpPr>
      <dsp:spPr>
        <a:xfrm>
          <a:off x="1401658" y="2850352"/>
          <a:ext cx="705214" cy="7052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Artists</a:t>
          </a:r>
          <a:endParaRPr lang="en-US" sz="1600" kern="1200" dirty="0"/>
        </a:p>
      </dsp:txBody>
      <dsp:txXfrm>
        <a:off x="1436084" y="2884778"/>
        <a:ext cx="636362" cy="63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308-8CF9-5845-9A05-8D169904108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2DF4-F5D6-884A-B958-013B9181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29604069"/>
              </p:ext>
            </p:extLst>
          </p:nvPr>
        </p:nvGraphicFramePr>
        <p:xfrm>
          <a:off x="2010000" y="738447"/>
          <a:ext cx="5233075" cy="338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728450972"/>
              </p:ext>
            </p:extLst>
          </p:nvPr>
        </p:nvGraphicFramePr>
        <p:xfrm>
          <a:off x="2213808" y="3533116"/>
          <a:ext cx="4825456" cy="3228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89659202"/>
              </p:ext>
            </p:extLst>
          </p:nvPr>
        </p:nvGraphicFramePr>
        <p:xfrm>
          <a:off x="-404363" y="1994522"/>
          <a:ext cx="3508531" cy="360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Notched Right Arrow 16"/>
          <p:cNvSpPr/>
          <p:nvPr/>
        </p:nvSpPr>
        <p:spPr>
          <a:xfrm>
            <a:off x="2085317" y="3533116"/>
            <a:ext cx="1081759" cy="590703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>
            <a:off x="6067251" y="4944306"/>
            <a:ext cx="862273" cy="590703"/>
          </a:xfrm>
          <a:prstGeom prst="notch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Callout 18"/>
          <p:cNvSpPr/>
          <p:nvPr/>
        </p:nvSpPr>
        <p:spPr>
          <a:xfrm>
            <a:off x="7025546" y="4711675"/>
            <a:ext cx="1757860" cy="1027175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</a:p>
          <a:p>
            <a:pPr algn="ctr"/>
            <a:r>
              <a:rPr lang="en-US" sz="1200" dirty="0" smtClean="0"/>
              <a:t>(HTML, Bootstrap, CSS)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226226" y="141120"/>
            <a:ext cx="481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 Black"/>
                <a:cs typeface="Arial Black"/>
              </a:rPr>
              <a:t>Spotify</a:t>
            </a:r>
            <a:r>
              <a:rPr lang="en-US" sz="2400" dirty="0" smtClean="0">
                <a:latin typeface="Arial Black"/>
                <a:cs typeface="Arial Black"/>
              </a:rPr>
              <a:t> Data App</a:t>
            </a:r>
            <a:endParaRPr lang="en-US"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009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Aponte</dc:creator>
  <cp:lastModifiedBy>Joel Aponte</cp:lastModifiedBy>
  <cp:revision>6</cp:revision>
  <dcterms:created xsi:type="dcterms:W3CDTF">2021-06-15T21:31:07Z</dcterms:created>
  <dcterms:modified xsi:type="dcterms:W3CDTF">2021-06-15T22:54:32Z</dcterms:modified>
</cp:coreProperties>
</file>