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A7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/>
    <p:restoredTop sz="94635"/>
  </p:normalViewPr>
  <p:slideViewPr>
    <p:cSldViewPr snapToGrid="0">
      <p:cViewPr varScale="1">
        <p:scale>
          <a:sx n="155" d="100"/>
          <a:sy n="155" d="100"/>
        </p:scale>
        <p:origin x="73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88756B-90D5-3F48-98F9-EB9C28F98449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FF8E03-233C-B740-915C-DA61E09FA9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4797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FF8E03-233C-B740-915C-DA61E09FA96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235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97DDE-C832-C6BB-52BE-8D2E7580C3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D34D85-EF92-E952-38E9-BB2D5D1A83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E9E83-3612-77EB-151E-FA737AEDF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737346-58D3-0BF5-2EFC-DB2FED009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073D23-276E-3E5E-086E-83EB83951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5751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C39A7-16D5-1C90-F925-5DEA317E0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7087BA-292E-9124-10BD-D2880CA81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31FB3-0AC1-BF9A-C654-6C278B5A77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C168E3-BD57-665E-3689-FB9DF43D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7EE1F-191B-1F79-37E6-97F62EE008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43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729861-0CA6-FB78-29CA-4CAEC9859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7A679E-2A90-5A93-FC92-5322339FE9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5C7DE0-24CD-CC23-3975-A8A473491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DC811C-29F1-6212-FE05-7A16050BD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5D09-BBDB-145C-449C-82E7267BC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059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097B-356A-919E-B3A5-E93881D10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42D291-1FD6-FBD7-324F-A1DDA10FAC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9FD492-8A2E-C0AA-B8AD-6AD15643F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BEF296-0FC9-9838-F980-7C5C1C047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3E47B1-E422-E847-7896-7A78297AE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7047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7FEBA-D832-45F0-F1E1-876FFA93E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BF8FE0-0BF1-0F34-BA73-4E317D3380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A32F32-5F0C-6CCE-5F2D-82BF02B37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E4192-5C69-04C9-7876-4A7C0736F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4F2FB-3646-0E78-D419-D6CBF2D79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4295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7FECEB-180B-E732-4141-2C31EA1F9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A47D2E-D944-7266-2002-61D5D7DD420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8CD291-C9FB-83B2-C0CD-2C2A034C92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0B20DE-0696-30CD-6829-55C76479D0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3C26B4-F8C7-4488-371A-7B7F4500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DE2347-1FDC-CAA3-ED5C-394E93075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446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BCB8-0E09-13B5-6B95-A69532DB1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6B4DC-4EB5-39E7-B09D-47C31E9C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1C74B2-5F22-D8A0-AD41-CF91671CE9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15AFF8-E0A2-8876-80AD-8640C6FBC9B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9C66CF-67C9-2908-7811-4EDDCDC3D9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51DF4-344B-2A66-F05D-69F367A0D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B26E52-B134-7C96-634D-B6DB239A2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4BBF95-5FD4-4214-6B35-212713CA33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0388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ED5E7-8B94-D62A-919E-EF4E63E73B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8E686E-93A5-B01A-F642-431F787EF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7DD79C1-5D40-ABE0-B92E-F268C191E9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5892A5-1062-03BE-1E4F-266512B8A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327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D06AE0D-75AB-FA37-BBBD-B56A46CEB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4C80AEA-E90A-51E8-0A0F-80B3B14C9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F2C9-A2A3-E2C1-1FF5-2927B27966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82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187EC-7865-0DFF-FDB5-A28F8925B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C78036-9E9E-A704-5334-3D7AE70D82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F89D02-169B-6FB3-BEBC-B9ABE08E8D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3EAF7B-93C0-E57C-D779-03B0BBFB6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D150712-2B95-856B-4412-F3050DCFA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034180-5751-65F7-874D-90EC19A08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58631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5A093-DF0A-F7B3-1A0E-FFA50F59A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E1E65-BC28-2DC5-18E2-C8D26D9E26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2571F0-A441-0CBC-FFDB-C095D4476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7F5A4-E70C-3017-1980-7DBFD5A9E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8CF389-FC6B-FA35-BFC9-A5B5D65B3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CCBF97-00C9-6CDC-5EF3-02CCBCA56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2590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F91F9C-E962-2AA7-FB81-4E56DE0CA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10D63-2284-9838-6D71-024DAC6D01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9CC33-FE9B-219E-A88D-5208F3C02D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AC486-9019-F647-A33F-E25ACA48822C}" type="datetimeFigureOut">
              <a:rPr lang="en-US" smtClean="0"/>
              <a:t>7/24/24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22B44C-6DDE-4C43-C0D2-2261B3F4B9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3B45ED-C96F-1657-100F-21DDD63ED3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4CC0D-2B40-0943-BC02-2CD80AC725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561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silhouette of a deer&#10;&#10;Description automatically generated">
            <a:extLst>
              <a:ext uri="{FF2B5EF4-FFF2-40B4-BE49-F238E27FC236}">
                <a16:creationId xmlns:a16="http://schemas.microsoft.com/office/drawing/2014/main" id="{BFD4D87D-5FCC-F075-FFE2-E2993389FE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719" y="427241"/>
            <a:ext cx="1580827" cy="1057519"/>
          </a:xfrm>
          <a:prstGeom prst="rect">
            <a:avLst/>
          </a:prstGeom>
        </p:spPr>
      </p:pic>
      <p:pic>
        <p:nvPicPr>
          <p:cNvPr id="5" name="Picture 4" descr="A silhouette of a deer&#10;&#10;Description automatically generated">
            <a:extLst>
              <a:ext uri="{FF2B5EF4-FFF2-40B4-BE49-F238E27FC236}">
                <a16:creationId xmlns:a16="http://schemas.microsoft.com/office/drawing/2014/main" id="{5DC55B3D-B4AD-B971-7238-C3E6C3F8A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87862" y="422431"/>
            <a:ext cx="1580827" cy="1057519"/>
          </a:xfrm>
          <a:prstGeom prst="rect">
            <a:avLst/>
          </a:prstGeom>
        </p:spPr>
      </p:pic>
      <p:pic>
        <p:nvPicPr>
          <p:cNvPr id="6" name="Picture 5" descr="A silhouette of a deer&#10;&#10;Description automatically generated">
            <a:extLst>
              <a:ext uri="{FF2B5EF4-FFF2-40B4-BE49-F238E27FC236}">
                <a16:creationId xmlns:a16="http://schemas.microsoft.com/office/drawing/2014/main" id="{8C2AE8C2-7A76-7525-A8DD-CF35913DB3E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009" y="2158828"/>
            <a:ext cx="964902" cy="1038234"/>
          </a:xfrm>
          <a:prstGeom prst="rect">
            <a:avLst/>
          </a:prstGeom>
        </p:spPr>
      </p:pic>
      <p:pic>
        <p:nvPicPr>
          <p:cNvPr id="7" name="Picture 6" descr="A silhouette of a deer&#10;&#10;Description automatically generated">
            <a:extLst>
              <a:ext uri="{FF2B5EF4-FFF2-40B4-BE49-F238E27FC236}">
                <a16:creationId xmlns:a16="http://schemas.microsoft.com/office/drawing/2014/main" id="{9EDA73FC-1662-C5DF-7C05-B6E4ACE9AD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6198" y="2153307"/>
            <a:ext cx="964902" cy="1038234"/>
          </a:xfrm>
          <a:prstGeom prst="rect">
            <a:avLst/>
          </a:prstGeom>
        </p:spPr>
      </p:pic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E0BD878-AF74-DC2F-5984-AE5275F2E2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3700" y="3804784"/>
            <a:ext cx="1371951" cy="1399281"/>
          </a:xfrm>
          <a:prstGeom prst="rect">
            <a:avLst/>
          </a:prstGeom>
        </p:spPr>
      </p:pic>
      <p:pic>
        <p:nvPicPr>
          <p:cNvPr id="9" name="Picture 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2693E495-9CC5-E868-5560-0D1CC6B08B2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5400" y="3834184"/>
            <a:ext cx="1371951" cy="1399281"/>
          </a:xfrm>
          <a:prstGeom prst="rect">
            <a:avLst/>
          </a:prstGeom>
        </p:spPr>
      </p:pic>
      <p:cxnSp>
        <p:nvCxnSpPr>
          <p:cNvPr id="13" name="Curved Connector 12">
            <a:extLst>
              <a:ext uri="{FF2B5EF4-FFF2-40B4-BE49-F238E27FC236}">
                <a16:creationId xmlns:a16="http://schemas.microsoft.com/office/drawing/2014/main" id="{21E1DD74-15EC-4044-4F1D-B1CF9BA9D438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0057" y="931004"/>
            <a:ext cx="533991" cy="1708102"/>
          </a:xfrm>
          <a:prstGeom prst="curvedConnector3">
            <a:avLst>
              <a:gd name="adj1" fmla="val 165525"/>
            </a:avLst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7297CC85-20F1-2A11-CA8E-7E4EE5C3DAC6}"/>
              </a:ext>
            </a:extLst>
          </p:cNvPr>
          <p:cNvCxnSpPr>
            <a:cxnSpLocks/>
            <a:endCxn id="6" idx="0"/>
          </p:cNvCxnSpPr>
          <p:nvPr/>
        </p:nvCxnSpPr>
        <p:spPr>
          <a:xfrm flipH="1">
            <a:off x="945460" y="1387821"/>
            <a:ext cx="488286" cy="771007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C19E5D1-4BD2-D597-1AED-8DCF593E09B9}"/>
              </a:ext>
            </a:extLst>
          </p:cNvPr>
          <p:cNvCxnSpPr>
            <a:cxnSpLocks/>
          </p:cNvCxnSpPr>
          <p:nvPr/>
        </p:nvCxnSpPr>
        <p:spPr>
          <a:xfrm>
            <a:off x="4367575" y="1479950"/>
            <a:ext cx="501114" cy="800782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BF1E5888-5926-953A-FDE3-787745325B13}"/>
              </a:ext>
            </a:extLst>
          </p:cNvPr>
          <p:cNvCxnSpPr>
            <a:cxnSpLocks/>
          </p:cNvCxnSpPr>
          <p:nvPr/>
        </p:nvCxnSpPr>
        <p:spPr>
          <a:xfrm>
            <a:off x="4985234" y="951190"/>
            <a:ext cx="607421" cy="1766383"/>
          </a:xfrm>
          <a:prstGeom prst="curvedConnector3">
            <a:avLst>
              <a:gd name="adj1" fmla="val 160216"/>
            </a:avLst>
          </a:prstGeom>
          <a:ln w="4445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0951B6-E08B-9EBF-90FF-D86ED66F2290}"/>
              </a:ext>
            </a:extLst>
          </p:cNvPr>
          <p:cNvCxnSpPr>
            <a:cxnSpLocks/>
          </p:cNvCxnSpPr>
          <p:nvPr/>
        </p:nvCxnSpPr>
        <p:spPr>
          <a:xfrm flipV="1">
            <a:off x="2670171" y="969611"/>
            <a:ext cx="664316" cy="4810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A5CA9F1A-66D2-A88B-CBB1-7A057257BA8F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 flipV="1">
            <a:off x="1427911" y="2672424"/>
            <a:ext cx="3148287" cy="5521"/>
          </a:xfrm>
          <a:prstGeom prst="straightConnector1">
            <a:avLst/>
          </a:prstGeom>
          <a:ln w="4445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7" name="Picture 66" descr="A silhouette of a deer&#10;&#10;Description automatically generated">
            <a:extLst>
              <a:ext uri="{FF2B5EF4-FFF2-40B4-BE49-F238E27FC236}">
                <a16:creationId xmlns:a16="http://schemas.microsoft.com/office/drawing/2014/main" id="{FF9D0B46-6022-824A-70EC-931DD74FDB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9876" y="5724395"/>
            <a:ext cx="964902" cy="1038234"/>
          </a:xfrm>
          <a:prstGeom prst="rect">
            <a:avLst/>
          </a:prstGeom>
        </p:spPr>
      </p:pic>
      <p:pic>
        <p:nvPicPr>
          <p:cNvPr id="68" name="Picture 67" descr="A silhouette of a deer&#10;&#10;Description automatically generated">
            <a:extLst>
              <a:ext uri="{FF2B5EF4-FFF2-40B4-BE49-F238E27FC236}">
                <a16:creationId xmlns:a16="http://schemas.microsoft.com/office/drawing/2014/main" id="{398DC078-ED64-72DB-D7D5-AF215B36DA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3065" y="5696014"/>
            <a:ext cx="964902" cy="1038234"/>
          </a:xfrm>
          <a:prstGeom prst="rect">
            <a:avLst/>
          </a:prstGeom>
        </p:spPr>
      </p:pic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B55764D3-E868-5240-963B-4AAB0FB128E7}"/>
              </a:ext>
            </a:extLst>
          </p:cNvPr>
          <p:cNvCxnSpPr>
            <a:cxnSpLocks/>
          </p:cNvCxnSpPr>
          <p:nvPr/>
        </p:nvCxnSpPr>
        <p:spPr>
          <a:xfrm flipH="1">
            <a:off x="1067189" y="5251858"/>
            <a:ext cx="380884" cy="571727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E63BB7D-A7A8-8296-90DC-E88C9ABA5B4B}"/>
              </a:ext>
            </a:extLst>
          </p:cNvPr>
          <p:cNvCxnSpPr>
            <a:cxnSpLocks/>
          </p:cNvCxnSpPr>
          <p:nvPr/>
        </p:nvCxnSpPr>
        <p:spPr>
          <a:xfrm>
            <a:off x="4424222" y="5226045"/>
            <a:ext cx="444467" cy="651013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1FA85966-0F79-9676-4842-CF0DEF0A5443}"/>
              </a:ext>
            </a:extLst>
          </p:cNvPr>
          <p:cNvCxnSpPr>
            <a:cxnSpLocks/>
          </p:cNvCxnSpPr>
          <p:nvPr/>
        </p:nvCxnSpPr>
        <p:spPr>
          <a:xfrm flipV="1">
            <a:off x="2649918" y="4754258"/>
            <a:ext cx="664316" cy="4810"/>
          </a:xfrm>
          <a:prstGeom prst="straightConnector1">
            <a:avLst/>
          </a:prstGeom>
          <a:ln w="44450">
            <a:solidFill>
              <a:schemeClr val="accent5">
                <a:lumMod val="40000"/>
                <a:lumOff val="60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9D92527C-7FCC-CE43-331A-3484288C7666}"/>
              </a:ext>
            </a:extLst>
          </p:cNvPr>
          <p:cNvCxnSpPr>
            <a:cxnSpLocks/>
            <a:stCxn id="67" idx="3"/>
            <a:endCxn id="68" idx="1"/>
          </p:cNvCxnSpPr>
          <p:nvPr/>
        </p:nvCxnSpPr>
        <p:spPr>
          <a:xfrm flipV="1">
            <a:off x="1454778" y="6215131"/>
            <a:ext cx="3148287" cy="28381"/>
          </a:xfrm>
          <a:prstGeom prst="straightConnector1">
            <a:avLst/>
          </a:prstGeom>
          <a:ln w="44450"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2" name="Picture 81" descr="A silhouette of a deer&#10;&#10;Description automatically generated">
            <a:extLst>
              <a:ext uri="{FF2B5EF4-FFF2-40B4-BE49-F238E27FC236}">
                <a16:creationId xmlns:a16="http://schemas.microsoft.com/office/drawing/2014/main" id="{0B268416-CB1A-79D9-C8E7-9BD52130C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35516" y="5464606"/>
            <a:ext cx="964902" cy="1038234"/>
          </a:xfrm>
          <a:prstGeom prst="rect">
            <a:avLst/>
          </a:prstGeom>
        </p:spPr>
      </p:pic>
      <p:pic>
        <p:nvPicPr>
          <p:cNvPr id="83" name="Picture 82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E313ACE-19CF-F46B-9BC2-72FEA8BEE0A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57321" y="3256697"/>
            <a:ext cx="1584021" cy="1615575"/>
          </a:xfrm>
          <a:prstGeom prst="rect">
            <a:avLst/>
          </a:prstGeom>
        </p:spPr>
      </p:pic>
      <p:pic>
        <p:nvPicPr>
          <p:cNvPr id="84" name="Picture 83" descr="A silhouette of a deer&#10;&#10;Description automatically generated">
            <a:extLst>
              <a:ext uri="{FF2B5EF4-FFF2-40B4-BE49-F238E27FC236}">
                <a16:creationId xmlns:a16="http://schemas.microsoft.com/office/drawing/2014/main" id="{63103557-2706-BDBA-044B-81D9778914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9765" y="1451417"/>
            <a:ext cx="1765031" cy="1180744"/>
          </a:xfrm>
          <a:prstGeom prst="rect">
            <a:avLst/>
          </a:prstGeom>
        </p:spPr>
      </p:pic>
      <p:cxnSp>
        <p:nvCxnSpPr>
          <p:cNvPr id="85" name="Curved Connector 84">
            <a:extLst>
              <a:ext uri="{FF2B5EF4-FFF2-40B4-BE49-F238E27FC236}">
                <a16:creationId xmlns:a16="http://schemas.microsoft.com/office/drawing/2014/main" id="{0ED644B6-D85C-7DB6-EA16-8D313DC3A502}"/>
              </a:ext>
            </a:extLst>
          </p:cNvPr>
          <p:cNvCxnSpPr>
            <a:cxnSpLocks/>
            <a:stCxn id="84" idx="1"/>
            <a:endCxn id="83" idx="1"/>
          </p:cNvCxnSpPr>
          <p:nvPr/>
        </p:nvCxnSpPr>
        <p:spPr>
          <a:xfrm rot="10800000" flipH="1" flipV="1">
            <a:off x="7269765" y="2041789"/>
            <a:ext cx="87556" cy="2022696"/>
          </a:xfrm>
          <a:prstGeom prst="curvedConnector3">
            <a:avLst>
              <a:gd name="adj1" fmla="val -793926"/>
            </a:avLst>
          </a:prstGeom>
          <a:ln w="38100">
            <a:solidFill>
              <a:schemeClr val="accent2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Curved Connector 85">
            <a:extLst>
              <a:ext uri="{FF2B5EF4-FFF2-40B4-BE49-F238E27FC236}">
                <a16:creationId xmlns:a16="http://schemas.microsoft.com/office/drawing/2014/main" id="{5E5F896C-5923-55EA-CCB6-E43971D6433B}"/>
              </a:ext>
            </a:extLst>
          </p:cNvPr>
          <p:cNvCxnSpPr>
            <a:cxnSpLocks/>
            <a:stCxn id="84" idx="3"/>
            <a:endCxn id="83" idx="3"/>
          </p:cNvCxnSpPr>
          <p:nvPr/>
        </p:nvCxnSpPr>
        <p:spPr>
          <a:xfrm flipH="1">
            <a:off x="8941342" y="2041789"/>
            <a:ext cx="93454" cy="2022696"/>
          </a:xfrm>
          <a:prstGeom prst="curvedConnector3">
            <a:avLst>
              <a:gd name="adj1" fmla="val -663948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Curved Connector 86">
            <a:extLst>
              <a:ext uri="{FF2B5EF4-FFF2-40B4-BE49-F238E27FC236}">
                <a16:creationId xmlns:a16="http://schemas.microsoft.com/office/drawing/2014/main" id="{28145128-DD05-5259-7A5A-D2BE4BC1A1C4}"/>
              </a:ext>
            </a:extLst>
          </p:cNvPr>
          <p:cNvCxnSpPr>
            <a:cxnSpLocks/>
          </p:cNvCxnSpPr>
          <p:nvPr/>
        </p:nvCxnSpPr>
        <p:spPr>
          <a:xfrm flipH="1">
            <a:off x="8702037" y="4111140"/>
            <a:ext cx="239305" cy="1848393"/>
          </a:xfrm>
          <a:prstGeom prst="curvedConnector3">
            <a:avLst>
              <a:gd name="adj1" fmla="val -267085"/>
            </a:avLst>
          </a:prstGeom>
          <a:ln w="38100">
            <a:solidFill>
              <a:schemeClr val="accent5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6E0E8B89-401D-EE67-444A-56AD588EEDEE}"/>
              </a:ext>
            </a:extLst>
          </p:cNvPr>
          <p:cNvCxnSpPr>
            <a:cxnSpLocks/>
          </p:cNvCxnSpPr>
          <p:nvPr/>
        </p:nvCxnSpPr>
        <p:spPr>
          <a:xfrm rot="5400000">
            <a:off x="7525073" y="5208046"/>
            <a:ext cx="907575" cy="3"/>
          </a:xfrm>
          <a:prstGeom prst="curvedConnector3">
            <a:avLst>
              <a:gd name="adj1" fmla="val 50000"/>
            </a:avLst>
          </a:prstGeom>
          <a:ln w="38100">
            <a:solidFill>
              <a:schemeClr val="accent1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FB57822F-2BB6-CA76-B304-B6E0F87C51BE}"/>
              </a:ext>
            </a:extLst>
          </p:cNvPr>
          <p:cNvCxnSpPr>
            <a:cxnSpLocks/>
          </p:cNvCxnSpPr>
          <p:nvPr/>
        </p:nvCxnSpPr>
        <p:spPr>
          <a:xfrm flipH="1">
            <a:off x="7269765" y="1997545"/>
            <a:ext cx="1765031" cy="12700"/>
          </a:xfrm>
          <a:prstGeom prst="curvedConnector5">
            <a:avLst>
              <a:gd name="adj1" fmla="val -12952"/>
              <a:gd name="adj2" fmla="val -8024866"/>
              <a:gd name="adj3" fmla="val 112952"/>
            </a:avLst>
          </a:prstGeom>
          <a:ln w="38100">
            <a:solidFill>
              <a:srgbClr val="FF7A72"/>
            </a:solidFill>
            <a:prstDash val="dash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E60D0AC9-34F4-6C5D-BEDC-A48AC3A24306}"/>
              </a:ext>
            </a:extLst>
          </p:cNvPr>
          <p:cNvSpPr txBox="1"/>
          <p:nvPr/>
        </p:nvSpPr>
        <p:spPr>
          <a:xfrm>
            <a:off x="2115242" y="2827730"/>
            <a:ext cx="1949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0.125 V</a:t>
            </a:r>
            <a:r>
              <a:rPr lang="en-US" baseline="-25000" dirty="0"/>
              <a:t>A</a:t>
            </a:r>
            <a:r>
              <a:rPr lang="en-US" dirty="0"/>
              <a:t> + 0.5 V</a:t>
            </a:r>
            <a:r>
              <a:rPr lang="en-US" baseline="-25000" dirty="0"/>
              <a:t>MG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B20B7562-7AB9-6FC3-4283-63C79F01335F}"/>
              </a:ext>
            </a:extLst>
          </p:cNvPr>
          <p:cNvSpPr txBox="1"/>
          <p:nvPr/>
        </p:nvSpPr>
        <p:spPr>
          <a:xfrm>
            <a:off x="2426010" y="6348156"/>
            <a:ext cx="1152088" cy="376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0.125 V</a:t>
            </a:r>
            <a:r>
              <a:rPr lang="en-US" baseline="-25000" dirty="0"/>
              <a:t>A</a:t>
            </a:r>
            <a:endParaRPr lang="en-US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53FC76DF-5012-3C95-7368-06EA88C7C48B}"/>
              </a:ext>
            </a:extLst>
          </p:cNvPr>
          <p:cNvSpPr txBox="1"/>
          <p:nvPr/>
        </p:nvSpPr>
        <p:spPr>
          <a:xfrm>
            <a:off x="6386942" y="4906763"/>
            <a:ext cx="14902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0.125 V</a:t>
            </a:r>
            <a:r>
              <a:rPr lang="en-US" baseline="-25000" dirty="0"/>
              <a:t>A</a:t>
            </a:r>
            <a:r>
              <a:rPr lang="en-US" dirty="0"/>
              <a:t>  + 0.25 COV</a:t>
            </a:r>
            <a:r>
              <a:rPr lang="en-US" baseline="-25000" dirty="0"/>
              <a:t>A,MG</a:t>
            </a:r>
            <a:endParaRPr lang="en-US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C7F3DF30-53EE-CF30-A4F9-AA18004257F3}"/>
              </a:ext>
            </a:extLst>
          </p:cNvPr>
          <p:cNvSpPr txBox="1"/>
          <p:nvPr/>
        </p:nvSpPr>
        <p:spPr>
          <a:xfrm>
            <a:off x="7705103" y="1871548"/>
            <a:ext cx="16715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Grandmother</a:t>
            </a:r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6FE1A45F-4E9A-9752-67A6-48E217531790}"/>
              </a:ext>
            </a:extLst>
          </p:cNvPr>
          <p:cNvSpPr txBox="1"/>
          <p:nvPr/>
        </p:nvSpPr>
        <p:spPr>
          <a:xfrm>
            <a:off x="3952178" y="808590"/>
            <a:ext cx="78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Aunt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33A80D85-1907-9558-53AA-83A6BB81CBA0}"/>
              </a:ext>
            </a:extLst>
          </p:cNvPr>
          <p:cNvSpPr txBox="1"/>
          <p:nvPr/>
        </p:nvSpPr>
        <p:spPr>
          <a:xfrm>
            <a:off x="4664275" y="2450248"/>
            <a:ext cx="81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Cousin</a:t>
            </a:r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D91EE373-E3BC-9CDE-45B6-2D1FD5313728}"/>
              </a:ext>
            </a:extLst>
          </p:cNvPr>
          <p:cNvSpPr txBox="1"/>
          <p:nvPr/>
        </p:nvSpPr>
        <p:spPr>
          <a:xfrm>
            <a:off x="1567462" y="789776"/>
            <a:ext cx="7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Mother</a:t>
            </a:r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5C1BD17A-FFD7-E889-250B-1A533F4938AD}"/>
              </a:ext>
            </a:extLst>
          </p:cNvPr>
          <p:cNvSpPr txBox="1"/>
          <p:nvPr/>
        </p:nvSpPr>
        <p:spPr>
          <a:xfrm>
            <a:off x="4691142" y="5988699"/>
            <a:ext cx="81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Cousin</a:t>
            </a: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0CC5F275-AAA6-8946-F579-CD1B930429AC}"/>
              </a:ext>
            </a:extLst>
          </p:cNvPr>
          <p:cNvSpPr txBox="1"/>
          <p:nvPr/>
        </p:nvSpPr>
        <p:spPr>
          <a:xfrm>
            <a:off x="3737518" y="4499923"/>
            <a:ext cx="78183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Uncle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7F69EED2-0D5B-E689-9FB6-8CFC7AC52174}"/>
              </a:ext>
            </a:extLst>
          </p:cNvPr>
          <p:cNvSpPr txBox="1"/>
          <p:nvPr/>
        </p:nvSpPr>
        <p:spPr>
          <a:xfrm>
            <a:off x="1497720" y="4482941"/>
            <a:ext cx="7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Father</a:t>
            </a:r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8EF446A4-9529-247F-AD56-178515B0B005}"/>
              </a:ext>
            </a:extLst>
          </p:cNvPr>
          <p:cNvSpPr txBox="1"/>
          <p:nvPr/>
        </p:nvSpPr>
        <p:spPr>
          <a:xfrm>
            <a:off x="7734052" y="4042549"/>
            <a:ext cx="7549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Father</a:t>
            </a:r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6485E05D-B4A3-3FE7-148F-26D3F03457FE}"/>
              </a:ext>
            </a:extLst>
          </p:cNvPr>
          <p:cNvSpPr txBox="1"/>
          <p:nvPr/>
        </p:nvSpPr>
        <p:spPr>
          <a:xfrm>
            <a:off x="460056" y="307910"/>
            <a:ext cx="4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A)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B67EABD7-68A2-6D58-91E9-5F8138945DBC}"/>
              </a:ext>
            </a:extLst>
          </p:cNvPr>
          <p:cNvSpPr txBox="1"/>
          <p:nvPr/>
        </p:nvSpPr>
        <p:spPr>
          <a:xfrm>
            <a:off x="601589" y="4164492"/>
            <a:ext cx="4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B)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1417974F-0E07-0AC6-7DAE-A9C42EBA5B5F}"/>
              </a:ext>
            </a:extLst>
          </p:cNvPr>
          <p:cNvSpPr txBox="1"/>
          <p:nvPr/>
        </p:nvSpPr>
        <p:spPr>
          <a:xfrm>
            <a:off x="6371480" y="969611"/>
            <a:ext cx="4757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C)</a:t>
            </a:r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A2FFAE7D-69EA-D883-82EE-C3A4285A1D3D}"/>
              </a:ext>
            </a:extLst>
          </p:cNvPr>
          <p:cNvSpPr txBox="1"/>
          <p:nvPr/>
        </p:nvSpPr>
        <p:spPr>
          <a:xfrm>
            <a:off x="625948" y="6036138"/>
            <a:ext cx="81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Focal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2E716739-F62E-E479-FDE5-C4008864AA2B}"/>
              </a:ext>
            </a:extLst>
          </p:cNvPr>
          <p:cNvSpPr txBox="1"/>
          <p:nvPr/>
        </p:nvSpPr>
        <p:spPr>
          <a:xfrm>
            <a:off x="588078" y="2485217"/>
            <a:ext cx="81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Focal</a:t>
            </a: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DA2633FB-D73D-B874-25F2-238096738C7A}"/>
              </a:ext>
            </a:extLst>
          </p:cNvPr>
          <p:cNvSpPr txBox="1"/>
          <p:nvPr/>
        </p:nvSpPr>
        <p:spPr>
          <a:xfrm>
            <a:off x="7783673" y="5774560"/>
            <a:ext cx="8118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Focal</a:t>
            </a:r>
          </a:p>
        </p:txBody>
      </p:sp>
    </p:spTree>
    <p:extLst>
      <p:ext uri="{BB962C8B-B14F-4D97-AF65-F5344CB8AC3E}">
        <p14:creationId xmlns:p14="http://schemas.microsoft.com/office/powerpoint/2010/main" val="1308990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18956</TotalTime>
  <Words>32</Words>
  <Application>Microsoft Macintosh PowerPoint</Application>
  <PresentationFormat>Widescreen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Joel Pick</dc:creator>
  <cp:lastModifiedBy>Joel Pick</cp:lastModifiedBy>
  <cp:revision>2</cp:revision>
  <dcterms:created xsi:type="dcterms:W3CDTF">2024-07-24T05:29:37Z</dcterms:created>
  <dcterms:modified xsi:type="dcterms:W3CDTF">2024-08-06T09:26:10Z</dcterms:modified>
</cp:coreProperties>
</file>