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9"/>
    <p:restoredTop sz="94694"/>
  </p:normalViewPr>
  <p:slideViewPr>
    <p:cSldViewPr snapToGrid="0">
      <p:cViewPr varScale="1">
        <p:scale>
          <a:sx n="121" d="100"/>
          <a:sy n="121" d="100"/>
        </p:scale>
        <p:origin x="7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756B-90D5-3F48-98F9-EB9C28F9844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F8E03-233C-B740-915C-DA61E09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F8E03-233C-B740-915C-DA61E09FA9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7DDE-C832-C6BB-52BE-8D2E7580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4D85-EF92-E952-38E9-BB2D5D1A8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E83-3612-77EB-151E-FA737AED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7346-58D3-0BF5-2EFC-DB2FED00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3D23-276E-3E5E-086E-83EB839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39A7-16D5-1C90-F925-5DEA317E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87BA-292E-9124-10BD-D2880CA8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1FB3-0AC1-BF9A-C654-6C278B5A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68E3-BD57-665E-3689-FB9DF43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EE1F-191B-1F79-37E6-97F62EE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29861-0CA6-FB78-29CA-4CAEC985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A679E-2A90-5A93-FC92-5322339F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7DE0-24CD-CC23-3975-A8A47349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811C-29F1-6212-FE05-7A16050B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5D09-BBDB-145C-449C-82E7267B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097B-356A-919E-B3A5-E93881D1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D291-1FD6-FBD7-324F-A1DDA10F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D492-8A2E-C0AA-B8AD-6AD15643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F296-0FC9-9838-F980-7C5C1C04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47B1-E422-E847-7896-7A78297A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EBA-D832-45F0-F1E1-876FFA93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8FE0-0BF1-0F34-BA73-4E317D33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2F32-5F0C-6CCE-5F2D-82BF02B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4192-5C69-04C9-7876-4A7C073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F2FB-3646-0E78-D419-D6CBF2D7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CEB-180B-E732-4141-2C31EA1F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7D2E-D944-7266-2002-61D5D7DD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CD291-C9FB-83B2-C0CD-2C2A034C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20DE-0696-30CD-6829-55C76479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C26B4-F8C7-4488-371A-7B7F450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2347-1FDC-CAA3-ED5C-394E930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BCB8-0E09-13B5-6B95-A69532DB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B4DC-4EB5-39E7-B09D-47C31E9C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74B2-5F22-D8A0-AD41-CF91671C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5AFF8-E0A2-8876-80AD-8640C6FB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C66CF-67C9-2908-7811-4EDDCDC3D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51DF4-344B-2A66-F05D-69F367A0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26E52-B134-7C96-634D-B6DB239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BBF95-5FD4-4214-6B35-212713CA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D5E7-8B94-D62A-919E-EF4E63E7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E686E-93A5-B01A-F642-431F787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D79C1-5D40-ABE0-B92E-F268C191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2A5-1062-03BE-1E4F-266512B8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6AE0D-75AB-FA37-BBBD-B56A46CE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80AEA-E90A-51E8-0A0F-80B3B14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F2C9-A2A3-E2C1-1FF5-2927B279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87EC-7865-0DFF-FDB5-A28F8925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8036-9E9E-A704-5334-3D7AE70D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89D02-169B-6FB3-BEBC-B9ABE08E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AF7B-93C0-E57C-D779-03B0BBF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50712-2B95-856B-4412-F3050DC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4180-5751-65F7-874D-90EC19A0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A093-DF0A-F7B3-1A0E-FFA50F59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E1E65-BC28-2DC5-18E2-C8D26D9E2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71F0-A441-0CBC-FFDB-C095D447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F5A4-E70C-3017-1980-7DBFD5A9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F389-FC6B-FA35-BFC9-A5B5D65B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BF97-00C9-6CDC-5EF3-02CCBCA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91F9C-E962-2AA7-FB81-4E56DE0C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0D63-2284-9838-6D71-024DAC6D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CC33-FE9B-219E-A88D-5208F3C0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AC486-9019-F647-A33F-E25ACA48822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B44C-6DDE-4C43-C0D2-2261B3F4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45ED-C96F-1657-100F-21DDD63E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C1F919-FF07-50FA-68BA-1C935C9AAABF}"/>
              </a:ext>
            </a:extLst>
          </p:cNvPr>
          <p:cNvGrpSpPr/>
          <p:nvPr/>
        </p:nvGrpSpPr>
        <p:grpSpPr>
          <a:xfrm>
            <a:off x="460056" y="307910"/>
            <a:ext cx="8916624" cy="6454719"/>
            <a:chOff x="460056" y="307910"/>
            <a:chExt cx="8916624" cy="6454719"/>
          </a:xfrm>
        </p:grpSpPr>
        <p:pic>
          <p:nvPicPr>
            <p:cNvPr id="4" name="Picture 3" descr="A silhouette of a deer&#10;&#10;Description automatically generated">
              <a:extLst>
                <a:ext uri="{FF2B5EF4-FFF2-40B4-BE49-F238E27FC236}">
                  <a16:creationId xmlns:a16="http://schemas.microsoft.com/office/drawing/2014/main" id="{BFD4D87D-5FCC-F075-FFE2-E2993389F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719" y="427241"/>
              <a:ext cx="1580827" cy="1057519"/>
            </a:xfrm>
            <a:prstGeom prst="rect">
              <a:avLst/>
            </a:prstGeom>
          </p:spPr>
        </p:pic>
        <p:pic>
          <p:nvPicPr>
            <p:cNvPr id="5" name="Picture 4" descr="A silhouette of a deer&#10;&#10;Description automatically generated">
              <a:extLst>
                <a:ext uri="{FF2B5EF4-FFF2-40B4-BE49-F238E27FC236}">
                  <a16:creationId xmlns:a16="http://schemas.microsoft.com/office/drawing/2014/main" id="{5DC55B3D-B4AD-B971-7238-C3E6C3F8A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7862" y="422431"/>
              <a:ext cx="1580827" cy="1057519"/>
            </a:xfrm>
            <a:prstGeom prst="rect">
              <a:avLst/>
            </a:prstGeom>
          </p:spPr>
        </p:pic>
        <p:pic>
          <p:nvPicPr>
            <p:cNvPr id="6" name="Picture 5" descr="A silhouette of a deer&#10;&#10;Description automatically generated">
              <a:extLst>
                <a:ext uri="{FF2B5EF4-FFF2-40B4-BE49-F238E27FC236}">
                  <a16:creationId xmlns:a16="http://schemas.microsoft.com/office/drawing/2014/main" id="{8C2AE8C2-7A76-7525-A8DD-CF35913DB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009" y="2158828"/>
              <a:ext cx="964902" cy="1038234"/>
            </a:xfrm>
            <a:prstGeom prst="rect">
              <a:avLst/>
            </a:prstGeom>
          </p:spPr>
        </p:pic>
        <p:pic>
          <p:nvPicPr>
            <p:cNvPr id="7" name="Picture 6" descr="A silhouette of a deer&#10;&#10;Description automatically generated">
              <a:extLst>
                <a:ext uri="{FF2B5EF4-FFF2-40B4-BE49-F238E27FC236}">
                  <a16:creationId xmlns:a16="http://schemas.microsoft.com/office/drawing/2014/main" id="{9EDA73FC-1662-C5DF-7C05-B6E4ACE9A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6198" y="2153307"/>
              <a:ext cx="964902" cy="1038234"/>
            </a:xfrm>
            <a:prstGeom prst="rect">
              <a:avLst/>
            </a:prstGeom>
          </p:spPr>
        </p:pic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0BD878-AF74-DC2F-5984-AE5275F2E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3700" y="3804784"/>
              <a:ext cx="1371951" cy="1399281"/>
            </a:xfrm>
            <a:prstGeom prst="rect">
              <a:avLst/>
            </a:prstGeom>
          </p:spPr>
        </p:pic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93E495-9CC5-E868-5560-0D1CC6B0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5400" y="3834184"/>
              <a:ext cx="1371951" cy="1399281"/>
            </a:xfrm>
            <a:prstGeom prst="rect">
              <a:avLst/>
            </a:prstGeom>
          </p:spPr>
        </p:pic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21E1DD74-15EC-4044-4F1D-B1CF9BA9D43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0057" y="931004"/>
              <a:ext cx="533991" cy="1708102"/>
            </a:xfrm>
            <a:prstGeom prst="curvedConnector3">
              <a:avLst>
                <a:gd name="adj1" fmla="val 165525"/>
              </a:avLst>
            </a:prstGeom>
            <a:ln w="444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97CC85-20F1-2A11-CA8E-7E4EE5C3DAC6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945460" y="1387821"/>
              <a:ext cx="488286" cy="771007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19E5D1-4BD2-D597-1AED-8DCF593E09B9}"/>
                </a:ext>
              </a:extLst>
            </p:cNvPr>
            <p:cNvCxnSpPr>
              <a:cxnSpLocks/>
            </p:cNvCxnSpPr>
            <p:nvPr/>
          </p:nvCxnSpPr>
          <p:spPr>
            <a:xfrm>
              <a:off x="4367575" y="1479950"/>
              <a:ext cx="501114" cy="800782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F1E5888-5926-953A-FDE3-787745325B13}"/>
                </a:ext>
              </a:extLst>
            </p:cNvPr>
            <p:cNvCxnSpPr>
              <a:cxnSpLocks/>
            </p:cNvCxnSpPr>
            <p:nvPr/>
          </p:nvCxnSpPr>
          <p:spPr>
            <a:xfrm>
              <a:off x="4985234" y="951190"/>
              <a:ext cx="607421" cy="1766383"/>
            </a:xfrm>
            <a:prstGeom prst="curvedConnector3">
              <a:avLst>
                <a:gd name="adj1" fmla="val 160216"/>
              </a:avLst>
            </a:prstGeom>
            <a:ln w="444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0951B6-E08B-9EBF-90FF-D86ED66F2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0171" y="969611"/>
              <a:ext cx="664316" cy="4810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5CA9F1A-66D2-A88B-CBB1-7A057257BA8F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1427911" y="2672424"/>
              <a:ext cx="3148287" cy="5521"/>
            </a:xfrm>
            <a:prstGeom prst="straightConnector1">
              <a:avLst/>
            </a:prstGeom>
            <a:ln w="44450"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 descr="A silhouette of a deer&#10;&#10;Description automatically generated">
              <a:extLst>
                <a:ext uri="{FF2B5EF4-FFF2-40B4-BE49-F238E27FC236}">
                  <a16:creationId xmlns:a16="http://schemas.microsoft.com/office/drawing/2014/main" id="{FF9D0B46-6022-824A-70EC-931DD74F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876" y="5724395"/>
              <a:ext cx="964902" cy="1038234"/>
            </a:xfrm>
            <a:prstGeom prst="rect">
              <a:avLst/>
            </a:prstGeom>
          </p:spPr>
        </p:pic>
        <p:pic>
          <p:nvPicPr>
            <p:cNvPr id="68" name="Picture 67" descr="A silhouette of a deer&#10;&#10;Description automatically generated">
              <a:extLst>
                <a:ext uri="{FF2B5EF4-FFF2-40B4-BE49-F238E27FC236}">
                  <a16:creationId xmlns:a16="http://schemas.microsoft.com/office/drawing/2014/main" id="{398DC078-ED64-72DB-D7D5-AF215B36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3065" y="5696014"/>
              <a:ext cx="964902" cy="1038234"/>
            </a:xfrm>
            <a:prstGeom prst="rect">
              <a:avLst/>
            </a:prstGeom>
          </p:spPr>
        </p:pic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55764D3-E868-5240-963B-4AAB0FB12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189" y="5251858"/>
              <a:ext cx="380884" cy="571727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E63BB7D-A7A8-8296-90DC-E88C9ABA5B4B}"/>
                </a:ext>
              </a:extLst>
            </p:cNvPr>
            <p:cNvCxnSpPr>
              <a:cxnSpLocks/>
            </p:cNvCxnSpPr>
            <p:nvPr/>
          </p:nvCxnSpPr>
          <p:spPr>
            <a:xfrm>
              <a:off x="4424222" y="5226045"/>
              <a:ext cx="444467" cy="651013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FA85966-0F79-9676-4842-CF0DEF0A5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9918" y="4754258"/>
              <a:ext cx="664316" cy="4810"/>
            </a:xfrm>
            <a:prstGeom prst="straightConnector1">
              <a:avLst/>
            </a:prstGeom>
            <a:ln w="44450">
              <a:solidFill>
                <a:schemeClr val="accent5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92527C-7FCC-CE43-331A-3484288C7666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 flipV="1">
              <a:off x="1454778" y="6215131"/>
              <a:ext cx="3148287" cy="28381"/>
            </a:xfrm>
            <a:prstGeom prst="straightConnector1">
              <a:avLst/>
            </a:prstGeom>
            <a:ln w="44450"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silhouette of a deer&#10;&#10;Description automatically generated">
              <a:extLst>
                <a:ext uri="{FF2B5EF4-FFF2-40B4-BE49-F238E27FC236}">
                  <a16:creationId xmlns:a16="http://schemas.microsoft.com/office/drawing/2014/main" id="{0B268416-CB1A-79D9-C8E7-9BD52130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5516" y="5464606"/>
              <a:ext cx="964902" cy="1038234"/>
            </a:xfrm>
            <a:prstGeom prst="rect">
              <a:avLst/>
            </a:prstGeom>
          </p:spPr>
        </p:pic>
        <p:pic>
          <p:nvPicPr>
            <p:cNvPr id="83" name="Picture 8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E313ACE-19CF-F46B-9BC2-72FEA8BE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57321" y="3256697"/>
              <a:ext cx="1584021" cy="1615575"/>
            </a:xfrm>
            <a:prstGeom prst="rect">
              <a:avLst/>
            </a:prstGeom>
          </p:spPr>
        </p:pic>
        <p:pic>
          <p:nvPicPr>
            <p:cNvPr id="84" name="Picture 83" descr="A silhouette of a deer&#10;&#10;Description automatically generated">
              <a:extLst>
                <a:ext uri="{FF2B5EF4-FFF2-40B4-BE49-F238E27FC236}">
                  <a16:creationId xmlns:a16="http://schemas.microsoft.com/office/drawing/2014/main" id="{63103557-2706-BDBA-044B-81D97789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9765" y="1451417"/>
              <a:ext cx="1765031" cy="1180744"/>
            </a:xfrm>
            <a:prstGeom prst="rect">
              <a:avLst/>
            </a:prstGeom>
          </p:spPr>
        </p:pic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0ED644B6-D85C-7DB6-EA16-8D313DC3A502}"/>
                </a:ext>
              </a:extLst>
            </p:cNvPr>
            <p:cNvCxnSpPr>
              <a:cxnSpLocks/>
              <a:stCxn id="84" idx="1"/>
              <a:endCxn id="83" idx="1"/>
            </p:cNvCxnSpPr>
            <p:nvPr/>
          </p:nvCxnSpPr>
          <p:spPr>
            <a:xfrm rot="10800000" flipH="1" flipV="1">
              <a:off x="7269765" y="2041789"/>
              <a:ext cx="87556" cy="2022696"/>
            </a:xfrm>
            <a:prstGeom prst="curvedConnector3">
              <a:avLst>
                <a:gd name="adj1" fmla="val -793926"/>
              </a:avLst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>
              <a:extLst>
                <a:ext uri="{FF2B5EF4-FFF2-40B4-BE49-F238E27FC236}">
                  <a16:creationId xmlns:a16="http://schemas.microsoft.com/office/drawing/2014/main" id="{5E5F896C-5923-55EA-CCB6-E43971D6433B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H="1">
              <a:off x="8941342" y="2041789"/>
              <a:ext cx="93454" cy="2022696"/>
            </a:xfrm>
            <a:prstGeom prst="curvedConnector3">
              <a:avLst>
                <a:gd name="adj1" fmla="val -663948"/>
              </a:avLst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urved Connector 86">
              <a:extLst>
                <a:ext uri="{FF2B5EF4-FFF2-40B4-BE49-F238E27FC236}">
                  <a16:creationId xmlns:a16="http://schemas.microsoft.com/office/drawing/2014/main" id="{28145128-DD05-5259-7A5A-D2BE4BC1A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2037" y="4111140"/>
              <a:ext cx="239305" cy="1848393"/>
            </a:xfrm>
            <a:prstGeom prst="curvedConnector3">
              <a:avLst>
                <a:gd name="adj1" fmla="val -267085"/>
              </a:avLst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6E0E8B89-401D-EE67-444A-56AD588EED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5073" y="5208046"/>
              <a:ext cx="907575" cy="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>
              <a:extLst>
                <a:ext uri="{FF2B5EF4-FFF2-40B4-BE49-F238E27FC236}">
                  <a16:creationId xmlns:a16="http://schemas.microsoft.com/office/drawing/2014/main" id="{FB57822F-2BB6-CA76-B304-B6E0F87C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765" y="1997545"/>
              <a:ext cx="1765031" cy="12700"/>
            </a:xfrm>
            <a:prstGeom prst="curvedConnector5">
              <a:avLst>
                <a:gd name="adj1" fmla="val -12952"/>
                <a:gd name="adj2" fmla="val -8024866"/>
                <a:gd name="adj3" fmla="val 112952"/>
              </a:avLst>
            </a:prstGeom>
            <a:ln w="38100">
              <a:solidFill>
                <a:srgbClr val="FF7A72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60D0AC9-34F4-6C5D-BEDC-A48AC3A24306}"/>
                </a:ext>
              </a:extLst>
            </p:cNvPr>
            <p:cNvSpPr txBox="1"/>
            <p:nvPr/>
          </p:nvSpPr>
          <p:spPr>
            <a:xfrm>
              <a:off x="1287364" y="2785183"/>
              <a:ext cx="3698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0.125 V</a:t>
              </a:r>
              <a:r>
                <a:rPr lang="en-US" baseline="-25000" dirty="0"/>
                <a:t>A</a:t>
              </a:r>
              <a:r>
                <a:rPr lang="en-US" dirty="0"/>
                <a:t> + 0.5 V</a:t>
              </a:r>
              <a:r>
                <a:rPr lang="en-US" baseline="-25000" dirty="0"/>
                <a:t>MG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+ 0.5 C</a:t>
              </a:r>
              <a:r>
                <a:rPr lang="en-US" baseline="-25000" dirty="0"/>
                <a:t>A,MG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20B7562-7AB9-6FC3-4283-63C79F01335F}"/>
                </a:ext>
              </a:extLst>
            </p:cNvPr>
            <p:cNvSpPr txBox="1"/>
            <p:nvPr/>
          </p:nvSpPr>
          <p:spPr>
            <a:xfrm>
              <a:off x="2524573" y="6315027"/>
              <a:ext cx="1152088" cy="376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0.125 V</a:t>
              </a:r>
              <a:r>
                <a:rPr lang="en-US" baseline="-25000" dirty="0"/>
                <a:t>A</a:t>
              </a:r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3FC76DF-5012-3C95-7368-06EA88C7C48B}"/>
                </a:ext>
              </a:extLst>
            </p:cNvPr>
            <p:cNvSpPr txBox="1"/>
            <p:nvPr/>
          </p:nvSpPr>
          <p:spPr>
            <a:xfrm>
              <a:off x="6291141" y="4906763"/>
              <a:ext cx="158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0.5 V</a:t>
              </a:r>
              <a:r>
                <a:rPr lang="en-US" baseline="-25000" dirty="0"/>
                <a:t>A</a:t>
              </a:r>
              <a:r>
                <a:rPr lang="en-US" dirty="0"/>
                <a:t>  +</a:t>
              </a:r>
            </a:p>
            <a:p>
              <a:pPr algn="r"/>
              <a:r>
                <a:rPr lang="en-US" dirty="0"/>
                <a:t> 0.25 C</a:t>
              </a:r>
              <a:r>
                <a:rPr lang="en-US" baseline="-25000" dirty="0"/>
                <a:t>A,MG</a:t>
              </a:r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7F3DF30-53EE-CF30-A4F9-AA18004257F3}"/>
                </a:ext>
              </a:extLst>
            </p:cNvPr>
            <p:cNvSpPr txBox="1"/>
            <p:nvPr/>
          </p:nvSpPr>
          <p:spPr>
            <a:xfrm>
              <a:off x="7705103" y="1871548"/>
              <a:ext cx="167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Grandmother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FE1A45F-4E9A-9752-67A6-48E217531790}"/>
                </a:ext>
              </a:extLst>
            </p:cNvPr>
            <p:cNvSpPr txBox="1"/>
            <p:nvPr/>
          </p:nvSpPr>
          <p:spPr>
            <a:xfrm>
              <a:off x="3952178" y="808590"/>
              <a:ext cx="781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Aunt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80D85-1907-9558-53AA-83A6BB81CBA0}"/>
                </a:ext>
              </a:extLst>
            </p:cNvPr>
            <p:cNvSpPr txBox="1"/>
            <p:nvPr/>
          </p:nvSpPr>
          <p:spPr>
            <a:xfrm>
              <a:off x="4664275" y="2450248"/>
              <a:ext cx="81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Cousin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1EE373-E3BC-9CDE-45B6-2D1FD5313728}"/>
                </a:ext>
              </a:extLst>
            </p:cNvPr>
            <p:cNvSpPr txBox="1"/>
            <p:nvPr/>
          </p:nvSpPr>
          <p:spPr>
            <a:xfrm>
              <a:off x="1567462" y="789776"/>
              <a:ext cx="754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Mother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1BD17A-FFD7-E889-250B-1A533F4938AD}"/>
                </a:ext>
              </a:extLst>
            </p:cNvPr>
            <p:cNvSpPr txBox="1"/>
            <p:nvPr/>
          </p:nvSpPr>
          <p:spPr>
            <a:xfrm>
              <a:off x="4691142" y="5988699"/>
              <a:ext cx="81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Cousin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CC5F275-AAA6-8946-F579-CD1B930429AC}"/>
                </a:ext>
              </a:extLst>
            </p:cNvPr>
            <p:cNvSpPr txBox="1"/>
            <p:nvPr/>
          </p:nvSpPr>
          <p:spPr>
            <a:xfrm>
              <a:off x="3737518" y="4499923"/>
              <a:ext cx="781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Uncle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F69EED2-0D5B-E689-9FB6-8CFC7AC52174}"/>
                </a:ext>
              </a:extLst>
            </p:cNvPr>
            <p:cNvSpPr txBox="1"/>
            <p:nvPr/>
          </p:nvSpPr>
          <p:spPr>
            <a:xfrm>
              <a:off x="1497720" y="4482941"/>
              <a:ext cx="754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Father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EF446A4-9529-247F-AD56-178515B0B005}"/>
                </a:ext>
              </a:extLst>
            </p:cNvPr>
            <p:cNvSpPr txBox="1"/>
            <p:nvPr/>
          </p:nvSpPr>
          <p:spPr>
            <a:xfrm>
              <a:off x="7734052" y="4042549"/>
              <a:ext cx="754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Father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485E05D-B4A3-3FE7-148F-26D3F03457FE}"/>
                </a:ext>
              </a:extLst>
            </p:cNvPr>
            <p:cNvSpPr txBox="1"/>
            <p:nvPr/>
          </p:nvSpPr>
          <p:spPr>
            <a:xfrm>
              <a:off x="460056" y="307910"/>
              <a:ext cx="47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67EABD7-68A2-6D58-91E9-5F8138945DBC}"/>
                </a:ext>
              </a:extLst>
            </p:cNvPr>
            <p:cNvSpPr txBox="1"/>
            <p:nvPr/>
          </p:nvSpPr>
          <p:spPr>
            <a:xfrm>
              <a:off x="601589" y="4164492"/>
              <a:ext cx="47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417974F-0E07-0AC6-7DAE-A9C42EBA5B5F}"/>
                </a:ext>
              </a:extLst>
            </p:cNvPr>
            <p:cNvSpPr txBox="1"/>
            <p:nvPr/>
          </p:nvSpPr>
          <p:spPr>
            <a:xfrm>
              <a:off x="6371480" y="969611"/>
              <a:ext cx="475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2FFAE7D-69EA-D883-82EE-C3A4285A1D3D}"/>
                </a:ext>
              </a:extLst>
            </p:cNvPr>
            <p:cNvSpPr txBox="1"/>
            <p:nvPr/>
          </p:nvSpPr>
          <p:spPr>
            <a:xfrm>
              <a:off x="625948" y="6036138"/>
              <a:ext cx="81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Focal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E716739-F62E-E479-FDE5-C4008864AA2B}"/>
                </a:ext>
              </a:extLst>
            </p:cNvPr>
            <p:cNvSpPr txBox="1"/>
            <p:nvPr/>
          </p:nvSpPr>
          <p:spPr>
            <a:xfrm>
              <a:off x="588078" y="2485217"/>
              <a:ext cx="81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Focal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A2633FB-D73D-B874-25F2-238096738C7A}"/>
                </a:ext>
              </a:extLst>
            </p:cNvPr>
            <p:cNvSpPr txBox="1"/>
            <p:nvPr/>
          </p:nvSpPr>
          <p:spPr>
            <a:xfrm>
              <a:off x="7783673" y="5774560"/>
              <a:ext cx="81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99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19119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</dc:creator>
  <cp:lastModifiedBy>Joel Pick</cp:lastModifiedBy>
  <cp:revision>5</cp:revision>
  <dcterms:created xsi:type="dcterms:W3CDTF">2024-07-24T05:29:37Z</dcterms:created>
  <dcterms:modified xsi:type="dcterms:W3CDTF">2025-08-29T13:28:06Z</dcterms:modified>
</cp:coreProperties>
</file>