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7" r:id="rId2"/>
    <p:sldId id="308" r:id="rId3"/>
  </p:sldIdLst>
  <p:sldSz cx="9144000" cy="5143500" type="screen16x9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1">
          <p15:clr>
            <a:srgbClr val="A4A3A4"/>
          </p15:clr>
        </p15:guide>
        <p15:guide id="2" orient="horz" pos="3004">
          <p15:clr>
            <a:srgbClr val="A4A3A4"/>
          </p15:clr>
        </p15:guide>
        <p15:guide id="3" orient="horz" pos="422">
          <p15:clr>
            <a:srgbClr val="A4A3A4"/>
          </p15:clr>
        </p15:guide>
        <p15:guide id="4" orient="horz" pos="824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1643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  <p15:guide id="9" pos="2909">
          <p15:clr>
            <a:srgbClr val="A4A3A4"/>
          </p15:clr>
        </p15:guide>
        <p15:guide id="10" pos="2811">
          <p15:clr>
            <a:srgbClr val="A4A3A4"/>
          </p15:clr>
        </p15:guide>
        <p15:guide id="11" pos="2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ndi Brewer-Griffin" initials="SBG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34" autoAdjust="0"/>
  </p:normalViewPr>
  <p:slideViewPr>
    <p:cSldViewPr snapToGrid="0">
      <p:cViewPr varScale="1">
        <p:scale>
          <a:sx n="141" d="100"/>
          <a:sy n="141" d="100"/>
        </p:scale>
        <p:origin x="126" y="192"/>
      </p:cViewPr>
      <p:guideLst>
        <p:guide orient="horz" pos="1581"/>
        <p:guide orient="horz" pos="3004"/>
        <p:guide orient="horz" pos="422"/>
        <p:guide orient="horz" pos="824"/>
        <p:guide orient="horz" pos="2916"/>
        <p:guide orient="horz" pos="1643"/>
        <p:guide pos="5470"/>
        <p:guide pos="287"/>
        <p:guide pos="2909"/>
        <p:guide pos="2811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1536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939D1-401E-469A-AE88-0932D17312BC}" type="doc">
      <dgm:prSet loTypeId="urn:microsoft.com/office/officeart/2005/8/layout/hProcess10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980B65C-5165-4A78-87F8-81BB1B8A075A}">
      <dgm:prSet phldrT="[Text]"/>
      <dgm:spPr/>
      <dgm:t>
        <a:bodyPr/>
        <a:lstStyle/>
        <a:p>
          <a:r>
            <a:rPr lang="en-US" dirty="0" smtClean="0"/>
            <a:t>Account Sales Data</a:t>
          </a:r>
          <a:endParaRPr lang="en-US" dirty="0"/>
        </a:p>
      </dgm:t>
    </dgm:pt>
    <dgm:pt modelId="{1F3DAD0F-6D78-4A25-A479-717AA5E2124D}" type="parTrans" cxnId="{017853AB-C54C-46AA-B6A5-90756E37C959}">
      <dgm:prSet/>
      <dgm:spPr/>
      <dgm:t>
        <a:bodyPr/>
        <a:lstStyle/>
        <a:p>
          <a:endParaRPr lang="en-US"/>
        </a:p>
      </dgm:t>
    </dgm:pt>
    <dgm:pt modelId="{141C9105-4910-40FF-AF26-9634AC3DC01A}" type="sibTrans" cxnId="{017853AB-C54C-46AA-B6A5-90756E37C959}">
      <dgm:prSet/>
      <dgm:spPr/>
      <dgm:t>
        <a:bodyPr/>
        <a:lstStyle/>
        <a:p>
          <a:endParaRPr lang="en-US"/>
        </a:p>
      </dgm:t>
    </dgm:pt>
    <dgm:pt modelId="{C5BBB114-5D23-4EB1-8102-632622E1BA6F}">
      <dgm:prSet phldrT="[Text]"/>
      <dgm:spPr/>
      <dgm:t>
        <a:bodyPr/>
        <a:lstStyle/>
        <a:p>
          <a:r>
            <a:rPr lang="en-US" dirty="0" smtClean="0"/>
            <a:t>Pre-identified single purchase customers</a:t>
          </a:r>
          <a:endParaRPr lang="en-US" dirty="0"/>
        </a:p>
      </dgm:t>
    </dgm:pt>
    <dgm:pt modelId="{8CF7CF66-1C7A-4960-8803-C700F29425B7}" type="parTrans" cxnId="{89F31CC6-9F9B-4FBE-87ED-38159A361C17}">
      <dgm:prSet/>
      <dgm:spPr/>
      <dgm:t>
        <a:bodyPr/>
        <a:lstStyle/>
        <a:p>
          <a:endParaRPr lang="en-US"/>
        </a:p>
      </dgm:t>
    </dgm:pt>
    <dgm:pt modelId="{8424B1D8-B570-4703-A087-C15B82ECE1E5}" type="sibTrans" cxnId="{89F31CC6-9F9B-4FBE-87ED-38159A361C17}">
      <dgm:prSet/>
      <dgm:spPr/>
      <dgm:t>
        <a:bodyPr/>
        <a:lstStyle/>
        <a:p>
          <a:endParaRPr lang="en-US"/>
        </a:p>
      </dgm:t>
    </dgm:pt>
    <dgm:pt modelId="{53998A8A-8DF4-4132-9A09-C5B62E01B414}">
      <dgm:prSet phldrT="[Text]"/>
      <dgm:spPr/>
      <dgm:t>
        <a:bodyPr/>
        <a:lstStyle/>
        <a:p>
          <a:r>
            <a:rPr lang="en-US" dirty="0" err="1" smtClean="0"/>
            <a:t>Dataframe</a:t>
          </a:r>
          <a:r>
            <a:rPr lang="en-US" dirty="0" smtClean="0"/>
            <a:t> containing their prior purchase info</a:t>
          </a:r>
          <a:endParaRPr lang="en-US" dirty="0"/>
        </a:p>
      </dgm:t>
    </dgm:pt>
    <dgm:pt modelId="{CB10C526-965A-47C7-883C-7C38A59CD1E6}" type="parTrans" cxnId="{C9C4C240-5177-4E76-AE98-11623BC57506}">
      <dgm:prSet/>
      <dgm:spPr/>
      <dgm:t>
        <a:bodyPr/>
        <a:lstStyle/>
        <a:p>
          <a:endParaRPr lang="en-US"/>
        </a:p>
      </dgm:t>
    </dgm:pt>
    <dgm:pt modelId="{1E316EB1-4E73-4BEC-99B3-6D549CFAC02F}" type="sibTrans" cxnId="{C9C4C240-5177-4E76-AE98-11623BC57506}">
      <dgm:prSet/>
      <dgm:spPr/>
      <dgm:t>
        <a:bodyPr/>
        <a:lstStyle/>
        <a:p>
          <a:endParaRPr lang="en-US"/>
        </a:p>
      </dgm:t>
    </dgm:pt>
    <dgm:pt modelId="{DDB91BD9-FDBC-4DDA-A256-D0C986BDBEFF}">
      <dgm:prSet phldrT="[Text]"/>
      <dgm:spPr/>
      <dgm:t>
        <a:bodyPr/>
        <a:lstStyle/>
        <a:p>
          <a:r>
            <a:rPr lang="en-US" dirty="0" smtClean="0"/>
            <a:t>Salesperson/Marketer Interaction</a:t>
          </a:r>
          <a:endParaRPr lang="en-US" dirty="0"/>
        </a:p>
      </dgm:t>
    </dgm:pt>
    <dgm:pt modelId="{5587D0DA-BCF1-4560-BD90-3CF5C29C20B4}" type="parTrans" cxnId="{407CC8F3-6F76-4E51-BFBA-DF7DE9AF7290}">
      <dgm:prSet/>
      <dgm:spPr/>
      <dgm:t>
        <a:bodyPr/>
        <a:lstStyle/>
        <a:p>
          <a:endParaRPr lang="en-US"/>
        </a:p>
      </dgm:t>
    </dgm:pt>
    <dgm:pt modelId="{C913B6A6-8FA9-4702-A5DD-6EADFA356F60}" type="sibTrans" cxnId="{407CC8F3-6F76-4E51-BFBA-DF7DE9AF7290}">
      <dgm:prSet/>
      <dgm:spPr/>
      <dgm:t>
        <a:bodyPr/>
        <a:lstStyle/>
        <a:p>
          <a:endParaRPr lang="en-US"/>
        </a:p>
      </dgm:t>
    </dgm:pt>
    <dgm:pt modelId="{938F3CEC-44CF-4C97-8823-E065653A9A4F}">
      <dgm:prSet phldrT="[Text]"/>
      <dgm:spPr/>
      <dgm:t>
        <a:bodyPr/>
        <a:lstStyle/>
        <a:p>
          <a:r>
            <a:rPr lang="en-US" dirty="0" smtClean="0"/>
            <a:t>Views their metrics</a:t>
          </a:r>
          <a:endParaRPr lang="en-US" dirty="0"/>
        </a:p>
      </dgm:t>
    </dgm:pt>
    <dgm:pt modelId="{523BCDAC-4381-4D3E-B26A-974C09155640}" type="parTrans" cxnId="{8578AA0A-F99E-45D0-B149-917B18A3301E}">
      <dgm:prSet/>
      <dgm:spPr/>
      <dgm:t>
        <a:bodyPr/>
        <a:lstStyle/>
        <a:p>
          <a:endParaRPr lang="en-US"/>
        </a:p>
      </dgm:t>
    </dgm:pt>
    <dgm:pt modelId="{A6828361-0F75-4D1E-8350-089F45B81129}" type="sibTrans" cxnId="{8578AA0A-F99E-45D0-B149-917B18A3301E}">
      <dgm:prSet/>
      <dgm:spPr/>
      <dgm:t>
        <a:bodyPr/>
        <a:lstStyle/>
        <a:p>
          <a:endParaRPr lang="en-US"/>
        </a:p>
      </dgm:t>
    </dgm:pt>
    <dgm:pt modelId="{85F566E3-E95B-4587-81B1-E18C1910EFEA}">
      <dgm:prSet phldrT="[Text]"/>
      <dgm:spPr/>
      <dgm:t>
        <a:bodyPr/>
        <a:lstStyle/>
        <a:p>
          <a:r>
            <a:rPr lang="en-US" dirty="0" smtClean="0"/>
            <a:t>Input Date for Q2-1997</a:t>
          </a:r>
          <a:endParaRPr lang="en-US" dirty="0"/>
        </a:p>
      </dgm:t>
    </dgm:pt>
    <dgm:pt modelId="{A82663B8-AEDF-4D0B-9AB6-4A3848D1FB5E}" type="parTrans" cxnId="{9888C9E7-11F2-4586-B6E7-18CE301C797D}">
      <dgm:prSet/>
      <dgm:spPr/>
      <dgm:t>
        <a:bodyPr/>
        <a:lstStyle/>
        <a:p>
          <a:endParaRPr lang="en-US"/>
        </a:p>
      </dgm:t>
    </dgm:pt>
    <dgm:pt modelId="{13A2371B-F5BC-4A09-844C-6AAEF2D18DA3}" type="sibTrans" cxnId="{9888C9E7-11F2-4586-B6E7-18CE301C797D}">
      <dgm:prSet/>
      <dgm:spPr/>
      <dgm:t>
        <a:bodyPr/>
        <a:lstStyle/>
        <a:p>
          <a:endParaRPr lang="en-US"/>
        </a:p>
      </dgm:t>
    </dgm:pt>
    <dgm:pt modelId="{66860C22-3CB5-4984-B55D-7B8E869F3A8B}">
      <dgm:prSet phldrT="[Text]"/>
      <dgm:spPr/>
      <dgm:t>
        <a:bodyPr/>
        <a:lstStyle/>
        <a:p>
          <a:r>
            <a:rPr lang="en-US" dirty="0" smtClean="0"/>
            <a:t>Action Plan Builder</a:t>
          </a:r>
          <a:endParaRPr lang="en-US" dirty="0"/>
        </a:p>
      </dgm:t>
    </dgm:pt>
    <dgm:pt modelId="{393B6FA0-26D8-4D0A-A0FA-FB9A20416322}" type="parTrans" cxnId="{254B6730-9063-48BC-85FB-52800DFF43BB}">
      <dgm:prSet/>
      <dgm:spPr/>
      <dgm:t>
        <a:bodyPr/>
        <a:lstStyle/>
        <a:p>
          <a:endParaRPr lang="en-US"/>
        </a:p>
      </dgm:t>
    </dgm:pt>
    <dgm:pt modelId="{628A2D9D-2DD4-41D1-A552-A76BD2750D5D}" type="sibTrans" cxnId="{254B6730-9063-48BC-85FB-52800DFF43BB}">
      <dgm:prSet/>
      <dgm:spPr/>
      <dgm:t>
        <a:bodyPr/>
        <a:lstStyle/>
        <a:p>
          <a:endParaRPr lang="en-US"/>
        </a:p>
      </dgm:t>
    </dgm:pt>
    <dgm:pt modelId="{15C3E04F-54FA-42F5-B37C-AA974FAB4FF2}">
      <dgm:prSet phldrT="[Text]"/>
      <dgm:spPr/>
      <dgm:t>
        <a:bodyPr/>
        <a:lstStyle/>
        <a:p>
          <a:r>
            <a:rPr lang="en-US" dirty="0" smtClean="0"/>
            <a:t> After inputting dates outputs customer ID’s sorted by their stats - past the 50 day threshold</a:t>
          </a:r>
          <a:endParaRPr lang="en-US" dirty="0"/>
        </a:p>
      </dgm:t>
    </dgm:pt>
    <dgm:pt modelId="{9EB836B9-1E23-44D7-9D5E-3293A31E98F5}" type="parTrans" cxnId="{7F925E3F-E3C7-44EB-8738-2BFD0E7733A3}">
      <dgm:prSet/>
      <dgm:spPr/>
      <dgm:t>
        <a:bodyPr/>
        <a:lstStyle/>
        <a:p>
          <a:endParaRPr lang="en-US"/>
        </a:p>
      </dgm:t>
    </dgm:pt>
    <dgm:pt modelId="{5C6687A6-F600-4A0B-AFC5-0B6F6697BEB6}" type="sibTrans" cxnId="{7F925E3F-E3C7-44EB-8738-2BFD0E7733A3}">
      <dgm:prSet/>
      <dgm:spPr/>
      <dgm:t>
        <a:bodyPr/>
        <a:lstStyle/>
        <a:p>
          <a:endParaRPr lang="en-US"/>
        </a:p>
      </dgm:t>
    </dgm:pt>
    <dgm:pt modelId="{7B7021BC-6077-4C90-89BA-A9CD1B273308}">
      <dgm:prSet phldrT="[Text]"/>
      <dgm:spPr/>
      <dgm:t>
        <a:bodyPr/>
        <a:lstStyle/>
        <a:p>
          <a:r>
            <a:rPr lang="en-US" dirty="0" smtClean="0"/>
            <a:t># of single purchasers</a:t>
          </a:r>
          <a:endParaRPr lang="en-US" dirty="0"/>
        </a:p>
      </dgm:t>
    </dgm:pt>
    <dgm:pt modelId="{5702EA54-16E2-4C88-86BB-2625ADD04D35}" type="parTrans" cxnId="{78C1DFA4-0FE2-4FB2-8588-D72252FBEDC9}">
      <dgm:prSet/>
      <dgm:spPr/>
    </dgm:pt>
    <dgm:pt modelId="{15B5CC71-E2E6-4F2D-B4B1-92E488DA85F5}" type="sibTrans" cxnId="{78C1DFA4-0FE2-4FB2-8588-D72252FBEDC9}">
      <dgm:prSet/>
      <dgm:spPr/>
    </dgm:pt>
    <dgm:pt modelId="{2DF79606-1113-439E-8260-C4CABC26E988}">
      <dgm:prSet phldrT="[Text]"/>
      <dgm:spPr/>
      <dgm:t>
        <a:bodyPr/>
        <a:lstStyle/>
        <a:p>
          <a:r>
            <a:rPr lang="en-US" dirty="0" smtClean="0"/>
            <a:t>% single purchasers</a:t>
          </a:r>
          <a:endParaRPr lang="en-US" dirty="0"/>
        </a:p>
      </dgm:t>
    </dgm:pt>
    <dgm:pt modelId="{FB5724DA-D2D2-4F67-A259-ADF25F12B7F3}" type="parTrans" cxnId="{CEC12752-5C52-4E8E-B0B3-184045F6A1BC}">
      <dgm:prSet/>
      <dgm:spPr/>
    </dgm:pt>
    <dgm:pt modelId="{EC26CD0D-8ADE-450D-9DA6-1D836333EAF9}" type="sibTrans" cxnId="{CEC12752-5C52-4E8E-B0B3-184045F6A1BC}">
      <dgm:prSet/>
      <dgm:spPr/>
    </dgm:pt>
    <dgm:pt modelId="{6CDA264A-AF7B-4034-990E-FCF234A9046B}">
      <dgm:prSet phldrT="[Text]"/>
      <dgm:spPr/>
      <dgm:t>
        <a:bodyPr/>
        <a:lstStyle/>
        <a:p>
          <a:r>
            <a:rPr lang="en-US" dirty="0" smtClean="0"/>
            <a:t>Latency between 1</a:t>
          </a:r>
          <a:r>
            <a:rPr lang="en-US" baseline="30000" dirty="0" smtClean="0"/>
            <a:t>st</a:t>
          </a:r>
          <a:r>
            <a:rPr lang="en-US" dirty="0" smtClean="0"/>
            <a:t>/2</a:t>
          </a:r>
          <a:r>
            <a:rPr lang="en-US" baseline="30000" dirty="0" smtClean="0"/>
            <a:t>nd</a:t>
          </a:r>
          <a:r>
            <a:rPr lang="en-US" dirty="0" smtClean="0"/>
            <a:t> purchase</a:t>
          </a:r>
          <a:endParaRPr lang="en-US" dirty="0"/>
        </a:p>
      </dgm:t>
    </dgm:pt>
    <dgm:pt modelId="{F05B9581-4F13-4373-9F69-9E5BE18EABEE}" type="parTrans" cxnId="{3AA0897C-CB4A-4871-A85B-E979B8BF12B4}">
      <dgm:prSet/>
      <dgm:spPr/>
    </dgm:pt>
    <dgm:pt modelId="{1D2A038C-7C5F-470A-BB04-29D706C1F9B2}" type="sibTrans" cxnId="{3AA0897C-CB4A-4871-A85B-E979B8BF12B4}">
      <dgm:prSet/>
      <dgm:spPr/>
    </dgm:pt>
    <dgm:pt modelId="{DC3113EB-FEA5-4DA6-9F2D-13FBDCE660E0}" type="pres">
      <dgm:prSet presAssocID="{596939D1-401E-469A-AE88-0932D17312BC}" presName="Name0" presStyleCnt="0">
        <dgm:presLayoutVars>
          <dgm:dir/>
          <dgm:resizeHandles val="exact"/>
        </dgm:presLayoutVars>
      </dgm:prSet>
      <dgm:spPr/>
    </dgm:pt>
    <dgm:pt modelId="{554F1A74-BF04-4B76-BB0A-8801F482AA63}" type="pres">
      <dgm:prSet presAssocID="{E980B65C-5165-4A78-87F8-81BB1B8A075A}" presName="composite" presStyleCnt="0"/>
      <dgm:spPr/>
    </dgm:pt>
    <dgm:pt modelId="{F02CA406-8709-411B-89FF-0D45136004C3}" type="pres">
      <dgm:prSet presAssocID="{E980B65C-5165-4A78-87F8-81BB1B8A075A}" presName="imagSh" presStyleLbl="bgImgPlace1" presStyleIdx="0" presStyleCnt="3" custScaleY="73769" custLinFactNeighborX="-2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7A7523E2-EC6E-49C3-8BD1-419A81CE0B40}" type="pres">
      <dgm:prSet presAssocID="{E980B65C-5165-4A78-87F8-81BB1B8A075A}" presName="txNode" presStyleLbl="node1" presStyleIdx="0" presStyleCnt="3" custScaleY="100000" custLinFactNeighborX="11602" custLinFactNeighborY="8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05362-30F4-4C9F-9393-EE1D8590FE76}" type="pres">
      <dgm:prSet presAssocID="{141C9105-4910-40FF-AF26-9634AC3DC01A}" presName="sibTrans" presStyleLbl="sibTrans2D1" presStyleIdx="0" presStyleCnt="2"/>
      <dgm:spPr/>
    </dgm:pt>
    <dgm:pt modelId="{EDE63495-6A86-438D-BF36-E7E2566965F5}" type="pres">
      <dgm:prSet presAssocID="{141C9105-4910-40FF-AF26-9634AC3DC01A}" presName="connTx" presStyleLbl="sibTrans2D1" presStyleIdx="0" presStyleCnt="2"/>
      <dgm:spPr/>
    </dgm:pt>
    <dgm:pt modelId="{1CD7DAE4-6295-4948-AFDC-0C1CCB48D5DB}" type="pres">
      <dgm:prSet presAssocID="{DDB91BD9-FDBC-4DDA-A256-D0C986BDBEFF}" presName="composite" presStyleCnt="0"/>
      <dgm:spPr/>
    </dgm:pt>
    <dgm:pt modelId="{69C0008C-25E5-4B0A-918E-243439985E2C}" type="pres">
      <dgm:prSet presAssocID="{DDB91BD9-FDBC-4DDA-A256-D0C986BDBEFF}" presName="imagSh" presStyleLbl="bgImgPlace1" presStyleIdx="1" presStyleCnt="3" custScaleY="8081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9773AF2-6DBF-41E4-B27B-B555727484A4}" type="pres">
      <dgm:prSet presAssocID="{DDB91BD9-FDBC-4DDA-A256-D0C986BDBEFF}" presName="txNode" presStyleLbl="node1" presStyleIdx="1" presStyleCnt="3" custLinFactNeighborX="13307" custLinFactNeighborY="21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5E899B-E027-4497-9A0E-A59BD363D951}" type="pres">
      <dgm:prSet presAssocID="{C913B6A6-8FA9-4702-A5DD-6EADFA356F60}" presName="sibTrans" presStyleLbl="sibTrans2D1" presStyleIdx="1" presStyleCnt="2"/>
      <dgm:spPr/>
    </dgm:pt>
    <dgm:pt modelId="{B9FDCA67-5434-4CE5-A771-CE6C154CE20D}" type="pres">
      <dgm:prSet presAssocID="{C913B6A6-8FA9-4702-A5DD-6EADFA356F60}" presName="connTx" presStyleLbl="sibTrans2D1" presStyleIdx="1" presStyleCnt="2"/>
      <dgm:spPr/>
    </dgm:pt>
    <dgm:pt modelId="{7C960A8B-07E3-4ABA-9FA4-8D8BB19ADAC7}" type="pres">
      <dgm:prSet presAssocID="{66860C22-3CB5-4984-B55D-7B8E869F3A8B}" presName="composite" presStyleCnt="0"/>
      <dgm:spPr/>
    </dgm:pt>
    <dgm:pt modelId="{94D1E0AF-320E-4211-9222-14B31F968594}" type="pres">
      <dgm:prSet presAssocID="{66860C22-3CB5-4984-B55D-7B8E869F3A8B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BC262754-2F31-4AF1-8405-ED2468BA5E78}" type="pres">
      <dgm:prSet presAssocID="{66860C22-3CB5-4984-B55D-7B8E869F3A8B}" presName="txNode" presStyleLbl="node1" presStyleIdx="2" presStyleCnt="3" custLinFactNeighborX="6182" custLinFactNeighborY="3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AB3916-12FB-4201-8185-3EB2EBD8BD80}" type="presOf" srcId="{141C9105-4910-40FF-AF26-9634AC3DC01A}" destId="{96705362-30F4-4C9F-9393-EE1D8590FE76}" srcOrd="0" destOrd="0" presId="urn:microsoft.com/office/officeart/2005/8/layout/hProcess10"/>
    <dgm:cxn modelId="{407CC8F3-6F76-4E51-BFBA-DF7DE9AF7290}" srcId="{596939D1-401E-469A-AE88-0932D17312BC}" destId="{DDB91BD9-FDBC-4DDA-A256-D0C986BDBEFF}" srcOrd="1" destOrd="0" parTransId="{5587D0DA-BCF1-4560-BD90-3CF5C29C20B4}" sibTransId="{C913B6A6-8FA9-4702-A5DD-6EADFA356F60}"/>
    <dgm:cxn modelId="{F9499136-9EED-4693-81EB-51F3B396A531}" type="presOf" srcId="{C913B6A6-8FA9-4702-A5DD-6EADFA356F60}" destId="{3F5E899B-E027-4497-9A0E-A59BD363D951}" srcOrd="0" destOrd="0" presId="urn:microsoft.com/office/officeart/2005/8/layout/hProcess10"/>
    <dgm:cxn modelId="{A2E6C3D1-CB86-43EA-A475-4A6E9CCC1BE0}" type="presOf" srcId="{7B7021BC-6077-4C90-89BA-A9CD1B273308}" destId="{A9773AF2-6DBF-41E4-B27B-B555727484A4}" srcOrd="0" destOrd="2" presId="urn:microsoft.com/office/officeart/2005/8/layout/hProcess10"/>
    <dgm:cxn modelId="{CEC12752-5C52-4E8E-B0B3-184045F6A1BC}" srcId="{938F3CEC-44CF-4C97-8823-E065653A9A4F}" destId="{2DF79606-1113-439E-8260-C4CABC26E988}" srcOrd="1" destOrd="0" parTransId="{FB5724DA-D2D2-4F67-A259-ADF25F12B7F3}" sibTransId="{EC26CD0D-8ADE-450D-9DA6-1D836333EAF9}"/>
    <dgm:cxn modelId="{4FB7BECD-9E83-4C96-8F8F-E27759AD02DE}" type="presOf" srcId="{141C9105-4910-40FF-AF26-9634AC3DC01A}" destId="{EDE63495-6A86-438D-BF36-E7E2566965F5}" srcOrd="1" destOrd="0" presId="urn:microsoft.com/office/officeart/2005/8/layout/hProcess10"/>
    <dgm:cxn modelId="{7F505CF1-834A-4B79-B995-BE9810B62AE9}" type="presOf" srcId="{938F3CEC-44CF-4C97-8823-E065653A9A4F}" destId="{A9773AF2-6DBF-41E4-B27B-B555727484A4}" srcOrd="0" destOrd="1" presId="urn:microsoft.com/office/officeart/2005/8/layout/hProcess10"/>
    <dgm:cxn modelId="{54DDD637-A9F9-4864-8391-3F317265509B}" type="presOf" srcId="{66860C22-3CB5-4984-B55D-7B8E869F3A8B}" destId="{BC262754-2F31-4AF1-8405-ED2468BA5E78}" srcOrd="0" destOrd="0" presId="urn:microsoft.com/office/officeart/2005/8/layout/hProcess10"/>
    <dgm:cxn modelId="{B95D18C3-A9FC-4A39-B5E1-1858353A8583}" type="presOf" srcId="{6CDA264A-AF7B-4034-990E-FCF234A9046B}" destId="{A9773AF2-6DBF-41E4-B27B-B555727484A4}" srcOrd="0" destOrd="4" presId="urn:microsoft.com/office/officeart/2005/8/layout/hProcess10"/>
    <dgm:cxn modelId="{74ED3A6C-5FD2-4672-80B1-2AACA5DE3CEC}" type="presOf" srcId="{C5BBB114-5D23-4EB1-8102-632622E1BA6F}" destId="{7A7523E2-EC6E-49C3-8BD1-419A81CE0B40}" srcOrd="0" destOrd="1" presId="urn:microsoft.com/office/officeart/2005/8/layout/hProcess10"/>
    <dgm:cxn modelId="{254B6730-9063-48BC-85FB-52800DFF43BB}" srcId="{596939D1-401E-469A-AE88-0932D17312BC}" destId="{66860C22-3CB5-4984-B55D-7B8E869F3A8B}" srcOrd="2" destOrd="0" parTransId="{393B6FA0-26D8-4D0A-A0FA-FB9A20416322}" sibTransId="{628A2D9D-2DD4-41D1-A552-A76BD2750D5D}"/>
    <dgm:cxn modelId="{84C44AB4-F56D-4302-B8BD-CAD02CA067A6}" type="presOf" srcId="{C913B6A6-8FA9-4702-A5DD-6EADFA356F60}" destId="{B9FDCA67-5434-4CE5-A771-CE6C154CE20D}" srcOrd="1" destOrd="0" presId="urn:microsoft.com/office/officeart/2005/8/layout/hProcess10"/>
    <dgm:cxn modelId="{C88C47E5-D0E0-424A-BF42-F245FD391034}" type="presOf" srcId="{15C3E04F-54FA-42F5-B37C-AA974FAB4FF2}" destId="{BC262754-2F31-4AF1-8405-ED2468BA5E78}" srcOrd="0" destOrd="1" presId="urn:microsoft.com/office/officeart/2005/8/layout/hProcess10"/>
    <dgm:cxn modelId="{78C1DFA4-0FE2-4FB2-8588-D72252FBEDC9}" srcId="{938F3CEC-44CF-4C97-8823-E065653A9A4F}" destId="{7B7021BC-6077-4C90-89BA-A9CD1B273308}" srcOrd="0" destOrd="0" parTransId="{5702EA54-16E2-4C88-86BB-2625ADD04D35}" sibTransId="{15B5CC71-E2E6-4F2D-B4B1-92E488DA85F5}"/>
    <dgm:cxn modelId="{017853AB-C54C-46AA-B6A5-90756E37C959}" srcId="{596939D1-401E-469A-AE88-0932D17312BC}" destId="{E980B65C-5165-4A78-87F8-81BB1B8A075A}" srcOrd="0" destOrd="0" parTransId="{1F3DAD0F-6D78-4A25-A479-717AA5E2124D}" sibTransId="{141C9105-4910-40FF-AF26-9634AC3DC01A}"/>
    <dgm:cxn modelId="{962BB7F5-3042-4017-A643-14D3539CD550}" type="presOf" srcId="{596939D1-401E-469A-AE88-0932D17312BC}" destId="{DC3113EB-FEA5-4DA6-9F2D-13FBDCE660E0}" srcOrd="0" destOrd="0" presId="urn:microsoft.com/office/officeart/2005/8/layout/hProcess10"/>
    <dgm:cxn modelId="{7F925E3F-E3C7-44EB-8738-2BFD0E7733A3}" srcId="{66860C22-3CB5-4984-B55D-7B8E869F3A8B}" destId="{15C3E04F-54FA-42F5-B37C-AA974FAB4FF2}" srcOrd="0" destOrd="0" parTransId="{9EB836B9-1E23-44D7-9D5E-3293A31E98F5}" sibTransId="{5C6687A6-F600-4A0B-AFC5-0B6F6697BEB6}"/>
    <dgm:cxn modelId="{6B68F49E-40A4-4C76-A6F6-4FE1A444F1A9}" type="presOf" srcId="{DDB91BD9-FDBC-4DDA-A256-D0C986BDBEFF}" destId="{A9773AF2-6DBF-41E4-B27B-B555727484A4}" srcOrd="0" destOrd="0" presId="urn:microsoft.com/office/officeart/2005/8/layout/hProcess10"/>
    <dgm:cxn modelId="{8578AA0A-F99E-45D0-B149-917B18A3301E}" srcId="{DDB91BD9-FDBC-4DDA-A256-D0C986BDBEFF}" destId="{938F3CEC-44CF-4C97-8823-E065653A9A4F}" srcOrd="0" destOrd="0" parTransId="{523BCDAC-4381-4D3E-B26A-974C09155640}" sibTransId="{A6828361-0F75-4D1E-8350-089F45B81129}"/>
    <dgm:cxn modelId="{AA363455-6402-458A-AF65-D82E8B15B072}" type="presOf" srcId="{E980B65C-5165-4A78-87F8-81BB1B8A075A}" destId="{7A7523E2-EC6E-49C3-8BD1-419A81CE0B40}" srcOrd="0" destOrd="0" presId="urn:microsoft.com/office/officeart/2005/8/layout/hProcess10"/>
    <dgm:cxn modelId="{3AA0897C-CB4A-4871-A85B-E979B8BF12B4}" srcId="{938F3CEC-44CF-4C97-8823-E065653A9A4F}" destId="{6CDA264A-AF7B-4034-990E-FCF234A9046B}" srcOrd="2" destOrd="0" parTransId="{F05B9581-4F13-4373-9F69-9E5BE18EABEE}" sibTransId="{1D2A038C-7C5F-470A-BB04-29D706C1F9B2}"/>
    <dgm:cxn modelId="{C9C4C240-5177-4E76-AE98-11623BC57506}" srcId="{E980B65C-5165-4A78-87F8-81BB1B8A075A}" destId="{53998A8A-8DF4-4132-9A09-C5B62E01B414}" srcOrd="1" destOrd="0" parTransId="{CB10C526-965A-47C7-883C-7C38A59CD1E6}" sibTransId="{1E316EB1-4E73-4BEC-99B3-6D549CFAC02F}"/>
    <dgm:cxn modelId="{9888C9E7-11F2-4586-B6E7-18CE301C797D}" srcId="{DDB91BD9-FDBC-4DDA-A256-D0C986BDBEFF}" destId="{85F566E3-E95B-4587-81B1-E18C1910EFEA}" srcOrd="1" destOrd="0" parTransId="{A82663B8-AEDF-4D0B-9AB6-4A3848D1FB5E}" sibTransId="{13A2371B-F5BC-4A09-844C-6AAEF2D18DA3}"/>
    <dgm:cxn modelId="{5BA612BC-2E03-401F-A606-B77652AB3D40}" type="presOf" srcId="{2DF79606-1113-439E-8260-C4CABC26E988}" destId="{A9773AF2-6DBF-41E4-B27B-B555727484A4}" srcOrd="0" destOrd="3" presId="urn:microsoft.com/office/officeart/2005/8/layout/hProcess10"/>
    <dgm:cxn modelId="{3FE0C33F-026D-4B44-9B6E-8015D6D69A1F}" type="presOf" srcId="{85F566E3-E95B-4587-81B1-E18C1910EFEA}" destId="{A9773AF2-6DBF-41E4-B27B-B555727484A4}" srcOrd="0" destOrd="5" presId="urn:microsoft.com/office/officeart/2005/8/layout/hProcess10"/>
    <dgm:cxn modelId="{89F31CC6-9F9B-4FBE-87ED-38159A361C17}" srcId="{E980B65C-5165-4A78-87F8-81BB1B8A075A}" destId="{C5BBB114-5D23-4EB1-8102-632622E1BA6F}" srcOrd="0" destOrd="0" parTransId="{8CF7CF66-1C7A-4960-8803-C700F29425B7}" sibTransId="{8424B1D8-B570-4703-A087-C15B82ECE1E5}"/>
    <dgm:cxn modelId="{5DC7B39A-10A0-418D-9BB4-EE6D7AFFCFF6}" type="presOf" srcId="{53998A8A-8DF4-4132-9A09-C5B62E01B414}" destId="{7A7523E2-EC6E-49C3-8BD1-419A81CE0B40}" srcOrd="0" destOrd="2" presId="urn:microsoft.com/office/officeart/2005/8/layout/hProcess10"/>
    <dgm:cxn modelId="{144A8DB1-5FB5-4389-9226-2718DFCC8021}" type="presParOf" srcId="{DC3113EB-FEA5-4DA6-9F2D-13FBDCE660E0}" destId="{554F1A74-BF04-4B76-BB0A-8801F482AA63}" srcOrd="0" destOrd="0" presId="urn:microsoft.com/office/officeart/2005/8/layout/hProcess10"/>
    <dgm:cxn modelId="{2EB11182-D3FF-44C3-BE50-4534CF20E7E5}" type="presParOf" srcId="{554F1A74-BF04-4B76-BB0A-8801F482AA63}" destId="{F02CA406-8709-411B-89FF-0D45136004C3}" srcOrd="0" destOrd="0" presId="urn:microsoft.com/office/officeart/2005/8/layout/hProcess10"/>
    <dgm:cxn modelId="{D59BACD4-5D37-41CD-8ED9-4B088E08B14B}" type="presParOf" srcId="{554F1A74-BF04-4B76-BB0A-8801F482AA63}" destId="{7A7523E2-EC6E-49C3-8BD1-419A81CE0B40}" srcOrd="1" destOrd="0" presId="urn:microsoft.com/office/officeart/2005/8/layout/hProcess10"/>
    <dgm:cxn modelId="{139569D4-AC5E-4623-A10D-41509B8C5753}" type="presParOf" srcId="{DC3113EB-FEA5-4DA6-9F2D-13FBDCE660E0}" destId="{96705362-30F4-4C9F-9393-EE1D8590FE76}" srcOrd="1" destOrd="0" presId="urn:microsoft.com/office/officeart/2005/8/layout/hProcess10"/>
    <dgm:cxn modelId="{FA9882AC-93CB-449E-9240-C36C7EBE0C6F}" type="presParOf" srcId="{96705362-30F4-4C9F-9393-EE1D8590FE76}" destId="{EDE63495-6A86-438D-BF36-E7E2566965F5}" srcOrd="0" destOrd="0" presId="urn:microsoft.com/office/officeart/2005/8/layout/hProcess10"/>
    <dgm:cxn modelId="{2CA6DC13-C64F-4CD3-B997-934F5B2A88C0}" type="presParOf" srcId="{DC3113EB-FEA5-4DA6-9F2D-13FBDCE660E0}" destId="{1CD7DAE4-6295-4948-AFDC-0C1CCB48D5DB}" srcOrd="2" destOrd="0" presId="urn:microsoft.com/office/officeart/2005/8/layout/hProcess10"/>
    <dgm:cxn modelId="{167CB7DC-2ABF-43A9-B6BC-6F4C4529FEC0}" type="presParOf" srcId="{1CD7DAE4-6295-4948-AFDC-0C1CCB48D5DB}" destId="{69C0008C-25E5-4B0A-918E-243439985E2C}" srcOrd="0" destOrd="0" presId="urn:microsoft.com/office/officeart/2005/8/layout/hProcess10"/>
    <dgm:cxn modelId="{57453593-41BA-49B6-99DC-C0D0043D3459}" type="presParOf" srcId="{1CD7DAE4-6295-4948-AFDC-0C1CCB48D5DB}" destId="{A9773AF2-6DBF-41E4-B27B-B555727484A4}" srcOrd="1" destOrd="0" presId="urn:microsoft.com/office/officeart/2005/8/layout/hProcess10"/>
    <dgm:cxn modelId="{DF01512C-C490-4466-A65A-1823D2F1C51D}" type="presParOf" srcId="{DC3113EB-FEA5-4DA6-9F2D-13FBDCE660E0}" destId="{3F5E899B-E027-4497-9A0E-A59BD363D951}" srcOrd="3" destOrd="0" presId="urn:microsoft.com/office/officeart/2005/8/layout/hProcess10"/>
    <dgm:cxn modelId="{EA24A23F-B5F7-4097-8C49-06C0DB68534E}" type="presParOf" srcId="{3F5E899B-E027-4497-9A0E-A59BD363D951}" destId="{B9FDCA67-5434-4CE5-A771-CE6C154CE20D}" srcOrd="0" destOrd="0" presId="urn:microsoft.com/office/officeart/2005/8/layout/hProcess10"/>
    <dgm:cxn modelId="{E424FC6F-DB51-404B-AC23-6A5A6B1D1FAA}" type="presParOf" srcId="{DC3113EB-FEA5-4DA6-9F2D-13FBDCE660E0}" destId="{7C960A8B-07E3-4ABA-9FA4-8D8BB19ADAC7}" srcOrd="4" destOrd="0" presId="urn:microsoft.com/office/officeart/2005/8/layout/hProcess10"/>
    <dgm:cxn modelId="{A19972E8-A9D6-494A-A079-6B9C47969137}" type="presParOf" srcId="{7C960A8B-07E3-4ABA-9FA4-8D8BB19ADAC7}" destId="{94D1E0AF-320E-4211-9222-14B31F968594}" srcOrd="0" destOrd="0" presId="urn:microsoft.com/office/officeart/2005/8/layout/hProcess10"/>
    <dgm:cxn modelId="{4700EA00-07C7-4B59-8853-ECE978084D2D}" type="presParOf" srcId="{7C960A8B-07E3-4ABA-9FA4-8D8BB19ADAC7}" destId="{BC262754-2F31-4AF1-8405-ED2468BA5E7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CA406-8709-411B-89FF-0D45136004C3}">
      <dsp:nvSpPr>
        <dsp:cNvPr id="0" name=""/>
        <dsp:cNvSpPr/>
      </dsp:nvSpPr>
      <dsp:spPr>
        <a:xfrm>
          <a:off x="0" y="185908"/>
          <a:ext cx="1927958" cy="142223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523E2-EC6E-49C3-8BD1-419A81CE0B40}">
      <dsp:nvSpPr>
        <dsp:cNvPr id="0" name=""/>
        <dsp:cNvSpPr/>
      </dsp:nvSpPr>
      <dsp:spPr>
        <a:xfrm>
          <a:off x="541627" y="1261140"/>
          <a:ext cx="1927958" cy="19279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Account Sales Data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Pre-identified single purchase customers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Dataframe</a:t>
          </a:r>
          <a:r>
            <a:rPr lang="en-US" sz="1000" kern="1200" dirty="0" smtClean="0"/>
            <a:t> containing their prior purchase info</a:t>
          </a:r>
          <a:endParaRPr lang="en-US" sz="1000" kern="1200" dirty="0"/>
        </a:p>
      </dsp:txBody>
      <dsp:txXfrm>
        <a:off x="598095" y="1317608"/>
        <a:ext cx="1815022" cy="1815022"/>
      </dsp:txXfrm>
    </dsp:sp>
    <dsp:sp modelId="{96705362-30F4-4C9F-9393-EE1D8590FE76}">
      <dsp:nvSpPr>
        <dsp:cNvPr id="0" name=""/>
        <dsp:cNvSpPr/>
      </dsp:nvSpPr>
      <dsp:spPr>
        <a:xfrm rot="38999">
          <a:off x="2300745" y="682675"/>
          <a:ext cx="372823" cy="4632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300749" y="774693"/>
        <a:ext cx="260976" cy="277957"/>
      </dsp:txXfrm>
    </dsp:sp>
    <dsp:sp modelId="{69C0008C-25E5-4B0A-918E-243439985E2C}">
      <dsp:nvSpPr>
        <dsp:cNvPr id="0" name=""/>
        <dsp:cNvSpPr/>
      </dsp:nvSpPr>
      <dsp:spPr>
        <a:xfrm>
          <a:off x="2993100" y="151952"/>
          <a:ext cx="1927958" cy="15580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73AF2-6DBF-41E4-B27B-B555727484A4}">
      <dsp:nvSpPr>
        <dsp:cNvPr id="0" name=""/>
        <dsp:cNvSpPr/>
      </dsp:nvSpPr>
      <dsp:spPr>
        <a:xfrm>
          <a:off x="3563507" y="1275730"/>
          <a:ext cx="1927958" cy="19279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Salesperson/Marketer Interaction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Views their metrics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# of single purchasers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% single purchasers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Latency between 1</a:t>
          </a:r>
          <a:r>
            <a:rPr lang="en-US" sz="1000" kern="1200" baseline="30000" dirty="0" smtClean="0"/>
            <a:t>st</a:t>
          </a:r>
          <a:r>
            <a:rPr lang="en-US" sz="1000" kern="1200" dirty="0" smtClean="0"/>
            <a:t>/2</a:t>
          </a:r>
          <a:r>
            <a:rPr lang="en-US" sz="1000" kern="1200" baseline="30000" dirty="0" smtClean="0"/>
            <a:t>nd</a:t>
          </a:r>
          <a:r>
            <a:rPr lang="en-US" sz="1000" kern="1200" dirty="0" smtClean="0"/>
            <a:t> purchase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Input Date for Q2-1997</a:t>
          </a:r>
          <a:endParaRPr lang="en-US" sz="1000" kern="1200" dirty="0"/>
        </a:p>
      </dsp:txBody>
      <dsp:txXfrm>
        <a:off x="3619975" y="1332198"/>
        <a:ext cx="1815022" cy="1815022"/>
      </dsp:txXfrm>
    </dsp:sp>
    <dsp:sp modelId="{3F5E899B-E027-4497-9A0E-A59BD363D951}">
      <dsp:nvSpPr>
        <dsp:cNvPr id="0" name=""/>
        <dsp:cNvSpPr/>
      </dsp:nvSpPr>
      <dsp:spPr>
        <a:xfrm rot="106324">
          <a:off x="5292336" y="746409"/>
          <a:ext cx="371545" cy="4632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92363" y="837338"/>
        <a:ext cx="260082" cy="277957"/>
      </dsp:txXfrm>
    </dsp:sp>
    <dsp:sp modelId="{94D1E0AF-320E-4211-9222-14B31F968594}">
      <dsp:nvSpPr>
        <dsp:cNvPr id="0" name=""/>
        <dsp:cNvSpPr/>
      </dsp:nvSpPr>
      <dsp:spPr>
        <a:xfrm>
          <a:off x="5982107" y="59477"/>
          <a:ext cx="1927958" cy="19279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62754-2F31-4AF1-8405-ED2468BA5E78}">
      <dsp:nvSpPr>
        <dsp:cNvPr id="0" name=""/>
        <dsp:cNvSpPr/>
      </dsp:nvSpPr>
      <dsp:spPr>
        <a:xfrm>
          <a:off x="6300053" y="1275730"/>
          <a:ext cx="1927958" cy="19279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Action Plan Builder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After inputting dates outputs customer ID’s sorted by their stats - past the 50 day threshold</a:t>
          </a:r>
          <a:endParaRPr lang="en-US" sz="1000" kern="1200" dirty="0"/>
        </a:p>
      </dsp:txBody>
      <dsp:txXfrm>
        <a:off x="6356521" y="1332198"/>
        <a:ext cx="1815022" cy="1815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4026" y="4915796"/>
            <a:ext cx="120065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 Confidential – Do not forward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4026" y="4915796"/>
            <a:ext cx="153086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Sales Enablement Group – Business Insights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4026" y="4915796"/>
            <a:ext cx="153086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Sales Enablement Group – Business Insights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54026" y="4915796"/>
            <a:ext cx="120065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 Confidential – Do not forward</a:t>
            </a:r>
          </a:p>
        </p:txBody>
      </p:sp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Photo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4768850"/>
          </a:xfrm>
          <a:prstGeom prst="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1C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54026" y="4915796"/>
            <a:ext cx="120065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 Confidential – Do not forward</a:t>
            </a:r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5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4026" y="4915796"/>
            <a:ext cx="120065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 Confidential – Do not forward</a:t>
            </a:r>
          </a:p>
        </p:txBody>
      </p:sp>
      <p:pic>
        <p:nvPicPr>
          <p:cNvPr id="7" name="Picture 6" descr="int_experience_wht_rgb_30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32" y="1693326"/>
            <a:ext cx="2085380" cy="21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4026" y="4915796"/>
            <a:ext cx="120065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 Confidential – Do not forward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6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4026" y="4915796"/>
            <a:ext cx="120065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 Confidential – Do not forward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</p:spPr>
        <p:txBody>
          <a:bodyPr/>
          <a:lstStyle/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4026" y="4912370"/>
            <a:ext cx="153086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Sales Enablement Group – Business Insights</a:t>
            </a: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3" r:id="rId18"/>
    <p:sldLayoutId id="214748368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rgbClr val="003C71"/>
          </a:solidFill>
          <a:latin typeface="Intel Clear"/>
          <a:ea typeface="Intel Clear Light" panose="020B0404020203020204" pitchFamily="34" charset="0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ntel Clear"/>
                <a:cs typeface="Intel Clear"/>
              </a:rPr>
              <a:t>Process</a:t>
            </a:r>
            <a:endParaRPr lang="en-US" dirty="0">
              <a:latin typeface="Intel Clear"/>
              <a:cs typeface="Intel Clear"/>
            </a:endParaRPr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121819" y="48243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64629725"/>
              </p:ext>
            </p:extLst>
          </p:nvPr>
        </p:nvGraphicFramePr>
        <p:xfrm>
          <a:off x="457201" y="914400"/>
          <a:ext cx="8228012" cy="320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187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5733" y="961813"/>
            <a:ext cx="8033173" cy="3671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9862" y="1140724"/>
            <a:ext cx="2614506" cy="13286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95519" y="1232747"/>
            <a:ext cx="2418081" cy="745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4187" y="1327573"/>
            <a:ext cx="589280" cy="948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1785" y="1327573"/>
            <a:ext cx="233161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/>
              <a:t># of single purchasers</a:t>
            </a:r>
          </a:p>
          <a:p>
            <a:pPr lvl="0"/>
            <a:r>
              <a:rPr lang="en-US" sz="1100" dirty="0"/>
              <a:t>% single purchasers</a:t>
            </a:r>
          </a:p>
          <a:p>
            <a:pPr lvl="0"/>
            <a:r>
              <a:rPr lang="en-US" sz="1100" dirty="0"/>
              <a:t>Latency between 1</a:t>
            </a:r>
            <a:r>
              <a:rPr lang="en-US" sz="1100" baseline="30000" dirty="0"/>
              <a:t>st</a:t>
            </a:r>
            <a:r>
              <a:rPr lang="en-US" sz="1100" dirty="0"/>
              <a:t>/2</a:t>
            </a:r>
            <a:r>
              <a:rPr lang="en-US" sz="1100" baseline="30000" dirty="0"/>
              <a:t>nd</a:t>
            </a:r>
            <a:r>
              <a:rPr lang="en-US" sz="1100" dirty="0"/>
              <a:t> purchase</a:t>
            </a:r>
            <a:endParaRPr 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4843830" y="1422400"/>
            <a:ext cx="135467" cy="1083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43829" y="1587249"/>
            <a:ext cx="135467" cy="1083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48114" y="1750841"/>
            <a:ext cx="135467" cy="1083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09589" y="2797386"/>
            <a:ext cx="2418081" cy="745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dirty="0" smtClean="0">
                <a:solidFill>
                  <a:srgbClr val="003C71"/>
                </a:solidFill>
              </a:rPr>
              <a:t>Input Date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4679"/>
              </p:ext>
            </p:extLst>
          </p:nvPr>
        </p:nvGraphicFramePr>
        <p:xfrm>
          <a:off x="1179456" y="2626014"/>
          <a:ext cx="39023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/>
                <a:gridCol w="517843"/>
                <a:gridCol w="736918"/>
                <a:gridCol w="719455"/>
                <a:gridCol w="614680"/>
                <a:gridCol w="9559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Times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TotalTimes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904" y="1257177"/>
            <a:ext cx="1582421" cy="11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18fe4ec-5a95-444b-b726-510ebce63c83"/>
</p:tagLst>
</file>

<file path=ppt/theme/theme1.xml><?xml version="1.0" encoding="utf-8"?>
<a:theme xmlns:a="http://schemas.openxmlformats.org/drawingml/2006/main" name="Int_PPT Template_ClearPro_16x9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</a:spPr>
      <a:bodyPr vert="horz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78</Words>
  <Application>Microsoft Office PowerPoint</Application>
  <PresentationFormat>On-screen Show (16:9)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Intel Clear</vt:lpstr>
      <vt:lpstr>Intel Clear Light</vt:lpstr>
      <vt:lpstr>Intel Clear Pro</vt:lpstr>
      <vt:lpstr>Lucida Grande</vt:lpstr>
      <vt:lpstr>Neo Sans Intel</vt:lpstr>
      <vt:lpstr>Wingdings</vt:lpstr>
      <vt:lpstr>Int_PPT Template_ClearPro_16x9</vt:lpstr>
      <vt:lpstr>Process</vt:lpstr>
      <vt:lpstr>Design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Presentation Template Overview</dc:title>
  <dc:creator>Jeff</dc:creator>
  <cp:lastModifiedBy>Polanco, Joel G</cp:lastModifiedBy>
  <cp:revision>288</cp:revision>
  <dcterms:created xsi:type="dcterms:W3CDTF">2015-03-23T21:00:27Z</dcterms:created>
  <dcterms:modified xsi:type="dcterms:W3CDTF">2016-03-26T23:51:04Z</dcterms:modified>
</cp:coreProperties>
</file>