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46" d="100"/>
          <a:sy n="46" d="100"/>
        </p:scale>
        <p:origin x="72"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p:txBody>
          <a:bodyPr/>
          <a:lstStyle/>
          <a:p>
            <a:r>
              <a:rPr lang="pt-PT" dirty="0"/>
              <a:t>Projeto Base de 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1523999" y="3602038"/>
            <a:ext cx="9358859" cy="1655762"/>
          </a:xfrm>
        </p:spPr>
        <p:txBody>
          <a:bodyPr>
            <a:normAutofit/>
          </a:bodyPr>
          <a:lstStyle/>
          <a:p>
            <a:pPr algn="l"/>
            <a:r>
              <a:rPr lang="pt-PT" sz="1800" dirty="0"/>
              <a:t>Equipa:</a:t>
            </a:r>
          </a:p>
          <a:p>
            <a:pPr algn="l"/>
            <a:r>
              <a:rPr lang="pt-PT" sz="1800" dirty="0"/>
              <a:t>	João Cordeiro Veloso da Silva – Nº 2019217672 – Email</a:t>
            </a:r>
            <a:r>
              <a:rPr lang="pt-PT" sz="1800"/>
              <a:t>: uc2019217672</a:t>
            </a:r>
            <a:r>
              <a:rPr lang="pt-PT" sz="1800" dirty="0"/>
              <a:t>@student.uc.pt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que estão a decorrer, o artigo a ser vendido no leilão, o criador do leilão (vendedor),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p:txBody>
          <a:bodyPr>
            <a:normAutofit/>
          </a:bodyPr>
          <a:lstStyle/>
          <a:p>
            <a:r>
              <a:rPr lang="pt-PT" sz="2000" dirty="0"/>
              <a:t>Serão necessárias transações em todas as operações. Assim, o </a:t>
            </a:r>
            <a:r>
              <a:rPr lang="pt-PT" sz="2000" i="1" dirty="0" err="1"/>
              <a:t>autocommit</a:t>
            </a:r>
            <a:r>
              <a:rPr lang="pt-PT" sz="2000" dirty="0"/>
              <a:t> vai estar desligado.</a:t>
            </a:r>
          </a:p>
          <a:p>
            <a:r>
              <a:rPr lang="pt-PT" sz="2000" dirty="0"/>
              <a:t>Irá haver concorrência no pedido de licitações, sendo necessário controlo para garantir que uma transação não sobrescreva outra.</a:t>
            </a:r>
          </a:p>
          <a:p>
            <a:r>
              <a:rPr lang="pt-PT" sz="2000" dirty="0"/>
              <a:t>Para evitar concorrência, por exemplo nas pesquisas de leilões através da descrição (devido ao facto de esta poder estar a ser editada pelo vendedor), sempre que uma pesquisa for efetuada, será efetuada uma transação </a:t>
            </a:r>
            <a:r>
              <a:rPr lang="pt-PT" sz="2000" i="1" dirty="0" err="1"/>
              <a:t>Read</a:t>
            </a:r>
            <a:r>
              <a:rPr lang="pt-PT" sz="2000" i="1" dirty="0"/>
              <a:t> </a:t>
            </a:r>
            <a:r>
              <a:rPr lang="pt-PT" sz="2000" i="1" dirty="0" err="1"/>
              <a:t>Only</a:t>
            </a:r>
            <a:r>
              <a:rPr lang="pt-PT" sz="2000" i="1" dirty="0"/>
              <a:t>.</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p:txBody>
          <a:bodyPr/>
          <a:lstStyle/>
          <a:p>
            <a:r>
              <a:rPr lang="pt-PT" sz="2400" dirty="0"/>
              <a:t>A aplicação vai ser desenvolvida em </a:t>
            </a:r>
            <a:r>
              <a:rPr lang="pt-PT" sz="2400" dirty="0" err="1"/>
              <a:t>Python</a:t>
            </a:r>
            <a:r>
              <a:rPr lang="pt-PT" sz="2400" dirty="0"/>
              <a:t> 3, com recurso à biblioteca Psycopg2.</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B120606D-2988-4E8B-8A7D-F27FD822E99E}"/>
              </a:ext>
            </a:extLst>
          </p:cNvPr>
          <p:cNvPicPr>
            <a:picLocks noGrp="1" noChangeAspect="1"/>
          </p:cNvPicPr>
          <p:nvPr>
            <p:ph idx="1"/>
          </p:nvPr>
        </p:nvPicPr>
        <p:blipFill>
          <a:blip r:embed="rId2"/>
          <a:stretch>
            <a:fillRect/>
          </a:stretch>
        </p:blipFill>
        <p:spPr>
          <a:xfrm>
            <a:off x="1060355" y="523081"/>
            <a:ext cx="10293445" cy="5811838"/>
          </a:xfrm>
        </p:spPr>
      </p:pic>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5AF5AD1A-F1AE-48DA-96C5-C3A1731B59F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A7FEAE0D-EF27-4BEF-A2E5-59150589F3D5}"/>
              </a:ext>
            </a:extLst>
          </p:cNvPr>
          <p:cNvPicPr>
            <a:picLocks noChangeAspect="1"/>
          </p:cNvPicPr>
          <p:nvPr/>
        </p:nvPicPr>
        <p:blipFill>
          <a:blip r:embed="rId2"/>
          <a:stretch>
            <a:fillRect/>
          </a:stretch>
        </p:blipFill>
        <p:spPr>
          <a:xfrm>
            <a:off x="275412" y="738526"/>
            <a:ext cx="11641175" cy="6525536"/>
          </a:xfrm>
          <a:prstGeom prst="rect">
            <a:avLst/>
          </a:prstGeom>
        </p:spPr>
      </p:pic>
      <p:sp>
        <p:nvSpPr>
          <p:cNvPr id="2" name="Título 1">
            <a:extLst>
              <a:ext uri="{FF2B5EF4-FFF2-40B4-BE49-F238E27FC236}">
                <a16:creationId xmlns:a16="http://schemas.microsoft.com/office/drawing/2014/main" id="{41FCA21E-6195-486E-A9BD-747031E54B4E}"/>
              </a:ext>
            </a:extLst>
          </p:cNvPr>
          <p:cNvSpPr>
            <a:spLocks noGrp="1"/>
          </p:cNvSpPr>
          <p:nvPr>
            <p:ph type="title"/>
          </p:nvPr>
        </p:nvSpPr>
        <p:spPr/>
        <p:txBody>
          <a:bodyPr/>
          <a:lstStyle/>
          <a:p>
            <a:r>
              <a:rPr lang="pt-PT" dirty="0" err="1"/>
              <a:t>Relational</a:t>
            </a:r>
            <a:r>
              <a:rPr lang="pt-PT" dirty="0"/>
              <a:t> </a:t>
            </a:r>
            <a:r>
              <a:rPr lang="pt-PT" dirty="0" err="1"/>
              <a:t>Model</a:t>
            </a:r>
            <a:endParaRPr lang="pt-PT" dirty="0"/>
          </a:p>
        </p:txBody>
      </p:sp>
    </p:spTree>
    <p:extLst>
      <p:ext uri="{BB962C8B-B14F-4D97-AF65-F5344CB8AC3E}">
        <p14:creationId xmlns:p14="http://schemas.microsoft.com/office/powerpoint/2010/main" val="3973410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386</Words>
  <Application>Microsoft Office PowerPoint</Application>
  <PresentationFormat>Ecrã Panorâmico</PresentationFormat>
  <Paragraphs>44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Projeto Base de Dados 20/21</vt:lpstr>
      <vt:lpstr>Resumo do Projeto</vt:lpstr>
      <vt:lpstr>Principais Operações</vt:lpstr>
      <vt:lpstr>Tecnologias</vt:lpstr>
      <vt:lpstr>Plano de Tarefas</vt:lpstr>
      <vt:lpstr>ER Model</vt:lpstr>
      <vt:lpstr>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 </cp:lastModifiedBy>
  <cp:revision>23</cp:revision>
  <dcterms:created xsi:type="dcterms:W3CDTF">2021-04-15T13:18:41Z</dcterms:created>
  <dcterms:modified xsi:type="dcterms:W3CDTF">2021-04-15T15:25:17Z</dcterms:modified>
</cp:coreProperties>
</file>