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a:xfrm>
            <a:off x="1389776" y="796954"/>
            <a:ext cx="9144000" cy="1820411"/>
          </a:xfrm>
        </p:spPr>
        <p:txBody>
          <a:bodyPr/>
          <a:lstStyle/>
          <a:p>
            <a:r>
              <a:rPr lang="pt-PT"/>
              <a:t>Projeto Bases de </a:t>
            </a:r>
            <a:r>
              <a:rPr lang="pt-PT" dirty="0"/>
              <a:t>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2833141" y="5050174"/>
            <a:ext cx="9358859" cy="1655762"/>
          </a:xfrm>
        </p:spPr>
        <p:txBody>
          <a:bodyPr>
            <a:normAutofit/>
          </a:bodyPr>
          <a:lstStyle/>
          <a:p>
            <a:pPr algn="l"/>
            <a:r>
              <a:rPr lang="pt-PT" sz="1800" dirty="0"/>
              <a:t>Equipa:</a:t>
            </a:r>
          </a:p>
          <a:p>
            <a:pPr algn="l"/>
            <a:r>
              <a:rPr lang="pt-PT" sz="1800" dirty="0"/>
              <a:t>	João Cordeiro Veloso da Silva – Nº 2019217672 – Email: uc2019217672@student.uc.pt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os que estão a decorrer, o artigo a ser vendido no leilão, o criador do leilão (vendedor) e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a:xfrm>
            <a:off x="838200" y="1901126"/>
            <a:ext cx="10515600" cy="4351338"/>
          </a:xfrm>
        </p:spPr>
        <p:txBody>
          <a:bodyPr>
            <a:normAutofit/>
          </a:bodyPr>
          <a:lstStyle/>
          <a:p>
            <a:r>
              <a:rPr lang="pt-PT" sz="2400" dirty="0"/>
              <a:t>Serão necessárias transações em todas as operações. Assim, o </a:t>
            </a:r>
            <a:r>
              <a:rPr lang="pt-PT" sz="2400" i="1" dirty="0" err="1"/>
              <a:t>autocommit</a:t>
            </a:r>
            <a:r>
              <a:rPr lang="pt-PT" sz="2400" dirty="0"/>
              <a:t> vai estar desligado.</a:t>
            </a:r>
          </a:p>
          <a:p>
            <a:r>
              <a:rPr lang="pt-PT" sz="2400" dirty="0"/>
              <a:t>Existirá concorrência no pedido de licitações, sendo necessário controlo para garantir que uma transação não sobrescreva outra.</a:t>
            </a:r>
          </a:p>
          <a:p>
            <a:r>
              <a:rPr lang="pt-PT" sz="2400" dirty="0"/>
              <a:t>Para evitar concorrência, por exemplo nas pesquisas de leilões através da descrição (devido ao facto de esta poder estar a ser editada pelo vendedor), sempre que uma pesquisa for efetuada, será efetuada uma transação </a:t>
            </a:r>
            <a:r>
              <a:rPr lang="pt-PT" sz="2400" i="1" dirty="0" err="1"/>
              <a:t>Read</a:t>
            </a:r>
            <a:r>
              <a:rPr lang="pt-PT" sz="2400" i="1" dirty="0"/>
              <a:t> </a:t>
            </a:r>
            <a:r>
              <a:rPr lang="pt-PT" sz="2400" i="1" dirty="0" err="1"/>
              <a:t>Only</a:t>
            </a:r>
            <a:r>
              <a:rPr lang="pt-PT" sz="2400" i="1" dirty="0"/>
              <a:t>.</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 usadas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a:xfrm>
            <a:off x="762699" y="1976627"/>
            <a:ext cx="10515600" cy="4351338"/>
          </a:xfrm>
        </p:spPr>
        <p:txBody>
          <a:bodyPr/>
          <a:lstStyle/>
          <a:p>
            <a:r>
              <a:rPr lang="pt-PT" sz="2400" dirty="0"/>
              <a:t>A aplicação vai ser desenvolvida em Python 3, com recurso à biblioteca Psycopg2, que permite interagir com bases de dados </a:t>
            </a:r>
            <a:r>
              <a:rPr lang="pt-PT" sz="2400" dirty="0" err="1"/>
              <a:t>PostgreSql</a:t>
            </a:r>
            <a:r>
              <a:rPr lang="pt-PT" sz="2400" dirty="0"/>
              <a:t>.</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B120606D-2988-4E8B-8A7D-F27FD822E99E}"/>
              </a:ext>
            </a:extLst>
          </p:cNvPr>
          <p:cNvPicPr>
            <a:picLocks noGrp="1" noChangeAspect="1"/>
          </p:cNvPicPr>
          <p:nvPr>
            <p:ph idx="1"/>
          </p:nvPr>
        </p:nvPicPr>
        <p:blipFill>
          <a:blip r:embed="rId2"/>
          <a:stretch>
            <a:fillRect/>
          </a:stretch>
        </p:blipFill>
        <p:spPr>
          <a:xfrm>
            <a:off x="1060355" y="523081"/>
            <a:ext cx="10293445" cy="5811838"/>
          </a:xfrm>
        </p:spPr>
      </p:pic>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AF5AD1A-F1AE-48DA-96C5-C3A1731B59F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A7FEAE0D-EF27-4BEF-A2E5-59150589F3D5}"/>
              </a:ext>
            </a:extLst>
          </p:cNvPr>
          <p:cNvPicPr>
            <a:picLocks noChangeAspect="1"/>
          </p:cNvPicPr>
          <p:nvPr/>
        </p:nvPicPr>
        <p:blipFill>
          <a:blip r:embed="rId2"/>
          <a:stretch>
            <a:fillRect/>
          </a:stretch>
        </p:blipFill>
        <p:spPr>
          <a:xfrm>
            <a:off x="275412" y="738526"/>
            <a:ext cx="11641175" cy="6525536"/>
          </a:xfrm>
          <a:prstGeom prst="rect">
            <a:avLst/>
          </a:prstGeo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395</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Bases de Dados 20/21</vt:lpstr>
      <vt:lpstr>Resumo do Projeto</vt:lpstr>
      <vt:lpstr>Principais Operações</vt:lpstr>
      <vt:lpstr>Tecnologias usadas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João Cordeiro Veloso da Silva</cp:lastModifiedBy>
  <cp:revision>27</cp:revision>
  <dcterms:created xsi:type="dcterms:W3CDTF">2021-04-15T13:18:41Z</dcterms:created>
  <dcterms:modified xsi:type="dcterms:W3CDTF">2021-04-15T16:17:10Z</dcterms:modified>
</cp:coreProperties>
</file>