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4773C-6E9A-4603-83C2-B0EE449E1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8C22DB-2AFE-41F6-BB88-5EBD7EE4F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1480FEF-DECE-41DC-A79A-DF4273E91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BBF6-B94B-476B-A750-B9D6AC4649C8}" type="datetimeFigureOut">
              <a:rPr lang="pt-PT" smtClean="0"/>
              <a:t>15/04/2021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6DF3ED9-7C52-4C99-B76B-52C0C736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90822F0-D8BA-437F-97B8-74193425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2FC2-5ABB-4935-950F-DB1B83E0D2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327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22A4F-5186-4922-B562-8B13121F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B8C3B9E-1952-458F-A5F3-93D59F4EE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2E8A4CD-EAD4-4D08-971E-D6CCA0C6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BBF6-B94B-476B-A750-B9D6AC4649C8}" type="datetimeFigureOut">
              <a:rPr lang="pt-PT" smtClean="0"/>
              <a:t>15/04/2021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6C1D90-4C77-41C1-BA5C-80647EA2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080190C-BEFC-4F3E-9D38-B4AE84A7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2FC2-5ABB-4935-950F-DB1B83E0D2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221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9D2917-782A-4D80-B08A-A4FD6F9D7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DF17D41-C6EA-46CA-A65D-99C405EE4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2E1CC41-DDC6-4B11-B5ED-824C28BA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BBF6-B94B-476B-A750-B9D6AC4649C8}" type="datetimeFigureOut">
              <a:rPr lang="pt-PT" smtClean="0"/>
              <a:t>15/04/2021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9A3DAE-D6B9-4B08-89ED-47B3B2D1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AA37A8B-4170-4212-9611-4C90B20A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2FC2-5ABB-4935-950F-DB1B83E0D2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156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D625C-E8E3-494F-A148-52680B284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9D69C6-427C-4717-9048-33B0628B3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6F4EE8E-E35F-47BF-9398-8A8212B0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BBF6-B94B-476B-A750-B9D6AC4649C8}" type="datetimeFigureOut">
              <a:rPr lang="pt-PT" smtClean="0"/>
              <a:t>15/04/2021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4E193EB-A38D-4D40-9F7E-F51C0B29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81F1037-7B76-4B67-9866-C8E15DDF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2FC2-5ABB-4935-950F-DB1B83E0D2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979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AF666-13F2-4F9C-B7CE-CCAB76F7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7430FDC-87F9-4119-B80F-8C106D81F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F42F19B-DF77-4673-9480-69058862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BBF6-B94B-476B-A750-B9D6AC4649C8}" type="datetimeFigureOut">
              <a:rPr lang="pt-PT" smtClean="0"/>
              <a:t>15/04/2021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13BC21-8CFF-4BEF-8F65-06C3F08E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0E036C0-3E78-4506-BCA4-B1B9B8F0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2FC2-5ABB-4935-950F-DB1B83E0D2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875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5595C-D096-480C-8AC6-F1C10A28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105015-6F8F-4B79-B135-197ECAFDD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44FFE0D-02D3-4F3E-B76B-5D399A1F3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0C1BE84-5AAA-4121-8429-0D390F17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BBF6-B94B-476B-A750-B9D6AC4649C8}" type="datetimeFigureOut">
              <a:rPr lang="pt-PT" smtClean="0"/>
              <a:t>15/04/2021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F1FAA69-D8C8-4A16-BDC5-564F4A24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1A8A91C-6058-4745-B1EF-C2AF382D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2FC2-5ABB-4935-950F-DB1B83E0D2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318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32411-D412-440A-83D2-795F5459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809FBB0-9213-481C-A5B1-C29595044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628DC66-F510-4EBE-87CD-542B96FDF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4B60F49-C596-4C53-81B1-CBE99D924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62CB2A2-B5C5-4BDE-94BC-9FC44E64D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5BC2742-0E76-4F78-8896-6FFA5841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BBF6-B94B-476B-A750-B9D6AC4649C8}" type="datetimeFigureOut">
              <a:rPr lang="pt-PT" smtClean="0"/>
              <a:t>15/04/2021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20006D1-C01B-4462-96EF-8199A63D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1A8A086-FAB9-4C4D-B530-7CE320A9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2FC2-5ABB-4935-950F-DB1B83E0D2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608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04F40-0907-4A7A-926E-20F76110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3781C66-4FCC-45D0-AD30-6F3EDAFF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BBF6-B94B-476B-A750-B9D6AC4649C8}" type="datetimeFigureOut">
              <a:rPr lang="pt-PT" smtClean="0"/>
              <a:t>15/04/2021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F0B4383-058A-4691-9B1C-8F8CF014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CE418B8-2703-415E-80AB-22AC783A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2FC2-5ABB-4935-950F-DB1B83E0D2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278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25344A3-31B1-485C-8717-50AA172C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BBF6-B94B-476B-A750-B9D6AC4649C8}" type="datetimeFigureOut">
              <a:rPr lang="pt-PT" smtClean="0"/>
              <a:t>15/04/2021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F08C855-B136-4549-88F9-D2E00637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78F0D1D-5CB1-447C-AD41-CDA4C357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2FC2-5ABB-4935-950F-DB1B83E0D2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272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E573F-95C8-4571-9DDF-B96952930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CD13CB-C45B-4A0F-9F01-ABB74B36D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11DE9C8-7122-459F-80BD-335CFB381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98A1864-68EE-4FC3-89D8-0867076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BBF6-B94B-476B-A750-B9D6AC4649C8}" type="datetimeFigureOut">
              <a:rPr lang="pt-PT" smtClean="0"/>
              <a:t>15/04/2021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CE47B01-916B-4138-99F7-6C8C997B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6581090-B4F6-498C-8669-AAEB1B0C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2FC2-5ABB-4935-950F-DB1B83E0D2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839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73A6A-3AD5-4496-B3AA-79B7A0D1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D38D184-8092-49D1-B3F6-009AB292D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57F6FEB-E6B1-479A-98F6-C32F82553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18A4606-3EE7-4181-8EB5-3E705A3D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BBF6-B94B-476B-A750-B9D6AC4649C8}" type="datetimeFigureOut">
              <a:rPr lang="pt-PT" smtClean="0"/>
              <a:t>15/04/2021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1B78F77-8E13-48B7-B8F1-8FFA0F46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FDD0009-ECA9-4FDA-907B-22B4C795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2FC2-5ABB-4935-950F-DB1B83E0D2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857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801E252-5189-4F29-AACB-043DB2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3CAFFCE-1DBC-4277-9908-E69AC8DF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3C9937F-ADF1-4ED9-A479-AB8FBB6C6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BBF6-B94B-476B-A750-B9D6AC4649C8}" type="datetimeFigureOut">
              <a:rPr lang="pt-PT" smtClean="0"/>
              <a:t>15/04/2021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7236C14-49BE-4212-935C-DBA6425A3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B0CF693-8DBD-4CED-8084-DBD046E13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02FC2-5ABB-4935-950F-DB1B83E0D2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664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666C4-685D-4883-9360-2B7C75C3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**Titulo do projeto**(?)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7F9279-4DB6-4886-B9E1-08F201FDB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358859" cy="1655762"/>
          </a:xfrm>
        </p:spPr>
        <p:txBody>
          <a:bodyPr>
            <a:normAutofit/>
          </a:bodyPr>
          <a:lstStyle/>
          <a:p>
            <a:pPr algn="l"/>
            <a:r>
              <a:rPr lang="pt-PT" sz="1800" dirty="0"/>
              <a:t>Equipa:</a:t>
            </a:r>
          </a:p>
          <a:p>
            <a:pPr algn="l"/>
            <a:r>
              <a:rPr lang="pt-PT" sz="1800" dirty="0"/>
              <a:t>	João Cordeiro Veloso da Silva – Nº 2019xxxxxx – Email: uc2019xxxxxx@student.uc.pt</a:t>
            </a:r>
          </a:p>
          <a:p>
            <a:pPr algn="l"/>
            <a:r>
              <a:rPr lang="pt-PT" sz="1800" dirty="0"/>
              <a:t>	Joel Pereira de Oliveira 	 – Nº 2019227468 – Email: uc2019227468@student.uc.pt</a:t>
            </a:r>
          </a:p>
        </p:txBody>
      </p:sp>
    </p:spTree>
    <p:extLst>
      <p:ext uri="{BB962C8B-B14F-4D97-AF65-F5344CB8AC3E}">
        <p14:creationId xmlns:p14="http://schemas.microsoft.com/office/powerpoint/2010/main" val="304343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43E7B-CDA0-4D80-8155-8D8F56C1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Resumo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C61FAE-04C6-4944-92C3-06DBC9092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/>
              <a:t>Este projeto consiste no desenvolvimento de um sistema típico de leilão, suportado por um sistema de gestão de base </a:t>
            </a:r>
            <a:r>
              <a:rPr lang="pt-PT" sz="1800"/>
              <a:t>de dados.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8681871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70</Words>
  <Application>Microsoft Office PowerPoint</Application>
  <PresentationFormat>Ecrã Panorâmico</PresentationFormat>
  <Paragraphs>6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**Titulo do projeto**(?)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**Titulo do projeto**(?)</dc:title>
  <dc:creator>Joel Oliveira</dc:creator>
  <cp:lastModifiedBy> </cp:lastModifiedBy>
  <cp:revision>3</cp:revision>
  <dcterms:created xsi:type="dcterms:W3CDTF">2021-04-15T13:18:41Z</dcterms:created>
  <dcterms:modified xsi:type="dcterms:W3CDTF">2021-04-15T13:46:05Z</dcterms:modified>
</cp:coreProperties>
</file>