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4582bd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24582bd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582bde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582bde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582bded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582bded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582bded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582bded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6324d6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6324d6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582bded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582bded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4c584f7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34c584f7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582bde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4582bde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582bde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4582bde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582bde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582bde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4582bde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4582bde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582bde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4582bde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582bded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4582bded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582bded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582bded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369600"/>
            <a:ext cx="1801751" cy="3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2"/>
                </a:solidFill>
              </a:defRPr>
            </a:lvl1pPr>
            <a:lvl2pPr lvl="1" rtl="0" algn="r">
              <a:buNone/>
              <a:defRPr>
                <a:solidFill>
                  <a:schemeClr val="dk2"/>
                </a:solidFill>
              </a:defRPr>
            </a:lvl2pPr>
            <a:lvl3pPr lvl="2" rtl="0" algn="r">
              <a:buNone/>
              <a:defRPr>
                <a:solidFill>
                  <a:schemeClr val="dk2"/>
                </a:solidFill>
              </a:defRPr>
            </a:lvl3pPr>
            <a:lvl4pPr lvl="3" rtl="0" algn="r">
              <a:buNone/>
              <a:defRPr>
                <a:solidFill>
                  <a:schemeClr val="dk2"/>
                </a:solidFill>
              </a:defRPr>
            </a:lvl4pPr>
            <a:lvl5pPr lvl="4" rtl="0" algn="r">
              <a:buNone/>
              <a:defRPr>
                <a:solidFill>
                  <a:schemeClr val="dk2"/>
                </a:solidFill>
              </a:defRPr>
            </a:lvl5pPr>
            <a:lvl6pPr lvl="5" rtl="0" algn="r">
              <a:buNone/>
              <a:defRPr>
                <a:solidFill>
                  <a:schemeClr val="dk2"/>
                </a:solidFill>
              </a:defRPr>
            </a:lvl6pPr>
            <a:lvl7pPr lvl="6" rtl="0" algn="r">
              <a:buNone/>
              <a:defRPr>
                <a:solidFill>
                  <a:schemeClr val="dk2"/>
                </a:solidFill>
              </a:defRPr>
            </a:lvl7pPr>
            <a:lvl8pPr lvl="7" rtl="0" algn="r">
              <a:buNone/>
              <a:defRPr>
                <a:solidFill>
                  <a:schemeClr val="dk2"/>
                </a:solidFill>
              </a:defRPr>
            </a:lvl8pPr>
            <a:lvl9pPr lvl="8" rtl="0" algn="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74200"/>
            <a:ext cx="44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DSC 210 FA’24 Numerical Linear Algebra</a:t>
            </a:r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Instructions: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en">
                <a:solidFill>
                  <a:srgbClr val="980000"/>
                </a:solidFill>
              </a:rPr>
              <a:t>Please do not edit this template, instead use “File -&gt; Make a Copy” to save it to your workspace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required to submit the your slides in pdf on gradescope by </a:t>
            </a:r>
            <a:r>
              <a:rPr b="1" lang="en"/>
              <a:t>Tuesday</a:t>
            </a:r>
            <a:r>
              <a:rPr lang="en"/>
              <a:t> </a:t>
            </a:r>
            <a:r>
              <a:rPr b="1" lang="en"/>
              <a:t>Dec 10</a:t>
            </a:r>
            <a:r>
              <a:rPr b="1" lang="en"/>
              <a:t>, 1:00 pm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#4 experiment setup and result</a:t>
            </a:r>
            <a:endParaRPr sz="25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2-3 slides on implementing NLA techniques to solve this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dataset, what is the metric to evaluate success/failure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hyper-parameters, experiment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results, and how to interpret?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 3: State of the Art (SOTA)</a:t>
            </a:r>
            <a:endParaRPr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Bridge to SOTA: what are the approaches in the literature?</a:t>
            </a:r>
            <a:endParaRPr sz="25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3-5 slides on what are the SOTA &amp; comparisons: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people solve this problem now? Are they still using NLA approach or are they using a new approach?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Summarize/introduce what are the new (SOTA) approaches to solve this problem with math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pros and cons of each approach, and what are the remaining challenges?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end of this section, please make comparison tables between different approaches, and remaining challenges </a:t>
            </a:r>
            <a:endParaRPr/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SOTA</a:t>
            </a:r>
            <a:r>
              <a:rPr lang="en"/>
              <a:t> approach details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2-3 slides on implementing SOTA techniques to solve this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hyper-parameters, experiment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results, and how to interpret?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it compare to the NLA approach? Make a graph/table to compare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 4: Concluding remarks</a:t>
            </a:r>
            <a:endParaRPr/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 your findings and thoughts  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are newer approaches needed to solve the problem?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</a:t>
            </a:r>
            <a:r>
              <a:rPr lang="en"/>
              <a:t>What are the limitations and un-resolving challenges?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your creativity and imagination!</a:t>
            </a:r>
            <a:endParaRPr/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Topic 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number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 1: 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Overview of the field/topic </a:t>
            </a:r>
            <a:endParaRPr sz="25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the topic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Importance of the topic </a:t>
            </a:r>
            <a:endParaRPr sz="25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this topic is important and why do people care?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discuss applications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 2: Problem Formulation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#1 Problem formulation</a:t>
            </a:r>
            <a:endParaRPr sz="25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problem that you are solving? Include both high level idea and mathematical formulation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#2 Relation to Numerical Linear Algebra</a:t>
            </a:r>
            <a:endParaRPr sz="25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your topic is related to Numerical Linear Algebra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why this topic is related to numerical linear algebra? Why NLA can provide a solution?</a:t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#3 Approach of Numerical Linear Algebra (NLA) </a:t>
            </a:r>
            <a:endParaRPr sz="25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of the method in numerical linear algebra to solve the problem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how ppl are using Numerical Linear Algebra to solve your topic? What are the techniques could be useful?</a:t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607808" y="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