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BlueCat BAM + CDV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Making the Case for Unified IPAM in GCP + Multi-Cloud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am_cdv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BAM Alone 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BAM is the authoritative source of truth for IPAM, DNS, DHCP.</a:t>
            </a:r>
          </a:p>
          <a:p>
            <a:r>
              <a:t>• Can reserve subnets statically via Terraform or API.</a:t>
            </a:r>
          </a:p>
          <a:p>
            <a:r>
              <a:t>• BUT: BAM is blind to dynamically created cloud resources.</a:t>
            </a:r>
          </a:p>
          <a:p>
            <a:r>
              <a:t>• Cannot detect drift, shadow IT, or IP conflicts created outside Terraform.</a:t>
            </a:r>
          </a:p>
          <a:p>
            <a:r>
              <a:t>• Result: Limited visibility, potential compliance and security gaps.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CDV Adds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Discovers VMs, subnets, and IPs in GCP, AWS, Azure via APIs.</a:t>
            </a:r>
          </a:p>
          <a:p>
            <a:r>
              <a:t>• Feeds real-time cloud data back into BAM.</a:t>
            </a:r>
          </a:p>
          <a:p>
            <a:r>
              <a:t>• Identifies drift between planned (Terraform/BAM) and actual (cloud).</a:t>
            </a:r>
          </a:p>
          <a:p>
            <a:r>
              <a:t>• Provides governance: detects rogue or non-compliant resources.</a:t>
            </a:r>
          </a:p>
          <a:p>
            <a:r>
              <a:t>• Enables a true single source of truth across hybrid &amp; multi-cloud.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Strong Case for BAM + CDV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BAM controls planned allocations, but CDV ensures visibility of actual usage.</a:t>
            </a:r>
          </a:p>
          <a:p>
            <a:r>
              <a:t>• Together they deliver:</a:t>
            </a:r>
          </a:p>
          <a:p>
            <a:r>
              <a:t>   – Risk mitigation (avoid IP conflicts and outages).</a:t>
            </a:r>
          </a:p>
          <a:p>
            <a:r>
              <a:t>   – Operational efficiency (less manual reconciliation).</a:t>
            </a:r>
          </a:p>
          <a:p>
            <a:r>
              <a:t>   – Governance &amp; compliance (audit-ready, detects shadow IT).</a:t>
            </a:r>
          </a:p>
          <a:p>
            <a:r>
              <a:t>   – Unified management (single pane of glass for on-prem + cloud).</a:t>
            </a:r>
          </a:p>
          <a:p>
            <a:r>
              <a:t>• Bottom line: BAM + CDV = Control + Visibility.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