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75" r:id="rId3"/>
    <p:sldId id="284" r:id="rId4"/>
    <p:sldId id="274" r:id="rId5"/>
    <p:sldId id="285" r:id="rId6"/>
    <p:sldId id="269" r:id="rId7"/>
    <p:sldId id="286" r:id="rId8"/>
    <p:sldId id="290" r:id="rId9"/>
    <p:sldId id="291" r:id="rId10"/>
    <p:sldId id="292" r:id="rId11"/>
    <p:sldId id="293" r:id="rId12"/>
    <p:sldId id="294" r:id="rId13"/>
    <p:sldId id="295"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4" autoAdjust="0"/>
  </p:normalViewPr>
  <p:slideViewPr>
    <p:cSldViewPr snapToGrid="0">
      <p:cViewPr varScale="1">
        <p:scale>
          <a:sx n="82" d="100"/>
          <a:sy n="82" d="100"/>
        </p:scale>
        <p:origin x="720" y="67"/>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6.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EEA8F-2B9C-4351-B5EB-9C61AA7FA60E}" type="doc">
      <dgm:prSet loTypeId="urn:microsoft.com/office/officeart/2005/8/layout/default" loCatId="list" qsTypeId="urn:microsoft.com/office/officeart/2005/8/quickstyle/3d5" qsCatId="3D" csTypeId="urn:microsoft.com/office/officeart/2005/8/colors/colorful5" csCatId="colorful" phldr="1"/>
      <dgm:spPr/>
      <dgm:t>
        <a:bodyPr/>
        <a:lstStyle/>
        <a:p>
          <a:endParaRPr lang="en-IN"/>
        </a:p>
      </dgm:t>
    </dgm:pt>
    <dgm:pt modelId="{4469C2C6-C3C6-4002-9415-A9B1A3DFE1AC}">
      <dgm:prSet phldrT="[Text]"/>
      <dgm:spPr/>
      <dgm:t>
        <a:bodyPr/>
        <a:lstStyle/>
        <a:p>
          <a:r>
            <a:rPr lang="en-IN" dirty="0">
              <a:latin typeface="Times New Roman" panose="02020603050405020304" pitchFamily="18" charset="0"/>
              <a:cs typeface="Times New Roman" panose="02020603050405020304" pitchFamily="18" charset="0"/>
            </a:rPr>
            <a:t>Problem </a:t>
          </a:r>
        </a:p>
      </dgm:t>
    </dgm:pt>
    <dgm:pt modelId="{6AF4D81B-1A94-42AE-98A1-AC9C4A4F9AD9}" type="parTrans" cxnId="{16269F2B-3CEE-4770-94EA-765AEB2288F9}">
      <dgm:prSet/>
      <dgm:spPr/>
      <dgm:t>
        <a:bodyPr/>
        <a:lstStyle/>
        <a:p>
          <a:endParaRPr lang="en-IN"/>
        </a:p>
      </dgm:t>
    </dgm:pt>
    <dgm:pt modelId="{D20906E0-8E7C-4D77-8577-A9E2F0B979D9}" type="sibTrans" cxnId="{16269F2B-3CEE-4770-94EA-765AEB2288F9}">
      <dgm:prSet/>
      <dgm:spPr/>
      <dgm:t>
        <a:bodyPr/>
        <a:lstStyle/>
        <a:p>
          <a:endParaRPr lang="en-IN"/>
        </a:p>
      </dgm:t>
    </dgm:pt>
    <dgm:pt modelId="{F94537AC-86C6-4614-A64D-DB55811722BB}">
      <dgm:prSet phldrT="[Text]"/>
      <dgm:spPr/>
      <dgm:t>
        <a:bodyPr/>
        <a:lstStyle/>
        <a:p>
          <a:r>
            <a:rPr lang="en-IN" dirty="0">
              <a:latin typeface="Times New Roman" panose="02020603050405020304" pitchFamily="18" charset="0"/>
              <a:cs typeface="Times New Roman" panose="02020603050405020304" pitchFamily="18" charset="0"/>
            </a:rPr>
            <a:t>Solution</a:t>
          </a:r>
        </a:p>
      </dgm:t>
    </dgm:pt>
    <dgm:pt modelId="{EF591DC8-56B8-4363-8774-68CAB1CBF9E0}" type="parTrans" cxnId="{82A0A237-CA46-4F50-A7FB-7A00C70EBD85}">
      <dgm:prSet/>
      <dgm:spPr/>
      <dgm:t>
        <a:bodyPr/>
        <a:lstStyle/>
        <a:p>
          <a:endParaRPr lang="en-IN"/>
        </a:p>
      </dgm:t>
    </dgm:pt>
    <dgm:pt modelId="{EC89F09F-26DA-44B0-9397-26EC176ED61E}" type="sibTrans" cxnId="{82A0A237-CA46-4F50-A7FB-7A00C70EBD85}">
      <dgm:prSet/>
      <dgm:spPr/>
      <dgm:t>
        <a:bodyPr/>
        <a:lstStyle/>
        <a:p>
          <a:endParaRPr lang="en-IN"/>
        </a:p>
      </dgm:t>
    </dgm:pt>
    <dgm:pt modelId="{CF1493C2-4EC1-4BA0-8749-8523AEB66764}">
      <dgm:prSet phldrT="[Text]"/>
      <dgm:spPr/>
      <dgm:t>
        <a:bodyPr/>
        <a:lstStyle/>
        <a:p>
          <a:r>
            <a:rPr lang="en-IN" dirty="0">
              <a:latin typeface="Times New Roman" panose="02020603050405020304" pitchFamily="18" charset="0"/>
              <a:cs typeface="Times New Roman" panose="02020603050405020304" pitchFamily="18" charset="0"/>
            </a:rPr>
            <a:t>Uniqueness</a:t>
          </a:r>
        </a:p>
      </dgm:t>
    </dgm:pt>
    <dgm:pt modelId="{FB2FBA84-B2D4-47AD-9EA9-B6D76D58802F}" type="parTrans" cxnId="{C0538D05-4A0D-4F00-8893-D13AA8ED418F}">
      <dgm:prSet/>
      <dgm:spPr/>
      <dgm:t>
        <a:bodyPr/>
        <a:lstStyle/>
        <a:p>
          <a:endParaRPr lang="en-IN"/>
        </a:p>
      </dgm:t>
    </dgm:pt>
    <dgm:pt modelId="{AD8440CE-EBE9-4D56-9AAE-018573971F31}" type="sibTrans" cxnId="{C0538D05-4A0D-4F00-8893-D13AA8ED418F}">
      <dgm:prSet/>
      <dgm:spPr/>
      <dgm:t>
        <a:bodyPr/>
        <a:lstStyle/>
        <a:p>
          <a:endParaRPr lang="en-IN"/>
        </a:p>
      </dgm:t>
    </dgm:pt>
    <dgm:pt modelId="{012F1356-E26D-447E-880A-0F0C479141D8}">
      <dgm:prSet phldrT="[Text]"/>
      <dgm:spPr/>
      <dgm:t>
        <a:bodyPr/>
        <a:lstStyle/>
        <a:p>
          <a:r>
            <a:rPr lang="en-IN" dirty="0">
              <a:latin typeface="Times New Roman" panose="02020603050405020304" pitchFamily="18" charset="0"/>
              <a:cs typeface="Times New Roman" panose="02020603050405020304" pitchFamily="18" charset="0"/>
            </a:rPr>
            <a:t>Future Scope</a:t>
          </a:r>
        </a:p>
      </dgm:t>
    </dgm:pt>
    <dgm:pt modelId="{667ECE6F-3035-4B56-B1F9-ECFF36CBE283}" type="parTrans" cxnId="{FD7999A5-7C4A-412A-BCCE-66ABE4CDFD2D}">
      <dgm:prSet/>
      <dgm:spPr/>
      <dgm:t>
        <a:bodyPr/>
        <a:lstStyle/>
        <a:p>
          <a:endParaRPr lang="en-IN"/>
        </a:p>
      </dgm:t>
    </dgm:pt>
    <dgm:pt modelId="{032A9B17-3B79-48E3-8BE0-D9F179DC6144}" type="sibTrans" cxnId="{FD7999A5-7C4A-412A-BCCE-66ABE4CDFD2D}">
      <dgm:prSet/>
      <dgm:spPr/>
      <dgm:t>
        <a:bodyPr/>
        <a:lstStyle/>
        <a:p>
          <a:endParaRPr lang="en-IN"/>
        </a:p>
      </dgm:t>
    </dgm:pt>
    <dgm:pt modelId="{FF14CA85-5FCE-4607-98B0-5F7557FF43BB}">
      <dgm:prSet phldrT="[Text]"/>
      <dgm:spPr/>
      <dgm:t>
        <a:bodyPr/>
        <a:lstStyle/>
        <a:p>
          <a:r>
            <a:rPr lang="en-IN" dirty="0">
              <a:latin typeface="Times New Roman" panose="02020603050405020304" pitchFamily="18" charset="0"/>
              <a:cs typeface="Times New Roman" panose="02020603050405020304" pitchFamily="18" charset="0"/>
            </a:rPr>
            <a:t>Conclusion</a:t>
          </a:r>
        </a:p>
      </dgm:t>
    </dgm:pt>
    <dgm:pt modelId="{AB79A7D7-4593-4F00-82D0-30578D8B2CF4}" type="parTrans" cxnId="{751559AA-B4F2-4836-AF2F-DB02D0E439EC}">
      <dgm:prSet/>
      <dgm:spPr/>
      <dgm:t>
        <a:bodyPr/>
        <a:lstStyle/>
        <a:p>
          <a:endParaRPr lang="en-IN"/>
        </a:p>
      </dgm:t>
    </dgm:pt>
    <dgm:pt modelId="{AFDBA7BB-F4DE-4C0D-9188-475DD6B3905F}" type="sibTrans" cxnId="{751559AA-B4F2-4836-AF2F-DB02D0E439EC}">
      <dgm:prSet/>
      <dgm:spPr/>
      <dgm:t>
        <a:bodyPr/>
        <a:lstStyle/>
        <a:p>
          <a:endParaRPr lang="en-IN"/>
        </a:p>
      </dgm:t>
    </dgm:pt>
    <dgm:pt modelId="{EA7F8B57-81E7-43CD-BBEC-F8445F17142B}" type="pres">
      <dgm:prSet presAssocID="{243EEA8F-2B9C-4351-B5EB-9C61AA7FA60E}" presName="diagram" presStyleCnt="0">
        <dgm:presLayoutVars>
          <dgm:dir/>
          <dgm:resizeHandles val="exact"/>
        </dgm:presLayoutVars>
      </dgm:prSet>
      <dgm:spPr/>
    </dgm:pt>
    <dgm:pt modelId="{0920502E-6D35-4966-9EE6-886DCD9C5C64}" type="pres">
      <dgm:prSet presAssocID="{4469C2C6-C3C6-4002-9415-A9B1A3DFE1AC}" presName="node" presStyleLbl="node1" presStyleIdx="0" presStyleCnt="5">
        <dgm:presLayoutVars>
          <dgm:bulletEnabled val="1"/>
        </dgm:presLayoutVars>
      </dgm:prSet>
      <dgm:spPr/>
    </dgm:pt>
    <dgm:pt modelId="{D7381FE4-7C43-48FB-B3B0-F56D8A44ED58}" type="pres">
      <dgm:prSet presAssocID="{D20906E0-8E7C-4D77-8577-A9E2F0B979D9}" presName="sibTrans" presStyleCnt="0"/>
      <dgm:spPr/>
    </dgm:pt>
    <dgm:pt modelId="{4951C1CD-AF85-454C-B049-E5BB36971A8F}" type="pres">
      <dgm:prSet presAssocID="{F94537AC-86C6-4614-A64D-DB55811722BB}" presName="node" presStyleLbl="node1" presStyleIdx="1" presStyleCnt="5">
        <dgm:presLayoutVars>
          <dgm:bulletEnabled val="1"/>
        </dgm:presLayoutVars>
      </dgm:prSet>
      <dgm:spPr/>
    </dgm:pt>
    <dgm:pt modelId="{9AFD8D68-16BF-4719-B0C0-29F8B020C1E4}" type="pres">
      <dgm:prSet presAssocID="{EC89F09F-26DA-44B0-9397-26EC176ED61E}" presName="sibTrans" presStyleCnt="0"/>
      <dgm:spPr/>
    </dgm:pt>
    <dgm:pt modelId="{78F9EE8C-0A31-47EF-BFCF-0AF214495272}" type="pres">
      <dgm:prSet presAssocID="{CF1493C2-4EC1-4BA0-8749-8523AEB66764}" presName="node" presStyleLbl="node1" presStyleIdx="2" presStyleCnt="5">
        <dgm:presLayoutVars>
          <dgm:bulletEnabled val="1"/>
        </dgm:presLayoutVars>
      </dgm:prSet>
      <dgm:spPr/>
    </dgm:pt>
    <dgm:pt modelId="{F411032B-154A-4E9D-9A6D-8BD7626A3658}" type="pres">
      <dgm:prSet presAssocID="{AD8440CE-EBE9-4D56-9AAE-018573971F31}" presName="sibTrans" presStyleCnt="0"/>
      <dgm:spPr/>
    </dgm:pt>
    <dgm:pt modelId="{AAD7FF75-0FC8-4292-A547-C1C8198E3E6D}" type="pres">
      <dgm:prSet presAssocID="{012F1356-E26D-447E-880A-0F0C479141D8}" presName="node" presStyleLbl="node1" presStyleIdx="3" presStyleCnt="5">
        <dgm:presLayoutVars>
          <dgm:bulletEnabled val="1"/>
        </dgm:presLayoutVars>
      </dgm:prSet>
      <dgm:spPr/>
    </dgm:pt>
    <dgm:pt modelId="{CD4C35B8-9E2D-4B60-966D-3F174B646B2C}" type="pres">
      <dgm:prSet presAssocID="{032A9B17-3B79-48E3-8BE0-D9F179DC6144}" presName="sibTrans" presStyleCnt="0"/>
      <dgm:spPr/>
    </dgm:pt>
    <dgm:pt modelId="{C1F3AA35-B7F3-40E7-9652-6022D8907D17}" type="pres">
      <dgm:prSet presAssocID="{FF14CA85-5FCE-4607-98B0-5F7557FF43BB}" presName="node" presStyleLbl="node1" presStyleIdx="4" presStyleCnt="5">
        <dgm:presLayoutVars>
          <dgm:bulletEnabled val="1"/>
        </dgm:presLayoutVars>
      </dgm:prSet>
      <dgm:spPr/>
    </dgm:pt>
  </dgm:ptLst>
  <dgm:cxnLst>
    <dgm:cxn modelId="{C0538D05-4A0D-4F00-8893-D13AA8ED418F}" srcId="{243EEA8F-2B9C-4351-B5EB-9C61AA7FA60E}" destId="{CF1493C2-4EC1-4BA0-8749-8523AEB66764}" srcOrd="2" destOrd="0" parTransId="{FB2FBA84-B2D4-47AD-9EA9-B6D76D58802F}" sibTransId="{AD8440CE-EBE9-4D56-9AAE-018573971F31}"/>
    <dgm:cxn modelId="{4F27B313-3B29-4EA7-9506-672283E9B2C5}" type="presOf" srcId="{FF14CA85-5FCE-4607-98B0-5F7557FF43BB}" destId="{C1F3AA35-B7F3-40E7-9652-6022D8907D17}" srcOrd="0" destOrd="0" presId="urn:microsoft.com/office/officeart/2005/8/layout/default"/>
    <dgm:cxn modelId="{16269F2B-3CEE-4770-94EA-765AEB2288F9}" srcId="{243EEA8F-2B9C-4351-B5EB-9C61AA7FA60E}" destId="{4469C2C6-C3C6-4002-9415-A9B1A3DFE1AC}" srcOrd="0" destOrd="0" parTransId="{6AF4D81B-1A94-42AE-98A1-AC9C4A4F9AD9}" sibTransId="{D20906E0-8E7C-4D77-8577-A9E2F0B979D9}"/>
    <dgm:cxn modelId="{9BFA742D-3D29-421E-9644-97B918C3BBF4}" type="presOf" srcId="{012F1356-E26D-447E-880A-0F0C479141D8}" destId="{AAD7FF75-0FC8-4292-A547-C1C8198E3E6D}" srcOrd="0" destOrd="0" presId="urn:microsoft.com/office/officeart/2005/8/layout/default"/>
    <dgm:cxn modelId="{82A0A237-CA46-4F50-A7FB-7A00C70EBD85}" srcId="{243EEA8F-2B9C-4351-B5EB-9C61AA7FA60E}" destId="{F94537AC-86C6-4614-A64D-DB55811722BB}" srcOrd="1" destOrd="0" parTransId="{EF591DC8-56B8-4363-8774-68CAB1CBF9E0}" sibTransId="{EC89F09F-26DA-44B0-9397-26EC176ED61E}"/>
    <dgm:cxn modelId="{0684454C-5639-4B80-856C-4CA5C79F3675}" type="presOf" srcId="{F94537AC-86C6-4614-A64D-DB55811722BB}" destId="{4951C1CD-AF85-454C-B049-E5BB36971A8F}" srcOrd="0" destOrd="0" presId="urn:microsoft.com/office/officeart/2005/8/layout/default"/>
    <dgm:cxn modelId="{E952A488-264C-4DDD-8B54-5BB25DFC5E95}" type="presOf" srcId="{4469C2C6-C3C6-4002-9415-A9B1A3DFE1AC}" destId="{0920502E-6D35-4966-9EE6-886DCD9C5C64}" srcOrd="0" destOrd="0" presId="urn:microsoft.com/office/officeart/2005/8/layout/default"/>
    <dgm:cxn modelId="{FD7999A5-7C4A-412A-BCCE-66ABE4CDFD2D}" srcId="{243EEA8F-2B9C-4351-B5EB-9C61AA7FA60E}" destId="{012F1356-E26D-447E-880A-0F0C479141D8}" srcOrd="3" destOrd="0" parTransId="{667ECE6F-3035-4B56-B1F9-ECFF36CBE283}" sibTransId="{032A9B17-3B79-48E3-8BE0-D9F179DC6144}"/>
    <dgm:cxn modelId="{16BFB1A5-61FE-4DBB-B869-BB29357858DB}" type="presOf" srcId="{243EEA8F-2B9C-4351-B5EB-9C61AA7FA60E}" destId="{EA7F8B57-81E7-43CD-BBEC-F8445F17142B}" srcOrd="0" destOrd="0" presId="urn:microsoft.com/office/officeart/2005/8/layout/default"/>
    <dgm:cxn modelId="{751559AA-B4F2-4836-AF2F-DB02D0E439EC}" srcId="{243EEA8F-2B9C-4351-B5EB-9C61AA7FA60E}" destId="{FF14CA85-5FCE-4607-98B0-5F7557FF43BB}" srcOrd="4" destOrd="0" parTransId="{AB79A7D7-4593-4F00-82D0-30578D8B2CF4}" sibTransId="{AFDBA7BB-F4DE-4C0D-9188-475DD6B3905F}"/>
    <dgm:cxn modelId="{B510C2B4-3049-424C-A32B-5128E087816E}" type="presOf" srcId="{CF1493C2-4EC1-4BA0-8749-8523AEB66764}" destId="{78F9EE8C-0A31-47EF-BFCF-0AF214495272}" srcOrd="0" destOrd="0" presId="urn:microsoft.com/office/officeart/2005/8/layout/default"/>
    <dgm:cxn modelId="{2F66F814-064F-415A-A18A-1546D1D91E01}" type="presParOf" srcId="{EA7F8B57-81E7-43CD-BBEC-F8445F17142B}" destId="{0920502E-6D35-4966-9EE6-886DCD9C5C64}" srcOrd="0" destOrd="0" presId="urn:microsoft.com/office/officeart/2005/8/layout/default"/>
    <dgm:cxn modelId="{065B1BC9-2AF9-4B28-8D55-E0F3054947CC}" type="presParOf" srcId="{EA7F8B57-81E7-43CD-BBEC-F8445F17142B}" destId="{D7381FE4-7C43-48FB-B3B0-F56D8A44ED58}" srcOrd="1" destOrd="0" presId="urn:microsoft.com/office/officeart/2005/8/layout/default"/>
    <dgm:cxn modelId="{966C3885-A098-475B-9C69-E181254C81A0}" type="presParOf" srcId="{EA7F8B57-81E7-43CD-BBEC-F8445F17142B}" destId="{4951C1CD-AF85-454C-B049-E5BB36971A8F}" srcOrd="2" destOrd="0" presId="urn:microsoft.com/office/officeart/2005/8/layout/default"/>
    <dgm:cxn modelId="{189D05C7-9EED-4056-B1BA-835D453FF29A}" type="presParOf" srcId="{EA7F8B57-81E7-43CD-BBEC-F8445F17142B}" destId="{9AFD8D68-16BF-4719-B0C0-29F8B020C1E4}" srcOrd="3" destOrd="0" presId="urn:microsoft.com/office/officeart/2005/8/layout/default"/>
    <dgm:cxn modelId="{6E6ED5E3-9A3E-4CAF-B0FC-D6394ECBFAC1}" type="presParOf" srcId="{EA7F8B57-81E7-43CD-BBEC-F8445F17142B}" destId="{78F9EE8C-0A31-47EF-BFCF-0AF214495272}" srcOrd="4" destOrd="0" presId="urn:microsoft.com/office/officeart/2005/8/layout/default"/>
    <dgm:cxn modelId="{BCBD4AE7-8047-48FA-88FD-2CF34CC5233F}" type="presParOf" srcId="{EA7F8B57-81E7-43CD-BBEC-F8445F17142B}" destId="{F411032B-154A-4E9D-9A6D-8BD7626A3658}" srcOrd="5" destOrd="0" presId="urn:microsoft.com/office/officeart/2005/8/layout/default"/>
    <dgm:cxn modelId="{72062D3F-8080-421A-9B15-1C0331D0ACFB}" type="presParOf" srcId="{EA7F8B57-81E7-43CD-BBEC-F8445F17142B}" destId="{AAD7FF75-0FC8-4292-A547-C1C8198E3E6D}" srcOrd="6" destOrd="0" presId="urn:microsoft.com/office/officeart/2005/8/layout/default"/>
    <dgm:cxn modelId="{919F8BB0-40D9-43FB-A451-29BC2586B3B9}" type="presParOf" srcId="{EA7F8B57-81E7-43CD-BBEC-F8445F17142B}" destId="{CD4C35B8-9E2D-4B60-966D-3F174B646B2C}" srcOrd="7" destOrd="0" presId="urn:microsoft.com/office/officeart/2005/8/layout/default"/>
    <dgm:cxn modelId="{7117130A-C1F6-4107-9D60-712923AC6654}" type="presParOf" srcId="{EA7F8B57-81E7-43CD-BBEC-F8445F17142B}" destId="{C1F3AA35-B7F3-40E7-9652-6022D8907D1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2A6DA6-C12B-4F76-9DE6-83D06EDB624D}" type="doc">
      <dgm:prSet loTypeId="urn:microsoft.com/office/officeart/2005/8/layout/pyramid2" loCatId="pyramid" qsTypeId="urn:microsoft.com/office/officeart/2005/8/quickstyle/3d5" qsCatId="3D" csTypeId="urn:microsoft.com/office/officeart/2005/8/colors/colorful5" csCatId="colorful" phldr="1"/>
      <dgm:spPr/>
    </dgm:pt>
    <dgm:pt modelId="{8EA0D480-AB27-4FBB-BCC0-AF6345FF37EB}">
      <dgm:prSet phldrT="[Text]" custT="1"/>
      <dgm:spPr/>
      <dgm:t>
        <a:bodyPr/>
        <a:lstStyle/>
        <a:p>
          <a:r>
            <a:rPr lang="en-IN" sz="1800" dirty="0">
              <a:latin typeface="Times New Roman" panose="02020603050405020304" pitchFamily="18" charset="0"/>
              <a:cs typeface="Times New Roman" panose="02020603050405020304" pitchFamily="18" charset="0"/>
            </a:rPr>
            <a:t>Lack of investment</a:t>
          </a:r>
        </a:p>
      </dgm:t>
    </dgm:pt>
    <dgm:pt modelId="{58DA17D3-A2CA-4A40-89D2-09C9D45FD36A}" type="parTrans" cxnId="{6D5B6121-5F5C-4910-99FD-A69831330E4C}">
      <dgm:prSet/>
      <dgm:spPr/>
      <dgm:t>
        <a:bodyPr/>
        <a:lstStyle/>
        <a:p>
          <a:endParaRPr lang="en-IN"/>
        </a:p>
      </dgm:t>
    </dgm:pt>
    <dgm:pt modelId="{36BC3BAD-07A5-4651-B028-596841707C3C}" type="sibTrans" cxnId="{6D5B6121-5F5C-4910-99FD-A69831330E4C}">
      <dgm:prSet/>
      <dgm:spPr/>
      <dgm:t>
        <a:bodyPr/>
        <a:lstStyle/>
        <a:p>
          <a:endParaRPr lang="en-IN"/>
        </a:p>
      </dgm:t>
    </dgm:pt>
    <dgm:pt modelId="{3C7B4806-8FEE-4493-8CFF-3AF85BA1FACA}">
      <dgm:prSet phldrT="[Text]" custT="1"/>
      <dgm:spPr/>
      <dgm:t>
        <a:bodyPr/>
        <a:lstStyle/>
        <a:p>
          <a:r>
            <a:rPr lang="en-IN" sz="1800" dirty="0">
              <a:latin typeface="Times New Roman" panose="02020603050405020304" pitchFamily="18" charset="0"/>
              <a:cs typeface="Times New Roman" panose="02020603050405020304" pitchFamily="18" charset="0"/>
            </a:rPr>
            <a:t>Damage caused due to growing the same crops repeatedly.</a:t>
          </a:r>
        </a:p>
      </dgm:t>
    </dgm:pt>
    <dgm:pt modelId="{5C869793-E167-4ED5-9812-B072FBC04345}" type="parTrans" cxnId="{65E587A0-D786-487F-8219-BFED3BEBED97}">
      <dgm:prSet/>
      <dgm:spPr/>
      <dgm:t>
        <a:bodyPr/>
        <a:lstStyle/>
        <a:p>
          <a:endParaRPr lang="en-IN"/>
        </a:p>
      </dgm:t>
    </dgm:pt>
    <dgm:pt modelId="{8263A4CA-CB90-4AB2-B6D5-162DE8A45F2B}" type="sibTrans" cxnId="{65E587A0-D786-487F-8219-BFED3BEBED97}">
      <dgm:prSet/>
      <dgm:spPr/>
      <dgm:t>
        <a:bodyPr/>
        <a:lstStyle/>
        <a:p>
          <a:endParaRPr lang="en-IN"/>
        </a:p>
      </dgm:t>
    </dgm:pt>
    <dgm:pt modelId="{E7AF87BC-B5BB-4A2E-ADD2-A1CE1BBDCC0E}">
      <dgm:prSet phldrT="[Text]" custT="1"/>
      <dgm:spPr/>
      <dgm:t>
        <a:bodyPr/>
        <a:lstStyle/>
        <a:p>
          <a:r>
            <a:rPr lang="en-IN" sz="1800" dirty="0">
              <a:latin typeface="Times New Roman" panose="02020603050405020304" pitchFamily="18" charset="0"/>
              <a:cs typeface="Times New Roman" panose="02020603050405020304" pitchFamily="18" charset="0"/>
            </a:rPr>
            <a:t>Reduced profit due to demand less crops </a:t>
          </a:r>
        </a:p>
      </dgm:t>
    </dgm:pt>
    <dgm:pt modelId="{CE83BAAE-4D30-4979-ACA4-66939AD8F294}" type="parTrans" cxnId="{F3633529-97EE-4CAA-92FB-7C56A79739C6}">
      <dgm:prSet/>
      <dgm:spPr/>
      <dgm:t>
        <a:bodyPr/>
        <a:lstStyle/>
        <a:p>
          <a:endParaRPr lang="en-IN"/>
        </a:p>
      </dgm:t>
    </dgm:pt>
    <dgm:pt modelId="{C414FF58-5F1F-45F3-B508-9859B8ACEFDE}" type="sibTrans" cxnId="{F3633529-97EE-4CAA-92FB-7C56A79739C6}">
      <dgm:prSet/>
      <dgm:spPr/>
      <dgm:t>
        <a:bodyPr/>
        <a:lstStyle/>
        <a:p>
          <a:endParaRPr lang="en-IN"/>
        </a:p>
      </dgm:t>
    </dgm:pt>
    <dgm:pt modelId="{E4E7FFA5-7AC8-464C-BB18-1C3F362E6135}">
      <dgm:prSet custT="1"/>
      <dgm:spPr/>
      <dgm:t>
        <a:bodyPr/>
        <a:lstStyle/>
        <a:p>
          <a:r>
            <a:rPr lang="en-IN" sz="1800" dirty="0">
              <a:latin typeface="Times New Roman" panose="02020603050405020304" pitchFamily="18" charset="0"/>
              <a:cs typeface="Times New Roman" panose="02020603050405020304" pitchFamily="18" charset="0"/>
            </a:rPr>
            <a:t>The growth of plants gets affected due to lack of particular soil fertility</a:t>
          </a:r>
        </a:p>
      </dgm:t>
    </dgm:pt>
    <dgm:pt modelId="{18849EE8-91FC-4D07-9517-4CF867502E1E}" type="parTrans" cxnId="{AD668B31-E26F-443D-9C49-5AAFFB1FC2AF}">
      <dgm:prSet/>
      <dgm:spPr/>
      <dgm:t>
        <a:bodyPr/>
        <a:lstStyle/>
        <a:p>
          <a:endParaRPr lang="en-IN"/>
        </a:p>
      </dgm:t>
    </dgm:pt>
    <dgm:pt modelId="{94D5E742-5018-46DA-A4AE-DA084557F2EF}" type="sibTrans" cxnId="{AD668B31-E26F-443D-9C49-5AAFFB1FC2AF}">
      <dgm:prSet/>
      <dgm:spPr/>
      <dgm:t>
        <a:bodyPr/>
        <a:lstStyle/>
        <a:p>
          <a:endParaRPr lang="en-IN"/>
        </a:p>
      </dgm:t>
    </dgm:pt>
    <dgm:pt modelId="{39C22C9A-0316-4744-B73A-DD2C63FABB84}" type="pres">
      <dgm:prSet presAssocID="{832A6DA6-C12B-4F76-9DE6-83D06EDB624D}" presName="compositeShape" presStyleCnt="0">
        <dgm:presLayoutVars>
          <dgm:dir/>
          <dgm:resizeHandles/>
        </dgm:presLayoutVars>
      </dgm:prSet>
      <dgm:spPr/>
    </dgm:pt>
    <dgm:pt modelId="{8E0C88B6-77B0-4221-9415-4139DD65F36A}" type="pres">
      <dgm:prSet presAssocID="{832A6DA6-C12B-4F76-9DE6-83D06EDB624D}" presName="pyramid" presStyleLbl="node1" presStyleIdx="0" presStyleCnt="1"/>
      <dgm:spPr/>
    </dgm:pt>
    <dgm:pt modelId="{7C307E46-BF7A-49B0-8FA7-7E7CF4B48ECB}" type="pres">
      <dgm:prSet presAssocID="{832A6DA6-C12B-4F76-9DE6-83D06EDB624D}" presName="theList" presStyleCnt="0"/>
      <dgm:spPr/>
    </dgm:pt>
    <dgm:pt modelId="{90F7A972-9868-4C34-BDA7-C6EAC7B1DD58}" type="pres">
      <dgm:prSet presAssocID="{8EA0D480-AB27-4FBB-BCC0-AF6345FF37EB}" presName="aNode" presStyleLbl="fgAcc1" presStyleIdx="0" presStyleCnt="4">
        <dgm:presLayoutVars>
          <dgm:bulletEnabled val="1"/>
        </dgm:presLayoutVars>
      </dgm:prSet>
      <dgm:spPr/>
    </dgm:pt>
    <dgm:pt modelId="{416F09BF-2CF8-44C2-976F-EA3B33B643C3}" type="pres">
      <dgm:prSet presAssocID="{8EA0D480-AB27-4FBB-BCC0-AF6345FF37EB}" presName="aSpace" presStyleCnt="0"/>
      <dgm:spPr/>
    </dgm:pt>
    <dgm:pt modelId="{3F4D5CF7-14D8-453B-A838-DB2CFA6A8084}" type="pres">
      <dgm:prSet presAssocID="{3C7B4806-8FEE-4493-8CFF-3AF85BA1FACA}" presName="aNode" presStyleLbl="fgAcc1" presStyleIdx="1" presStyleCnt="4">
        <dgm:presLayoutVars>
          <dgm:bulletEnabled val="1"/>
        </dgm:presLayoutVars>
      </dgm:prSet>
      <dgm:spPr/>
    </dgm:pt>
    <dgm:pt modelId="{799E37E8-FD87-492E-86C4-07C3C76D4AC8}" type="pres">
      <dgm:prSet presAssocID="{3C7B4806-8FEE-4493-8CFF-3AF85BA1FACA}" presName="aSpace" presStyleCnt="0"/>
      <dgm:spPr/>
    </dgm:pt>
    <dgm:pt modelId="{FB767635-E051-496B-8B98-8764C155B51B}" type="pres">
      <dgm:prSet presAssocID="{E7AF87BC-B5BB-4A2E-ADD2-A1CE1BBDCC0E}" presName="aNode" presStyleLbl="fgAcc1" presStyleIdx="2" presStyleCnt="4">
        <dgm:presLayoutVars>
          <dgm:bulletEnabled val="1"/>
        </dgm:presLayoutVars>
      </dgm:prSet>
      <dgm:spPr/>
    </dgm:pt>
    <dgm:pt modelId="{A96382ED-4B00-489E-A0D6-5470258E6B83}" type="pres">
      <dgm:prSet presAssocID="{E7AF87BC-B5BB-4A2E-ADD2-A1CE1BBDCC0E}" presName="aSpace" presStyleCnt="0"/>
      <dgm:spPr/>
    </dgm:pt>
    <dgm:pt modelId="{5424B8B4-18D0-44B2-866E-4F1C600E4CFA}" type="pres">
      <dgm:prSet presAssocID="{E4E7FFA5-7AC8-464C-BB18-1C3F362E6135}" presName="aNode" presStyleLbl="fgAcc1" presStyleIdx="3" presStyleCnt="4">
        <dgm:presLayoutVars>
          <dgm:bulletEnabled val="1"/>
        </dgm:presLayoutVars>
      </dgm:prSet>
      <dgm:spPr/>
    </dgm:pt>
    <dgm:pt modelId="{3065FE91-1AF1-4AB5-9B80-416BD83028EE}" type="pres">
      <dgm:prSet presAssocID="{E4E7FFA5-7AC8-464C-BB18-1C3F362E6135}" presName="aSpace" presStyleCnt="0"/>
      <dgm:spPr/>
    </dgm:pt>
  </dgm:ptLst>
  <dgm:cxnLst>
    <dgm:cxn modelId="{9206BD1A-AA2E-4D71-9E57-D8F18AE6E04F}" type="presOf" srcId="{E7AF87BC-B5BB-4A2E-ADD2-A1CE1BBDCC0E}" destId="{FB767635-E051-496B-8B98-8764C155B51B}" srcOrd="0" destOrd="0" presId="urn:microsoft.com/office/officeart/2005/8/layout/pyramid2"/>
    <dgm:cxn modelId="{6D5B6121-5F5C-4910-99FD-A69831330E4C}" srcId="{832A6DA6-C12B-4F76-9DE6-83D06EDB624D}" destId="{8EA0D480-AB27-4FBB-BCC0-AF6345FF37EB}" srcOrd="0" destOrd="0" parTransId="{58DA17D3-A2CA-4A40-89D2-09C9D45FD36A}" sibTransId="{36BC3BAD-07A5-4651-B028-596841707C3C}"/>
    <dgm:cxn modelId="{F3633529-97EE-4CAA-92FB-7C56A79739C6}" srcId="{832A6DA6-C12B-4F76-9DE6-83D06EDB624D}" destId="{E7AF87BC-B5BB-4A2E-ADD2-A1CE1BBDCC0E}" srcOrd="2" destOrd="0" parTransId="{CE83BAAE-4D30-4979-ACA4-66939AD8F294}" sibTransId="{C414FF58-5F1F-45F3-B508-9859B8ACEFDE}"/>
    <dgm:cxn modelId="{AD668B31-E26F-443D-9C49-5AAFFB1FC2AF}" srcId="{832A6DA6-C12B-4F76-9DE6-83D06EDB624D}" destId="{E4E7FFA5-7AC8-464C-BB18-1C3F362E6135}" srcOrd="3" destOrd="0" parTransId="{18849EE8-91FC-4D07-9517-4CF867502E1E}" sibTransId="{94D5E742-5018-46DA-A4AE-DA084557F2EF}"/>
    <dgm:cxn modelId="{C194BC38-30BA-4FC9-B052-3C8F5BA2AE86}" type="presOf" srcId="{832A6DA6-C12B-4F76-9DE6-83D06EDB624D}" destId="{39C22C9A-0316-4744-B73A-DD2C63FABB84}" srcOrd="0" destOrd="0" presId="urn:microsoft.com/office/officeart/2005/8/layout/pyramid2"/>
    <dgm:cxn modelId="{59D42683-7722-461F-A127-DAD1FAABDA28}" type="presOf" srcId="{E4E7FFA5-7AC8-464C-BB18-1C3F362E6135}" destId="{5424B8B4-18D0-44B2-866E-4F1C600E4CFA}" srcOrd="0" destOrd="0" presId="urn:microsoft.com/office/officeart/2005/8/layout/pyramid2"/>
    <dgm:cxn modelId="{65E587A0-D786-487F-8219-BFED3BEBED97}" srcId="{832A6DA6-C12B-4F76-9DE6-83D06EDB624D}" destId="{3C7B4806-8FEE-4493-8CFF-3AF85BA1FACA}" srcOrd="1" destOrd="0" parTransId="{5C869793-E167-4ED5-9812-B072FBC04345}" sibTransId="{8263A4CA-CB90-4AB2-B6D5-162DE8A45F2B}"/>
    <dgm:cxn modelId="{580D85A3-4A25-484C-9881-AB2FA46F1DFA}" type="presOf" srcId="{8EA0D480-AB27-4FBB-BCC0-AF6345FF37EB}" destId="{90F7A972-9868-4C34-BDA7-C6EAC7B1DD58}" srcOrd="0" destOrd="0" presId="urn:microsoft.com/office/officeart/2005/8/layout/pyramid2"/>
    <dgm:cxn modelId="{C7815EE1-CA24-4798-8BAE-9F62A27A0918}" type="presOf" srcId="{3C7B4806-8FEE-4493-8CFF-3AF85BA1FACA}" destId="{3F4D5CF7-14D8-453B-A838-DB2CFA6A8084}" srcOrd="0" destOrd="0" presId="urn:microsoft.com/office/officeart/2005/8/layout/pyramid2"/>
    <dgm:cxn modelId="{B0E25417-7C16-4C61-B138-733812986501}" type="presParOf" srcId="{39C22C9A-0316-4744-B73A-DD2C63FABB84}" destId="{8E0C88B6-77B0-4221-9415-4139DD65F36A}" srcOrd="0" destOrd="0" presId="urn:microsoft.com/office/officeart/2005/8/layout/pyramid2"/>
    <dgm:cxn modelId="{500F42F2-49F5-4B64-9BE6-1662F0EEF63D}" type="presParOf" srcId="{39C22C9A-0316-4744-B73A-DD2C63FABB84}" destId="{7C307E46-BF7A-49B0-8FA7-7E7CF4B48ECB}" srcOrd="1" destOrd="0" presId="urn:microsoft.com/office/officeart/2005/8/layout/pyramid2"/>
    <dgm:cxn modelId="{95C8FFE6-0574-4FBC-BAA0-A5078905C7DB}" type="presParOf" srcId="{7C307E46-BF7A-49B0-8FA7-7E7CF4B48ECB}" destId="{90F7A972-9868-4C34-BDA7-C6EAC7B1DD58}" srcOrd="0" destOrd="0" presId="urn:microsoft.com/office/officeart/2005/8/layout/pyramid2"/>
    <dgm:cxn modelId="{65DCBC0E-702D-4A4C-AED0-FDFD9F4189A3}" type="presParOf" srcId="{7C307E46-BF7A-49B0-8FA7-7E7CF4B48ECB}" destId="{416F09BF-2CF8-44C2-976F-EA3B33B643C3}" srcOrd="1" destOrd="0" presId="urn:microsoft.com/office/officeart/2005/8/layout/pyramid2"/>
    <dgm:cxn modelId="{A5F1F7C5-EA2A-40A3-B590-F3F1ACE414CD}" type="presParOf" srcId="{7C307E46-BF7A-49B0-8FA7-7E7CF4B48ECB}" destId="{3F4D5CF7-14D8-453B-A838-DB2CFA6A8084}" srcOrd="2" destOrd="0" presId="urn:microsoft.com/office/officeart/2005/8/layout/pyramid2"/>
    <dgm:cxn modelId="{9E0B1FFF-24CA-4C88-9340-088D7F1EBF89}" type="presParOf" srcId="{7C307E46-BF7A-49B0-8FA7-7E7CF4B48ECB}" destId="{799E37E8-FD87-492E-86C4-07C3C76D4AC8}" srcOrd="3" destOrd="0" presId="urn:microsoft.com/office/officeart/2005/8/layout/pyramid2"/>
    <dgm:cxn modelId="{98BEA7B0-E8C0-451B-8590-68E5A992C566}" type="presParOf" srcId="{7C307E46-BF7A-49B0-8FA7-7E7CF4B48ECB}" destId="{FB767635-E051-496B-8B98-8764C155B51B}" srcOrd="4" destOrd="0" presId="urn:microsoft.com/office/officeart/2005/8/layout/pyramid2"/>
    <dgm:cxn modelId="{2B701668-BD0D-477A-86E9-77E8AD8547B3}" type="presParOf" srcId="{7C307E46-BF7A-49B0-8FA7-7E7CF4B48ECB}" destId="{A96382ED-4B00-489E-A0D6-5470258E6B83}" srcOrd="5" destOrd="0" presId="urn:microsoft.com/office/officeart/2005/8/layout/pyramid2"/>
    <dgm:cxn modelId="{5F014498-6F68-4177-B7B0-4B0AF505ED46}" type="presParOf" srcId="{7C307E46-BF7A-49B0-8FA7-7E7CF4B48ECB}" destId="{5424B8B4-18D0-44B2-866E-4F1C600E4CFA}" srcOrd="6" destOrd="0" presId="urn:microsoft.com/office/officeart/2005/8/layout/pyramid2"/>
    <dgm:cxn modelId="{CC80845C-0A78-4570-8DF6-BE0EAEE1045D}" type="presParOf" srcId="{7C307E46-BF7A-49B0-8FA7-7E7CF4B48ECB}" destId="{3065FE91-1AF1-4AB5-9B80-416BD83028EE}"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F3BA37-D8F5-46E7-8E20-3385ABE6202F}" type="doc">
      <dgm:prSet loTypeId="urn:microsoft.com/office/officeart/2009/layout/CircleArrowProcess" loCatId="cycle" qsTypeId="urn:microsoft.com/office/officeart/2005/8/quickstyle/3d2" qsCatId="3D" csTypeId="urn:microsoft.com/office/officeart/2005/8/colors/colorful4" csCatId="colorful" phldr="1"/>
      <dgm:spPr/>
      <dgm:t>
        <a:bodyPr/>
        <a:lstStyle/>
        <a:p>
          <a:endParaRPr lang="en-IN"/>
        </a:p>
      </dgm:t>
    </dgm:pt>
    <dgm:pt modelId="{F308A7AC-1F2E-42C5-9476-4C1C06448360}">
      <dgm:prSet phldrT="[Text]" custT="1"/>
      <dgm:spPr/>
      <dgm:t>
        <a:bodyPr/>
        <a:lstStyle/>
        <a:p>
          <a:r>
            <a:rPr lang="en-IN" sz="1400" dirty="0">
              <a:latin typeface="Times New Roman" panose="02020603050405020304" pitchFamily="18" charset="0"/>
              <a:cs typeface="Times New Roman" panose="02020603050405020304" pitchFamily="18" charset="0"/>
            </a:rPr>
            <a:t>ML models</a:t>
          </a:r>
        </a:p>
      </dgm:t>
    </dgm:pt>
    <dgm:pt modelId="{506B1D41-6E7E-43AA-A34C-AC63B0B30F46}" type="parTrans" cxnId="{C9985E08-5D28-4876-AAB9-D26401A0D2DF}">
      <dgm:prSet/>
      <dgm:spPr/>
      <dgm:t>
        <a:bodyPr/>
        <a:lstStyle/>
        <a:p>
          <a:endParaRPr lang="en-IN" sz="1400">
            <a:latin typeface="Times New Roman" panose="02020603050405020304" pitchFamily="18" charset="0"/>
            <a:cs typeface="Times New Roman" panose="02020603050405020304" pitchFamily="18" charset="0"/>
          </a:endParaRPr>
        </a:p>
      </dgm:t>
    </dgm:pt>
    <dgm:pt modelId="{D0D18476-B628-4D77-B66C-8C3795350A58}" type="sibTrans" cxnId="{C9985E08-5D28-4876-AAB9-D26401A0D2DF}">
      <dgm:prSet/>
      <dgm:spPr/>
      <dgm:t>
        <a:bodyPr/>
        <a:lstStyle/>
        <a:p>
          <a:endParaRPr lang="en-IN" sz="1400">
            <a:latin typeface="Times New Roman" panose="02020603050405020304" pitchFamily="18" charset="0"/>
            <a:cs typeface="Times New Roman" panose="02020603050405020304" pitchFamily="18" charset="0"/>
          </a:endParaRPr>
        </a:p>
      </dgm:t>
    </dgm:pt>
    <dgm:pt modelId="{E2BDACE4-C938-41ED-893F-10C95E303DBD}">
      <dgm:prSet phldrT="[Text]" custT="1"/>
      <dgm:spPr/>
      <dgm:t>
        <a:bodyPr/>
        <a:lstStyle/>
        <a:p>
          <a:r>
            <a:rPr lang="en-IN" sz="1400" dirty="0">
              <a:latin typeface="Times New Roman" panose="02020603050405020304" pitchFamily="18" charset="0"/>
              <a:cs typeface="Times New Roman" panose="02020603050405020304" pitchFamily="18" charset="0"/>
            </a:rPr>
            <a:t>Linear regression &amp; decision tree classifier
Technologies </a:t>
          </a:r>
        </a:p>
      </dgm:t>
    </dgm:pt>
    <dgm:pt modelId="{0D5F84F9-F594-4BFE-BB2B-584CCAF63C6A}" type="parTrans" cxnId="{C27184EA-928D-4CCA-9E63-ECB54353527A}">
      <dgm:prSet/>
      <dgm:spPr/>
      <dgm:t>
        <a:bodyPr/>
        <a:lstStyle/>
        <a:p>
          <a:endParaRPr lang="en-IN" sz="1400">
            <a:latin typeface="Times New Roman" panose="02020603050405020304" pitchFamily="18" charset="0"/>
            <a:cs typeface="Times New Roman" panose="02020603050405020304" pitchFamily="18" charset="0"/>
          </a:endParaRPr>
        </a:p>
      </dgm:t>
    </dgm:pt>
    <dgm:pt modelId="{4A2A2610-7F41-4E4E-A76B-AA9641BB877F}" type="sibTrans" cxnId="{C27184EA-928D-4CCA-9E63-ECB54353527A}">
      <dgm:prSet/>
      <dgm:spPr/>
      <dgm:t>
        <a:bodyPr/>
        <a:lstStyle/>
        <a:p>
          <a:endParaRPr lang="en-IN" sz="1400">
            <a:latin typeface="Times New Roman" panose="02020603050405020304" pitchFamily="18" charset="0"/>
            <a:cs typeface="Times New Roman" panose="02020603050405020304" pitchFamily="18" charset="0"/>
          </a:endParaRPr>
        </a:p>
      </dgm:t>
    </dgm:pt>
    <dgm:pt modelId="{75A6822E-F80A-4CE9-8014-2CD37C49892F}">
      <dgm:prSet phldrT="[Text]" custT="1"/>
      <dgm:spPr/>
      <dgm:t>
        <a:bodyPr/>
        <a:lstStyle/>
        <a:p>
          <a:r>
            <a:rPr lang="en-IN" sz="1400" dirty="0">
              <a:latin typeface="Times New Roman" panose="02020603050405020304" pitchFamily="18" charset="0"/>
              <a:cs typeface="Times New Roman" panose="02020603050405020304" pitchFamily="18" charset="0"/>
            </a:rPr>
            <a:t>html, </a:t>
          </a:r>
          <a:r>
            <a:rPr lang="en-IN" sz="1400" dirty="0" err="1">
              <a:latin typeface="Times New Roman" panose="02020603050405020304" pitchFamily="18" charset="0"/>
              <a:cs typeface="Times New Roman" panose="02020603050405020304" pitchFamily="18" charset="0"/>
            </a:rPr>
            <a:t>css</a:t>
          </a:r>
          <a:r>
            <a:rPr lang="en-IN" sz="1400" dirty="0">
              <a:latin typeface="Times New Roman" panose="02020603050405020304" pitchFamily="18" charset="0"/>
              <a:cs typeface="Times New Roman" panose="02020603050405020304" pitchFamily="18" charset="0"/>
            </a:rPr>
            <a:t>, bootstrap
-flask</a:t>
          </a:r>
        </a:p>
        <a:p>
          <a:r>
            <a:rPr lang="en-US" sz="1400" dirty="0">
              <a:latin typeface="Times New Roman" panose="02020603050405020304" pitchFamily="18" charset="0"/>
              <a:cs typeface="Times New Roman" panose="02020603050405020304" pitchFamily="18" charset="0"/>
            </a:rPr>
            <a:t>python modules </a:t>
          </a:r>
          <a:r>
            <a:rPr lang="en-US" sz="1400" dirty="0" err="1">
              <a:latin typeface="Times New Roman" panose="02020603050405020304" pitchFamily="18" charset="0"/>
              <a:cs typeface="Times New Roman" panose="02020603050405020304" pitchFamily="18" charset="0"/>
            </a:rPr>
            <a:t>sckit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learn,numpy,pandas,marplotlib</a:t>
          </a:r>
          <a:endParaRPr lang="en-IN" sz="1400" dirty="0">
            <a:latin typeface="Times New Roman" panose="02020603050405020304" pitchFamily="18" charset="0"/>
            <a:cs typeface="Times New Roman" panose="02020603050405020304" pitchFamily="18" charset="0"/>
          </a:endParaRPr>
        </a:p>
      </dgm:t>
    </dgm:pt>
    <dgm:pt modelId="{16E088DF-62A2-442C-B418-3B9198A85EFE}" type="parTrans" cxnId="{BF6A731C-F861-4390-A7F4-9DB9818452F4}">
      <dgm:prSet/>
      <dgm:spPr/>
      <dgm:t>
        <a:bodyPr/>
        <a:lstStyle/>
        <a:p>
          <a:endParaRPr lang="en-IN" sz="1400">
            <a:latin typeface="Times New Roman" panose="02020603050405020304" pitchFamily="18" charset="0"/>
            <a:cs typeface="Times New Roman" panose="02020603050405020304" pitchFamily="18" charset="0"/>
          </a:endParaRPr>
        </a:p>
      </dgm:t>
    </dgm:pt>
    <dgm:pt modelId="{3F54BFA5-F5A8-40A0-B87A-291748A59BF9}" type="sibTrans" cxnId="{BF6A731C-F861-4390-A7F4-9DB9818452F4}">
      <dgm:prSet/>
      <dgm:spPr/>
      <dgm:t>
        <a:bodyPr/>
        <a:lstStyle/>
        <a:p>
          <a:endParaRPr lang="en-IN" sz="1400">
            <a:latin typeface="Times New Roman" panose="02020603050405020304" pitchFamily="18" charset="0"/>
            <a:cs typeface="Times New Roman" panose="02020603050405020304" pitchFamily="18" charset="0"/>
          </a:endParaRPr>
        </a:p>
      </dgm:t>
    </dgm:pt>
    <dgm:pt modelId="{4901A08B-B549-4603-B212-B3A66DC428E5}" type="pres">
      <dgm:prSet presAssocID="{B1F3BA37-D8F5-46E7-8E20-3385ABE6202F}" presName="Name0" presStyleCnt="0">
        <dgm:presLayoutVars>
          <dgm:chMax val="7"/>
          <dgm:chPref val="7"/>
          <dgm:dir/>
          <dgm:animLvl val="lvl"/>
        </dgm:presLayoutVars>
      </dgm:prSet>
      <dgm:spPr/>
    </dgm:pt>
    <dgm:pt modelId="{FE731F68-1E24-459E-BBEA-C0001186520D}" type="pres">
      <dgm:prSet presAssocID="{F308A7AC-1F2E-42C5-9476-4C1C06448360}" presName="Accent1" presStyleCnt="0"/>
      <dgm:spPr/>
    </dgm:pt>
    <dgm:pt modelId="{15F3FF5B-261D-4EDF-8876-82BF4784E311}" type="pres">
      <dgm:prSet presAssocID="{F308A7AC-1F2E-42C5-9476-4C1C06448360}" presName="Accent" presStyleLbl="node1" presStyleIdx="0" presStyleCnt="3"/>
      <dgm:spPr/>
    </dgm:pt>
    <dgm:pt modelId="{40A14A19-E7F3-4866-AAA9-4D031BB5B1B3}" type="pres">
      <dgm:prSet presAssocID="{F308A7AC-1F2E-42C5-9476-4C1C06448360}" presName="Parent1" presStyleLbl="revTx" presStyleIdx="0" presStyleCnt="3">
        <dgm:presLayoutVars>
          <dgm:chMax val="1"/>
          <dgm:chPref val="1"/>
          <dgm:bulletEnabled val="1"/>
        </dgm:presLayoutVars>
      </dgm:prSet>
      <dgm:spPr/>
    </dgm:pt>
    <dgm:pt modelId="{2ED8ACD2-165A-40FC-A763-B7B7BF98016A}" type="pres">
      <dgm:prSet presAssocID="{E2BDACE4-C938-41ED-893F-10C95E303DBD}" presName="Accent2" presStyleCnt="0"/>
      <dgm:spPr/>
    </dgm:pt>
    <dgm:pt modelId="{8ADC61D3-BDAA-4FAF-95C1-1E5A30557F02}" type="pres">
      <dgm:prSet presAssocID="{E2BDACE4-C938-41ED-893F-10C95E303DBD}" presName="Accent" presStyleLbl="node1" presStyleIdx="1" presStyleCnt="3"/>
      <dgm:spPr/>
    </dgm:pt>
    <dgm:pt modelId="{CAFEA7EC-CBD4-4DF6-BC5D-2AF2D65684DF}" type="pres">
      <dgm:prSet presAssocID="{E2BDACE4-C938-41ED-893F-10C95E303DBD}" presName="Parent2" presStyleLbl="revTx" presStyleIdx="1" presStyleCnt="3">
        <dgm:presLayoutVars>
          <dgm:chMax val="1"/>
          <dgm:chPref val="1"/>
          <dgm:bulletEnabled val="1"/>
        </dgm:presLayoutVars>
      </dgm:prSet>
      <dgm:spPr/>
    </dgm:pt>
    <dgm:pt modelId="{6F46FE80-B284-46CF-A3A5-24412DEC9EE7}" type="pres">
      <dgm:prSet presAssocID="{75A6822E-F80A-4CE9-8014-2CD37C49892F}" presName="Accent3" presStyleCnt="0"/>
      <dgm:spPr/>
    </dgm:pt>
    <dgm:pt modelId="{F8D9124F-EA7F-4909-A71A-22CEAA24F212}" type="pres">
      <dgm:prSet presAssocID="{75A6822E-F80A-4CE9-8014-2CD37C49892F}" presName="Accent" presStyleLbl="node1" presStyleIdx="2" presStyleCnt="3"/>
      <dgm:spPr/>
    </dgm:pt>
    <dgm:pt modelId="{92642278-29C1-4BD4-B1CB-4AA56FC037BE}" type="pres">
      <dgm:prSet presAssocID="{75A6822E-F80A-4CE9-8014-2CD37C49892F}" presName="Parent3" presStyleLbl="revTx" presStyleIdx="2" presStyleCnt="3">
        <dgm:presLayoutVars>
          <dgm:chMax val="1"/>
          <dgm:chPref val="1"/>
          <dgm:bulletEnabled val="1"/>
        </dgm:presLayoutVars>
      </dgm:prSet>
      <dgm:spPr/>
    </dgm:pt>
  </dgm:ptLst>
  <dgm:cxnLst>
    <dgm:cxn modelId="{C9985E08-5D28-4876-AAB9-D26401A0D2DF}" srcId="{B1F3BA37-D8F5-46E7-8E20-3385ABE6202F}" destId="{F308A7AC-1F2E-42C5-9476-4C1C06448360}" srcOrd="0" destOrd="0" parTransId="{506B1D41-6E7E-43AA-A34C-AC63B0B30F46}" sibTransId="{D0D18476-B628-4D77-B66C-8C3795350A58}"/>
    <dgm:cxn modelId="{BF6A731C-F861-4390-A7F4-9DB9818452F4}" srcId="{B1F3BA37-D8F5-46E7-8E20-3385ABE6202F}" destId="{75A6822E-F80A-4CE9-8014-2CD37C49892F}" srcOrd="2" destOrd="0" parTransId="{16E088DF-62A2-442C-B418-3B9198A85EFE}" sibTransId="{3F54BFA5-F5A8-40A0-B87A-291748A59BF9}"/>
    <dgm:cxn modelId="{97F2C326-2794-43EA-9ABE-3DF172B48FA5}" type="presOf" srcId="{75A6822E-F80A-4CE9-8014-2CD37C49892F}" destId="{92642278-29C1-4BD4-B1CB-4AA56FC037BE}" srcOrd="0" destOrd="0" presId="urn:microsoft.com/office/officeart/2009/layout/CircleArrowProcess"/>
    <dgm:cxn modelId="{F1C3B327-89F0-426A-A3CB-C2325B73B8CF}" type="presOf" srcId="{E2BDACE4-C938-41ED-893F-10C95E303DBD}" destId="{CAFEA7EC-CBD4-4DF6-BC5D-2AF2D65684DF}" srcOrd="0" destOrd="0" presId="urn:microsoft.com/office/officeart/2009/layout/CircleArrowProcess"/>
    <dgm:cxn modelId="{D1B79CA6-BF89-40CB-BC82-BF2F04EA5B9C}" type="presOf" srcId="{B1F3BA37-D8F5-46E7-8E20-3385ABE6202F}" destId="{4901A08B-B549-4603-B212-B3A66DC428E5}" srcOrd="0" destOrd="0" presId="urn:microsoft.com/office/officeart/2009/layout/CircleArrowProcess"/>
    <dgm:cxn modelId="{C27184EA-928D-4CCA-9E63-ECB54353527A}" srcId="{B1F3BA37-D8F5-46E7-8E20-3385ABE6202F}" destId="{E2BDACE4-C938-41ED-893F-10C95E303DBD}" srcOrd="1" destOrd="0" parTransId="{0D5F84F9-F594-4BFE-BB2B-584CCAF63C6A}" sibTransId="{4A2A2610-7F41-4E4E-A76B-AA9641BB877F}"/>
    <dgm:cxn modelId="{FEE2F0F7-2AFA-4755-8401-1E8D223D159C}" type="presOf" srcId="{F308A7AC-1F2E-42C5-9476-4C1C06448360}" destId="{40A14A19-E7F3-4866-AAA9-4D031BB5B1B3}" srcOrd="0" destOrd="0" presId="urn:microsoft.com/office/officeart/2009/layout/CircleArrowProcess"/>
    <dgm:cxn modelId="{054DFADE-91DC-4A89-B75A-6C30C1F84F6B}" type="presParOf" srcId="{4901A08B-B549-4603-B212-B3A66DC428E5}" destId="{FE731F68-1E24-459E-BBEA-C0001186520D}" srcOrd="0" destOrd="0" presId="urn:microsoft.com/office/officeart/2009/layout/CircleArrowProcess"/>
    <dgm:cxn modelId="{9CFC2445-7C1B-4E7D-8C4E-676E299D3662}" type="presParOf" srcId="{FE731F68-1E24-459E-BBEA-C0001186520D}" destId="{15F3FF5B-261D-4EDF-8876-82BF4784E311}" srcOrd="0" destOrd="0" presId="urn:microsoft.com/office/officeart/2009/layout/CircleArrowProcess"/>
    <dgm:cxn modelId="{7587D533-FDDA-4D67-9687-3EC9A0E50EF3}" type="presParOf" srcId="{4901A08B-B549-4603-B212-B3A66DC428E5}" destId="{40A14A19-E7F3-4866-AAA9-4D031BB5B1B3}" srcOrd="1" destOrd="0" presId="urn:microsoft.com/office/officeart/2009/layout/CircleArrowProcess"/>
    <dgm:cxn modelId="{C5C14B80-C83D-4DC9-91A0-CAE870230E4D}" type="presParOf" srcId="{4901A08B-B549-4603-B212-B3A66DC428E5}" destId="{2ED8ACD2-165A-40FC-A763-B7B7BF98016A}" srcOrd="2" destOrd="0" presId="urn:microsoft.com/office/officeart/2009/layout/CircleArrowProcess"/>
    <dgm:cxn modelId="{690F4B32-590F-449D-9932-2C49C181402B}" type="presParOf" srcId="{2ED8ACD2-165A-40FC-A763-B7B7BF98016A}" destId="{8ADC61D3-BDAA-4FAF-95C1-1E5A30557F02}" srcOrd="0" destOrd="0" presId="urn:microsoft.com/office/officeart/2009/layout/CircleArrowProcess"/>
    <dgm:cxn modelId="{B1B004A5-7BEC-4F21-A31D-07FB75E190DE}" type="presParOf" srcId="{4901A08B-B549-4603-B212-B3A66DC428E5}" destId="{CAFEA7EC-CBD4-4DF6-BC5D-2AF2D65684DF}" srcOrd="3" destOrd="0" presId="urn:microsoft.com/office/officeart/2009/layout/CircleArrowProcess"/>
    <dgm:cxn modelId="{9FCB4C35-C34D-4D1E-913C-FB406F276925}" type="presParOf" srcId="{4901A08B-B549-4603-B212-B3A66DC428E5}" destId="{6F46FE80-B284-46CF-A3A5-24412DEC9EE7}" srcOrd="4" destOrd="0" presId="urn:microsoft.com/office/officeart/2009/layout/CircleArrowProcess"/>
    <dgm:cxn modelId="{720F1A99-EF7B-48F7-9BDA-20687E64B60A}" type="presParOf" srcId="{6F46FE80-B284-46CF-A3A5-24412DEC9EE7}" destId="{F8D9124F-EA7F-4909-A71A-22CEAA24F212}" srcOrd="0" destOrd="0" presId="urn:microsoft.com/office/officeart/2009/layout/CircleArrowProcess"/>
    <dgm:cxn modelId="{1FE82F1C-1A10-440D-BDD7-5C4E2DFABA30}" type="presParOf" srcId="{4901A08B-B549-4603-B212-B3A66DC428E5}" destId="{92642278-29C1-4BD4-B1CB-4AA56FC037BE}"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46C6F0-EE21-4CF8-AF71-403BCB227F4A}"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1ACD75EE-35A9-4FC4-AC99-FE070F5A0402}">
      <dgm:prSet phldrT="[Text]" custT="1"/>
      <dgm:spPr/>
      <dgm:t>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Crop yield statistics
</a:t>
          </a:r>
        </a:p>
      </dgm:t>
    </dgm:pt>
    <dgm:pt modelId="{A16A3AA1-EC33-42B5-A7D3-DF4502393BB7}" type="parTrans" cxnId="{2D9413B4-6CFC-4638-95CB-CF6B158456EF}">
      <dgm:prSet/>
      <dgm:spPr/>
      <dgm:t>
        <a:bodyPr/>
        <a:lstStyle/>
        <a:p>
          <a:endParaRPr lang="en-IN"/>
        </a:p>
      </dgm:t>
    </dgm:pt>
    <dgm:pt modelId="{497F0B70-F3C4-443B-8876-2CBB3F995585}" type="sibTrans" cxnId="{2D9413B4-6CFC-4638-95CB-CF6B158456EF}">
      <dgm:prSet/>
      <dgm:spPr/>
      <dgm:t>
        <a:bodyPr/>
        <a:lstStyle/>
        <a:p>
          <a:endParaRPr lang="en-IN"/>
        </a:p>
      </dgm:t>
    </dgm:pt>
    <dgm:pt modelId="{079EE389-6F65-4AC4-8EB2-6386FECFE436}">
      <dgm:prSet phldrT="[Text]" custT="1"/>
      <dgm:spPr/>
      <dgm:t>
        <a:bodyPr/>
        <a:lstStyle/>
        <a:p>
          <a:pPr algn="l"/>
          <a:r>
            <a:rPr lang="en-US" sz="1400" dirty="0">
              <a:latin typeface="Times New Roman" panose="02020603050405020304" pitchFamily="18" charset="0"/>
              <a:cs typeface="Times New Roman" panose="02020603050405020304" pitchFamily="18" charset="0"/>
            </a:rPr>
            <a:t>District
Crop
Planned area of cultivation(in acres)</a:t>
          </a:r>
          <a:endParaRPr lang="en-IN" sz="1400" dirty="0">
            <a:latin typeface="Times New Roman" panose="02020603050405020304" pitchFamily="18" charset="0"/>
            <a:cs typeface="Times New Roman" panose="02020603050405020304" pitchFamily="18" charset="0"/>
          </a:endParaRPr>
        </a:p>
      </dgm:t>
    </dgm:pt>
    <dgm:pt modelId="{02145CAA-7C25-4512-9515-84A4C433D6B6}" type="parTrans" cxnId="{58EF9EA5-3CA3-4F0C-8CFC-0C8C3575BEDC}">
      <dgm:prSet/>
      <dgm:spPr/>
      <dgm:t>
        <a:bodyPr/>
        <a:lstStyle/>
        <a:p>
          <a:endParaRPr lang="en-IN" sz="1400">
            <a:latin typeface="Times New Roman" panose="02020603050405020304" pitchFamily="18" charset="0"/>
            <a:cs typeface="Times New Roman" panose="02020603050405020304" pitchFamily="18" charset="0"/>
          </a:endParaRPr>
        </a:p>
      </dgm:t>
    </dgm:pt>
    <dgm:pt modelId="{5E11A0D1-EEC4-4ABE-AB4E-0327EBA6263D}" type="sibTrans" cxnId="{58EF9EA5-3CA3-4F0C-8CFC-0C8C3575BEDC}">
      <dgm:prSet/>
      <dgm:spPr/>
      <dgm:t>
        <a:bodyPr/>
        <a:lstStyle/>
        <a:p>
          <a:endParaRPr lang="en-IN"/>
        </a:p>
      </dgm:t>
    </dgm:pt>
    <dgm:pt modelId="{F21C569E-FCD3-4479-A7F0-BCE7F1998160}">
      <dgm:prSet phldrT="[Text]" custT="1"/>
      <dgm:spPr/>
      <dgm:t>
        <a:bodyPr/>
        <a:lstStyle/>
        <a:p>
          <a:pPr algn="l"/>
          <a:r>
            <a:rPr lang="en-US" sz="1400" dirty="0">
              <a:latin typeface="Times New Roman" panose="02020603050405020304" pitchFamily="18" charset="0"/>
              <a:cs typeface="Times New Roman" panose="02020603050405020304" pitchFamily="18" charset="0"/>
            </a:rPr>
            <a:t>Planned area of cultivation(in acres)</a:t>
          </a:r>
          <a:endParaRPr lang="en-IN" sz="1400" dirty="0">
            <a:latin typeface="Times New Roman" panose="02020603050405020304" pitchFamily="18" charset="0"/>
            <a:cs typeface="Times New Roman" panose="02020603050405020304" pitchFamily="18" charset="0"/>
          </a:endParaRPr>
        </a:p>
      </dgm:t>
    </dgm:pt>
    <dgm:pt modelId="{8B2372A7-E610-483A-9ACD-87F8447B5ED0}" type="parTrans" cxnId="{DD4D8547-D2D0-45AA-BEFC-523914E2D479}">
      <dgm:prSet/>
      <dgm:spPr/>
      <dgm:t>
        <a:bodyPr/>
        <a:lstStyle/>
        <a:p>
          <a:endParaRPr lang="en-IN" sz="1400">
            <a:latin typeface="Times New Roman" panose="02020603050405020304" pitchFamily="18" charset="0"/>
            <a:cs typeface="Times New Roman" panose="02020603050405020304" pitchFamily="18" charset="0"/>
          </a:endParaRPr>
        </a:p>
      </dgm:t>
    </dgm:pt>
    <dgm:pt modelId="{5A580888-7D8B-47B2-BFA7-EB4D4E0186A7}" type="sibTrans" cxnId="{DD4D8547-D2D0-45AA-BEFC-523914E2D479}">
      <dgm:prSet/>
      <dgm:spPr/>
      <dgm:t>
        <a:bodyPr/>
        <a:lstStyle/>
        <a:p>
          <a:endParaRPr lang="en-IN"/>
        </a:p>
      </dgm:t>
    </dgm:pt>
    <dgm:pt modelId="{1447A9CA-A973-41A9-A5EF-F34D90E83AF6}">
      <dgm:prSet phldrT="[Text]" custT="1"/>
      <dgm:spPr/>
      <dgm:t>
        <a:bodyPr/>
        <a:lstStyle/>
        <a:p>
          <a:r>
            <a:rPr lang="en-IN" sz="1400" dirty="0">
              <a:latin typeface="Times New Roman" panose="02020603050405020304" pitchFamily="18" charset="0"/>
              <a:cs typeface="Times New Roman" panose="02020603050405020304" pitchFamily="18" charset="0"/>
            </a:rPr>
            <a:t>Crop Recommendation</a:t>
          </a:r>
        </a:p>
      </dgm:t>
    </dgm:pt>
    <dgm:pt modelId="{CE77C05E-CCF9-4789-9A25-F6701691C917}" type="parTrans" cxnId="{57BD3EE3-F541-43A7-8D73-C1B3EBF76453}">
      <dgm:prSet/>
      <dgm:spPr/>
      <dgm:t>
        <a:bodyPr/>
        <a:lstStyle/>
        <a:p>
          <a:endParaRPr lang="en-IN"/>
        </a:p>
      </dgm:t>
    </dgm:pt>
    <dgm:pt modelId="{88499527-DA1F-479A-9ED6-A266A1AEA8B6}" type="sibTrans" cxnId="{57BD3EE3-F541-43A7-8D73-C1B3EBF76453}">
      <dgm:prSet/>
      <dgm:spPr/>
      <dgm:t>
        <a:bodyPr/>
        <a:lstStyle/>
        <a:p>
          <a:endParaRPr lang="en-IN"/>
        </a:p>
      </dgm:t>
    </dgm:pt>
    <dgm:pt modelId="{36B1D442-2626-4124-83D1-2C47E47A9962}">
      <dgm:prSet phldrT="[Text]" custT="1"/>
      <dgm:spPr/>
      <dgm:t>
        <a:bodyPr/>
        <a:lstStyle/>
        <a:p>
          <a:pPr algn="l"/>
          <a:r>
            <a:rPr lang="en-US" sz="1400" dirty="0">
              <a:latin typeface="Times New Roman" panose="02020603050405020304" pitchFamily="18" charset="0"/>
              <a:cs typeface="Times New Roman" panose="02020603050405020304" pitchFamily="18" charset="0"/>
            </a:rPr>
            <a:t>N,P,K values
Temperature(mean temp. in your area)
PH Value</a:t>
          </a:r>
          <a:endParaRPr lang="en-IN" sz="1400" dirty="0">
            <a:latin typeface="Times New Roman" panose="02020603050405020304" pitchFamily="18" charset="0"/>
            <a:cs typeface="Times New Roman" panose="02020603050405020304" pitchFamily="18" charset="0"/>
          </a:endParaRPr>
        </a:p>
      </dgm:t>
    </dgm:pt>
    <dgm:pt modelId="{B75EE8F6-45EF-4297-B9B6-148287386BBA}" type="parTrans" cxnId="{F1AA614D-105C-4767-A362-796A0F718EBF}">
      <dgm:prSet/>
      <dgm:spPr/>
      <dgm:t>
        <a:bodyPr/>
        <a:lstStyle/>
        <a:p>
          <a:endParaRPr lang="en-IN" sz="1400">
            <a:latin typeface="Times New Roman" panose="02020603050405020304" pitchFamily="18" charset="0"/>
            <a:cs typeface="Times New Roman" panose="02020603050405020304" pitchFamily="18" charset="0"/>
          </a:endParaRPr>
        </a:p>
      </dgm:t>
    </dgm:pt>
    <dgm:pt modelId="{9ED4CED8-F47E-4473-808B-49ED1CC6EE11}" type="sibTrans" cxnId="{F1AA614D-105C-4767-A362-796A0F718EBF}">
      <dgm:prSet/>
      <dgm:spPr/>
      <dgm:t>
        <a:bodyPr/>
        <a:lstStyle/>
        <a:p>
          <a:endParaRPr lang="en-IN"/>
        </a:p>
      </dgm:t>
    </dgm:pt>
    <dgm:pt modelId="{8F6C7EEE-8DD4-477C-ACCC-E64513375F6B}">
      <dgm:prSet phldrT="[Text]" custT="1"/>
      <dgm:spPr/>
      <dgm:t>
        <a:bodyPr/>
        <a:lstStyle/>
        <a:p>
          <a:pPr algn="l"/>
          <a:r>
            <a:rPr lang="en-US" sz="1400" dirty="0">
              <a:latin typeface="Times New Roman" panose="02020603050405020304" pitchFamily="18" charset="0"/>
              <a:cs typeface="Times New Roman" panose="02020603050405020304" pitchFamily="18" charset="0"/>
            </a:rPr>
            <a:t>Rain(mean rainfall in your area)
Humidity
A recommended crop suitable for your soil profile is returned.</a:t>
          </a:r>
          <a:endParaRPr lang="en-IN" sz="1400" dirty="0">
            <a:latin typeface="Times New Roman" panose="02020603050405020304" pitchFamily="18" charset="0"/>
            <a:cs typeface="Times New Roman" panose="02020603050405020304" pitchFamily="18" charset="0"/>
          </a:endParaRPr>
        </a:p>
      </dgm:t>
    </dgm:pt>
    <dgm:pt modelId="{0532E819-5868-4CC4-9608-23DDF2FFFA57}" type="parTrans" cxnId="{97B2EDCE-C0E9-460C-B1FE-7A504C6A3408}">
      <dgm:prSet/>
      <dgm:spPr/>
      <dgm:t>
        <a:bodyPr/>
        <a:lstStyle/>
        <a:p>
          <a:endParaRPr lang="en-IN" sz="1400">
            <a:latin typeface="Times New Roman" panose="02020603050405020304" pitchFamily="18" charset="0"/>
            <a:cs typeface="Times New Roman" panose="02020603050405020304" pitchFamily="18" charset="0"/>
          </a:endParaRPr>
        </a:p>
      </dgm:t>
    </dgm:pt>
    <dgm:pt modelId="{162F7BCB-8CD5-46C6-A1DD-0A65165566EC}" type="sibTrans" cxnId="{97B2EDCE-C0E9-460C-B1FE-7A504C6A3408}">
      <dgm:prSet/>
      <dgm:spPr/>
      <dgm:t>
        <a:bodyPr/>
        <a:lstStyle/>
        <a:p>
          <a:endParaRPr lang="en-IN"/>
        </a:p>
      </dgm:t>
    </dgm:pt>
    <dgm:pt modelId="{9987755B-2BDF-469E-8A80-4C2D47DA3AA8}" type="pres">
      <dgm:prSet presAssocID="{F946C6F0-EE21-4CF8-AF71-403BCB227F4A}" presName="diagram" presStyleCnt="0">
        <dgm:presLayoutVars>
          <dgm:chPref val="1"/>
          <dgm:dir/>
          <dgm:animOne val="branch"/>
          <dgm:animLvl val="lvl"/>
          <dgm:resizeHandles/>
        </dgm:presLayoutVars>
      </dgm:prSet>
      <dgm:spPr/>
    </dgm:pt>
    <dgm:pt modelId="{EC517C3B-70EB-496B-B4E3-E47A9BBCCC29}" type="pres">
      <dgm:prSet presAssocID="{1ACD75EE-35A9-4FC4-AC99-FE070F5A0402}" presName="root" presStyleCnt="0"/>
      <dgm:spPr/>
    </dgm:pt>
    <dgm:pt modelId="{00C32712-431E-4F32-871A-21AD381C9FA1}" type="pres">
      <dgm:prSet presAssocID="{1ACD75EE-35A9-4FC4-AC99-FE070F5A0402}" presName="rootComposite" presStyleCnt="0"/>
      <dgm:spPr/>
    </dgm:pt>
    <dgm:pt modelId="{0D8B4BA7-A0F7-41A4-9C42-9ADB48C14342}" type="pres">
      <dgm:prSet presAssocID="{1ACD75EE-35A9-4FC4-AC99-FE070F5A0402}" presName="rootText" presStyleLbl="node1" presStyleIdx="0" presStyleCnt="2"/>
      <dgm:spPr/>
    </dgm:pt>
    <dgm:pt modelId="{792681D9-233A-4D6A-9E05-1C61D92F5776}" type="pres">
      <dgm:prSet presAssocID="{1ACD75EE-35A9-4FC4-AC99-FE070F5A0402}" presName="rootConnector" presStyleLbl="node1" presStyleIdx="0" presStyleCnt="2"/>
      <dgm:spPr/>
    </dgm:pt>
    <dgm:pt modelId="{D03B113A-6F2F-473E-8034-7D99841FFF57}" type="pres">
      <dgm:prSet presAssocID="{1ACD75EE-35A9-4FC4-AC99-FE070F5A0402}" presName="childShape" presStyleCnt="0"/>
      <dgm:spPr/>
    </dgm:pt>
    <dgm:pt modelId="{2385C4D1-42D3-4625-8C1F-44C07DEE7C82}" type="pres">
      <dgm:prSet presAssocID="{02145CAA-7C25-4512-9515-84A4C433D6B6}" presName="Name13" presStyleLbl="parChTrans1D2" presStyleIdx="0" presStyleCnt="4"/>
      <dgm:spPr/>
    </dgm:pt>
    <dgm:pt modelId="{4A8E90A6-6CED-4FD7-95A0-29522D31975A}" type="pres">
      <dgm:prSet presAssocID="{079EE389-6F65-4AC4-8EB2-6386FECFE436}" presName="childText" presStyleLbl="bgAcc1" presStyleIdx="0" presStyleCnt="4" custScaleX="94147" custScaleY="130923">
        <dgm:presLayoutVars>
          <dgm:bulletEnabled val="1"/>
        </dgm:presLayoutVars>
      </dgm:prSet>
      <dgm:spPr/>
    </dgm:pt>
    <dgm:pt modelId="{58D534C9-EF9E-4DBF-920D-1BA7CC557CA3}" type="pres">
      <dgm:prSet presAssocID="{8B2372A7-E610-483A-9ACD-87F8447B5ED0}" presName="Name13" presStyleLbl="parChTrans1D2" presStyleIdx="1" presStyleCnt="4"/>
      <dgm:spPr/>
    </dgm:pt>
    <dgm:pt modelId="{C07F0AB8-ED39-45E0-9524-579737157F19}" type="pres">
      <dgm:prSet presAssocID="{F21C569E-FCD3-4479-A7F0-BCE7F1998160}" presName="childText" presStyleLbl="bgAcc1" presStyleIdx="1" presStyleCnt="4">
        <dgm:presLayoutVars>
          <dgm:bulletEnabled val="1"/>
        </dgm:presLayoutVars>
      </dgm:prSet>
      <dgm:spPr/>
    </dgm:pt>
    <dgm:pt modelId="{FD7252BB-106F-4442-B62F-AFF33305103B}" type="pres">
      <dgm:prSet presAssocID="{1447A9CA-A973-41A9-A5EF-F34D90E83AF6}" presName="root" presStyleCnt="0"/>
      <dgm:spPr/>
    </dgm:pt>
    <dgm:pt modelId="{CC6D57E3-4AEF-4F69-BB1D-65C19DC6ED87}" type="pres">
      <dgm:prSet presAssocID="{1447A9CA-A973-41A9-A5EF-F34D90E83AF6}" presName="rootComposite" presStyleCnt="0"/>
      <dgm:spPr/>
    </dgm:pt>
    <dgm:pt modelId="{8D01E81F-3137-4804-A3D6-8C0271246471}" type="pres">
      <dgm:prSet presAssocID="{1447A9CA-A973-41A9-A5EF-F34D90E83AF6}" presName="rootText" presStyleLbl="node1" presStyleIdx="1" presStyleCnt="2"/>
      <dgm:spPr/>
    </dgm:pt>
    <dgm:pt modelId="{14BC243F-C052-4B63-8FDB-9EFF8102F231}" type="pres">
      <dgm:prSet presAssocID="{1447A9CA-A973-41A9-A5EF-F34D90E83AF6}" presName="rootConnector" presStyleLbl="node1" presStyleIdx="1" presStyleCnt="2"/>
      <dgm:spPr/>
    </dgm:pt>
    <dgm:pt modelId="{C8D93AAD-3BA9-44D7-97F7-242F0B4A18F6}" type="pres">
      <dgm:prSet presAssocID="{1447A9CA-A973-41A9-A5EF-F34D90E83AF6}" presName="childShape" presStyleCnt="0"/>
      <dgm:spPr/>
    </dgm:pt>
    <dgm:pt modelId="{F7F8702A-716C-460D-BC5A-7D677542358D}" type="pres">
      <dgm:prSet presAssocID="{B75EE8F6-45EF-4297-B9B6-148287386BBA}" presName="Name13" presStyleLbl="parChTrans1D2" presStyleIdx="2" presStyleCnt="4"/>
      <dgm:spPr/>
    </dgm:pt>
    <dgm:pt modelId="{BE14B658-78E4-40DB-AFE0-CE3E53E36AE9}" type="pres">
      <dgm:prSet presAssocID="{36B1D442-2626-4124-83D1-2C47E47A9962}" presName="childText" presStyleLbl="bgAcc1" presStyleIdx="2" presStyleCnt="4">
        <dgm:presLayoutVars>
          <dgm:bulletEnabled val="1"/>
        </dgm:presLayoutVars>
      </dgm:prSet>
      <dgm:spPr/>
    </dgm:pt>
    <dgm:pt modelId="{96AC3ABD-7671-4B98-A731-B5E56EAAD094}" type="pres">
      <dgm:prSet presAssocID="{0532E819-5868-4CC4-9608-23DDF2FFFA57}" presName="Name13" presStyleLbl="parChTrans1D2" presStyleIdx="3" presStyleCnt="4"/>
      <dgm:spPr/>
    </dgm:pt>
    <dgm:pt modelId="{77D0066F-E241-486E-AE37-5EE81CCD7505}" type="pres">
      <dgm:prSet presAssocID="{8F6C7EEE-8DD4-477C-ACCC-E64513375F6B}" presName="childText" presStyleLbl="bgAcc1" presStyleIdx="3" presStyleCnt="4" custScaleX="116511" custScaleY="201993">
        <dgm:presLayoutVars>
          <dgm:bulletEnabled val="1"/>
        </dgm:presLayoutVars>
      </dgm:prSet>
      <dgm:spPr/>
    </dgm:pt>
  </dgm:ptLst>
  <dgm:cxnLst>
    <dgm:cxn modelId="{3BFA6916-E845-4CA7-8DAF-F0D27B4D18B3}" type="presOf" srcId="{02145CAA-7C25-4512-9515-84A4C433D6B6}" destId="{2385C4D1-42D3-4625-8C1F-44C07DEE7C82}" srcOrd="0" destOrd="0" presId="urn:microsoft.com/office/officeart/2005/8/layout/hierarchy3"/>
    <dgm:cxn modelId="{03CF6417-3232-4691-87FB-817C947F0E04}" type="presOf" srcId="{1ACD75EE-35A9-4FC4-AC99-FE070F5A0402}" destId="{792681D9-233A-4D6A-9E05-1C61D92F5776}" srcOrd="1" destOrd="0" presId="urn:microsoft.com/office/officeart/2005/8/layout/hierarchy3"/>
    <dgm:cxn modelId="{809D5D1E-D3E1-44EA-8424-45D9E10DBF43}" type="presOf" srcId="{1447A9CA-A973-41A9-A5EF-F34D90E83AF6}" destId="{14BC243F-C052-4B63-8FDB-9EFF8102F231}" srcOrd="1" destOrd="0" presId="urn:microsoft.com/office/officeart/2005/8/layout/hierarchy3"/>
    <dgm:cxn modelId="{7FE4FC2D-9140-4BCC-8A18-7B3EE593087B}" type="presOf" srcId="{8F6C7EEE-8DD4-477C-ACCC-E64513375F6B}" destId="{77D0066F-E241-486E-AE37-5EE81CCD7505}" srcOrd="0" destOrd="0" presId="urn:microsoft.com/office/officeart/2005/8/layout/hierarchy3"/>
    <dgm:cxn modelId="{BF195032-B73F-4CA0-9CBE-597CE1A2CBE4}" type="presOf" srcId="{F946C6F0-EE21-4CF8-AF71-403BCB227F4A}" destId="{9987755B-2BDF-469E-8A80-4C2D47DA3AA8}" srcOrd="0" destOrd="0" presId="urn:microsoft.com/office/officeart/2005/8/layout/hierarchy3"/>
    <dgm:cxn modelId="{2C1E6E37-B513-408B-88B6-994791B5DDCE}" type="presOf" srcId="{36B1D442-2626-4124-83D1-2C47E47A9962}" destId="{BE14B658-78E4-40DB-AFE0-CE3E53E36AE9}" srcOrd="0" destOrd="0" presId="urn:microsoft.com/office/officeart/2005/8/layout/hierarchy3"/>
    <dgm:cxn modelId="{DD4D8547-D2D0-45AA-BEFC-523914E2D479}" srcId="{1ACD75EE-35A9-4FC4-AC99-FE070F5A0402}" destId="{F21C569E-FCD3-4479-A7F0-BCE7F1998160}" srcOrd="1" destOrd="0" parTransId="{8B2372A7-E610-483A-9ACD-87F8447B5ED0}" sibTransId="{5A580888-7D8B-47B2-BFA7-EB4D4E0186A7}"/>
    <dgm:cxn modelId="{F1AA614D-105C-4767-A362-796A0F718EBF}" srcId="{1447A9CA-A973-41A9-A5EF-F34D90E83AF6}" destId="{36B1D442-2626-4124-83D1-2C47E47A9962}" srcOrd="0" destOrd="0" parTransId="{B75EE8F6-45EF-4297-B9B6-148287386BBA}" sibTransId="{9ED4CED8-F47E-4473-808B-49ED1CC6EE11}"/>
    <dgm:cxn modelId="{70985572-98E8-43AA-ACDE-8ABAEA1D0381}" type="presOf" srcId="{F21C569E-FCD3-4479-A7F0-BCE7F1998160}" destId="{C07F0AB8-ED39-45E0-9524-579737157F19}" srcOrd="0" destOrd="0" presId="urn:microsoft.com/office/officeart/2005/8/layout/hierarchy3"/>
    <dgm:cxn modelId="{1DF92177-36F7-4F01-9C4F-55F9DFB86E8C}" type="presOf" srcId="{8B2372A7-E610-483A-9ACD-87F8447B5ED0}" destId="{58D534C9-EF9E-4DBF-920D-1BA7CC557CA3}" srcOrd="0" destOrd="0" presId="urn:microsoft.com/office/officeart/2005/8/layout/hierarchy3"/>
    <dgm:cxn modelId="{58EF9EA5-3CA3-4F0C-8CFC-0C8C3575BEDC}" srcId="{1ACD75EE-35A9-4FC4-AC99-FE070F5A0402}" destId="{079EE389-6F65-4AC4-8EB2-6386FECFE436}" srcOrd="0" destOrd="0" parTransId="{02145CAA-7C25-4512-9515-84A4C433D6B6}" sibTransId="{5E11A0D1-EEC4-4ABE-AB4E-0327EBA6263D}"/>
    <dgm:cxn modelId="{8E315CAB-772C-4BF7-A532-0CF00B448267}" type="presOf" srcId="{0532E819-5868-4CC4-9608-23DDF2FFFA57}" destId="{96AC3ABD-7671-4B98-A731-B5E56EAAD094}" srcOrd="0" destOrd="0" presId="urn:microsoft.com/office/officeart/2005/8/layout/hierarchy3"/>
    <dgm:cxn modelId="{2D9413B4-6CFC-4638-95CB-CF6B158456EF}" srcId="{F946C6F0-EE21-4CF8-AF71-403BCB227F4A}" destId="{1ACD75EE-35A9-4FC4-AC99-FE070F5A0402}" srcOrd="0" destOrd="0" parTransId="{A16A3AA1-EC33-42B5-A7D3-DF4502393BB7}" sibTransId="{497F0B70-F3C4-443B-8876-2CBB3F995585}"/>
    <dgm:cxn modelId="{FB53C0BE-7B44-4DCC-B53C-037502B518B3}" type="presOf" srcId="{1447A9CA-A973-41A9-A5EF-F34D90E83AF6}" destId="{8D01E81F-3137-4804-A3D6-8C0271246471}" srcOrd="0" destOrd="0" presId="urn:microsoft.com/office/officeart/2005/8/layout/hierarchy3"/>
    <dgm:cxn modelId="{97B2EDCE-C0E9-460C-B1FE-7A504C6A3408}" srcId="{1447A9CA-A973-41A9-A5EF-F34D90E83AF6}" destId="{8F6C7EEE-8DD4-477C-ACCC-E64513375F6B}" srcOrd="1" destOrd="0" parTransId="{0532E819-5868-4CC4-9608-23DDF2FFFA57}" sibTransId="{162F7BCB-8CD5-46C6-A1DD-0A65165566EC}"/>
    <dgm:cxn modelId="{403C01D4-1961-4AD1-9E90-5E79CBCFC120}" type="presOf" srcId="{B75EE8F6-45EF-4297-B9B6-148287386BBA}" destId="{F7F8702A-716C-460D-BC5A-7D677542358D}" srcOrd="0" destOrd="0" presId="urn:microsoft.com/office/officeart/2005/8/layout/hierarchy3"/>
    <dgm:cxn modelId="{57BD3EE3-F541-43A7-8D73-C1B3EBF76453}" srcId="{F946C6F0-EE21-4CF8-AF71-403BCB227F4A}" destId="{1447A9CA-A973-41A9-A5EF-F34D90E83AF6}" srcOrd="1" destOrd="0" parTransId="{CE77C05E-CCF9-4789-9A25-F6701691C917}" sibTransId="{88499527-DA1F-479A-9ED6-A266A1AEA8B6}"/>
    <dgm:cxn modelId="{758FEBE8-1266-44E7-924B-03970CCAFBCB}" type="presOf" srcId="{1ACD75EE-35A9-4FC4-AC99-FE070F5A0402}" destId="{0D8B4BA7-A0F7-41A4-9C42-9ADB48C14342}" srcOrd="0" destOrd="0" presId="urn:microsoft.com/office/officeart/2005/8/layout/hierarchy3"/>
    <dgm:cxn modelId="{AC9447F7-2AB7-437E-92D9-4A3278B68B73}" type="presOf" srcId="{079EE389-6F65-4AC4-8EB2-6386FECFE436}" destId="{4A8E90A6-6CED-4FD7-95A0-29522D31975A}" srcOrd="0" destOrd="0" presId="urn:microsoft.com/office/officeart/2005/8/layout/hierarchy3"/>
    <dgm:cxn modelId="{50EEFCDF-97EB-45E6-BA2E-00EC39E9AAAC}" type="presParOf" srcId="{9987755B-2BDF-469E-8A80-4C2D47DA3AA8}" destId="{EC517C3B-70EB-496B-B4E3-E47A9BBCCC29}" srcOrd="0" destOrd="0" presId="urn:microsoft.com/office/officeart/2005/8/layout/hierarchy3"/>
    <dgm:cxn modelId="{DD73CA40-7C22-41D0-A8F3-8B82AA5617E3}" type="presParOf" srcId="{EC517C3B-70EB-496B-B4E3-E47A9BBCCC29}" destId="{00C32712-431E-4F32-871A-21AD381C9FA1}" srcOrd="0" destOrd="0" presId="urn:microsoft.com/office/officeart/2005/8/layout/hierarchy3"/>
    <dgm:cxn modelId="{3DDBFA10-9EF0-4719-9EDD-74E32DEC0B1A}" type="presParOf" srcId="{00C32712-431E-4F32-871A-21AD381C9FA1}" destId="{0D8B4BA7-A0F7-41A4-9C42-9ADB48C14342}" srcOrd="0" destOrd="0" presId="urn:microsoft.com/office/officeart/2005/8/layout/hierarchy3"/>
    <dgm:cxn modelId="{E31155E9-8B31-4C70-85AB-87FAF7C60EC2}" type="presParOf" srcId="{00C32712-431E-4F32-871A-21AD381C9FA1}" destId="{792681D9-233A-4D6A-9E05-1C61D92F5776}" srcOrd="1" destOrd="0" presId="urn:microsoft.com/office/officeart/2005/8/layout/hierarchy3"/>
    <dgm:cxn modelId="{C09A2F88-BCD3-4A5A-9797-9B14F8322AE5}" type="presParOf" srcId="{EC517C3B-70EB-496B-B4E3-E47A9BBCCC29}" destId="{D03B113A-6F2F-473E-8034-7D99841FFF57}" srcOrd="1" destOrd="0" presId="urn:microsoft.com/office/officeart/2005/8/layout/hierarchy3"/>
    <dgm:cxn modelId="{250CE80A-D69E-41B3-9347-025094506280}" type="presParOf" srcId="{D03B113A-6F2F-473E-8034-7D99841FFF57}" destId="{2385C4D1-42D3-4625-8C1F-44C07DEE7C82}" srcOrd="0" destOrd="0" presId="urn:microsoft.com/office/officeart/2005/8/layout/hierarchy3"/>
    <dgm:cxn modelId="{94489615-A073-4F90-9E03-A56DBCF2009B}" type="presParOf" srcId="{D03B113A-6F2F-473E-8034-7D99841FFF57}" destId="{4A8E90A6-6CED-4FD7-95A0-29522D31975A}" srcOrd="1" destOrd="0" presId="urn:microsoft.com/office/officeart/2005/8/layout/hierarchy3"/>
    <dgm:cxn modelId="{5DB8DBEF-1FBF-49CB-819D-25515B097DB8}" type="presParOf" srcId="{D03B113A-6F2F-473E-8034-7D99841FFF57}" destId="{58D534C9-EF9E-4DBF-920D-1BA7CC557CA3}" srcOrd="2" destOrd="0" presId="urn:microsoft.com/office/officeart/2005/8/layout/hierarchy3"/>
    <dgm:cxn modelId="{741E0FE5-EFD9-4384-8C6A-7B106821F576}" type="presParOf" srcId="{D03B113A-6F2F-473E-8034-7D99841FFF57}" destId="{C07F0AB8-ED39-45E0-9524-579737157F19}" srcOrd="3" destOrd="0" presId="urn:microsoft.com/office/officeart/2005/8/layout/hierarchy3"/>
    <dgm:cxn modelId="{9449C343-6032-444B-83F3-839AEA5A6F7E}" type="presParOf" srcId="{9987755B-2BDF-469E-8A80-4C2D47DA3AA8}" destId="{FD7252BB-106F-4442-B62F-AFF33305103B}" srcOrd="1" destOrd="0" presId="urn:microsoft.com/office/officeart/2005/8/layout/hierarchy3"/>
    <dgm:cxn modelId="{4AE80F82-74F6-4680-BDD8-C678185EF991}" type="presParOf" srcId="{FD7252BB-106F-4442-B62F-AFF33305103B}" destId="{CC6D57E3-4AEF-4F69-BB1D-65C19DC6ED87}" srcOrd="0" destOrd="0" presId="urn:microsoft.com/office/officeart/2005/8/layout/hierarchy3"/>
    <dgm:cxn modelId="{397617E8-8F90-403A-BF51-60E3FBC28E7E}" type="presParOf" srcId="{CC6D57E3-4AEF-4F69-BB1D-65C19DC6ED87}" destId="{8D01E81F-3137-4804-A3D6-8C0271246471}" srcOrd="0" destOrd="0" presId="urn:microsoft.com/office/officeart/2005/8/layout/hierarchy3"/>
    <dgm:cxn modelId="{FE2FE55E-987A-4CE1-BC8D-A6373D4053D6}" type="presParOf" srcId="{CC6D57E3-4AEF-4F69-BB1D-65C19DC6ED87}" destId="{14BC243F-C052-4B63-8FDB-9EFF8102F231}" srcOrd="1" destOrd="0" presId="urn:microsoft.com/office/officeart/2005/8/layout/hierarchy3"/>
    <dgm:cxn modelId="{5028D972-C383-42D7-AB7A-4D601FAE2492}" type="presParOf" srcId="{FD7252BB-106F-4442-B62F-AFF33305103B}" destId="{C8D93AAD-3BA9-44D7-97F7-242F0B4A18F6}" srcOrd="1" destOrd="0" presId="urn:microsoft.com/office/officeart/2005/8/layout/hierarchy3"/>
    <dgm:cxn modelId="{D0175605-3207-41F8-9E9A-4FC96DA6B2E2}" type="presParOf" srcId="{C8D93AAD-3BA9-44D7-97F7-242F0B4A18F6}" destId="{F7F8702A-716C-460D-BC5A-7D677542358D}" srcOrd="0" destOrd="0" presId="urn:microsoft.com/office/officeart/2005/8/layout/hierarchy3"/>
    <dgm:cxn modelId="{E5E41545-CC01-406C-88D6-5FDFE7531990}" type="presParOf" srcId="{C8D93AAD-3BA9-44D7-97F7-242F0B4A18F6}" destId="{BE14B658-78E4-40DB-AFE0-CE3E53E36AE9}" srcOrd="1" destOrd="0" presId="urn:microsoft.com/office/officeart/2005/8/layout/hierarchy3"/>
    <dgm:cxn modelId="{3A876E85-017F-4925-8ED6-B29D4AEEE76F}" type="presParOf" srcId="{C8D93AAD-3BA9-44D7-97F7-242F0B4A18F6}" destId="{96AC3ABD-7671-4B98-A731-B5E56EAAD094}" srcOrd="2" destOrd="0" presId="urn:microsoft.com/office/officeart/2005/8/layout/hierarchy3"/>
    <dgm:cxn modelId="{65FBAD90-47B6-4C6C-AAEE-2831168A9C36}" type="presParOf" srcId="{C8D93AAD-3BA9-44D7-97F7-242F0B4A18F6}" destId="{77D0066F-E241-486E-AE37-5EE81CCD7505}"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FAAB2C-DCFB-45F7-AAE8-53B5D276016C}"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EE17BEDB-3886-424B-ABC2-99A4CC0D7367}">
      <dgm:prSet phldrT="[Text]" custT="1"/>
      <dgm:spPr/>
      <dgm:t>
        <a:bodyPr/>
        <a:lstStyle/>
        <a:p>
          <a:r>
            <a:rPr lang="en-IN" sz="1400" dirty="0">
              <a:latin typeface="Times New Roman" panose="02020603050405020304" pitchFamily="18" charset="0"/>
              <a:cs typeface="Times New Roman" panose="02020603050405020304" pitchFamily="18" charset="0"/>
            </a:rPr>
            <a:t>Fertilizers Recommendation</a:t>
          </a:r>
        </a:p>
      </dgm:t>
    </dgm:pt>
    <dgm:pt modelId="{BCC8463D-6EEE-49C2-9094-AD805E9D36AD}" type="parTrans" cxnId="{33CA3069-731F-4435-AFA4-6B0C3E330E9F}">
      <dgm:prSet/>
      <dgm:spPr/>
      <dgm:t>
        <a:bodyPr/>
        <a:lstStyle/>
        <a:p>
          <a:endParaRPr lang="en-IN"/>
        </a:p>
      </dgm:t>
    </dgm:pt>
    <dgm:pt modelId="{B619A217-5D6A-4C29-A6CD-CB80031D13F4}" type="sibTrans" cxnId="{33CA3069-731F-4435-AFA4-6B0C3E330E9F}">
      <dgm:prSet/>
      <dgm:spPr/>
      <dgm:t>
        <a:bodyPr/>
        <a:lstStyle/>
        <a:p>
          <a:endParaRPr lang="en-IN"/>
        </a:p>
      </dgm:t>
    </dgm:pt>
    <dgm:pt modelId="{509317FE-1424-44D8-904E-9E642AC64BD8}">
      <dgm:prSet phldrT="[Text]" custT="1"/>
      <dgm:spPr/>
      <dgm:t>
        <a:bodyPr/>
        <a:lstStyle/>
        <a:p>
          <a:pPr algn="l"/>
          <a:r>
            <a:rPr lang="en-US" sz="1400" dirty="0">
              <a:latin typeface="Times New Roman" panose="02020603050405020304" pitchFamily="18" charset="0"/>
              <a:cs typeface="Times New Roman" panose="02020603050405020304" pitchFamily="18" charset="0"/>
            </a:rPr>
            <a:t>Crop
N,P,K Values
Temperature(mean temp. in your area)
Humidity</a:t>
          </a:r>
          <a:endParaRPr lang="en-IN" sz="1400" dirty="0">
            <a:latin typeface="Times New Roman" panose="02020603050405020304" pitchFamily="18" charset="0"/>
            <a:cs typeface="Times New Roman" panose="02020603050405020304" pitchFamily="18" charset="0"/>
          </a:endParaRPr>
        </a:p>
      </dgm:t>
    </dgm:pt>
    <dgm:pt modelId="{0EDE0EF4-C124-4341-B52B-57DFE1F31C2F}" type="parTrans" cxnId="{1025FBD4-0D26-4E3F-B363-EA5E8885CDFD}">
      <dgm:prSet/>
      <dgm:spPr/>
      <dgm:t>
        <a:bodyPr/>
        <a:lstStyle/>
        <a:p>
          <a:endParaRPr lang="en-IN" sz="1400">
            <a:latin typeface="Times New Roman" panose="02020603050405020304" pitchFamily="18" charset="0"/>
            <a:cs typeface="Times New Roman" panose="02020603050405020304" pitchFamily="18" charset="0"/>
          </a:endParaRPr>
        </a:p>
      </dgm:t>
    </dgm:pt>
    <dgm:pt modelId="{2496F9F3-5409-4833-88CF-4800799EBB8F}" type="sibTrans" cxnId="{1025FBD4-0D26-4E3F-B363-EA5E8885CDFD}">
      <dgm:prSet/>
      <dgm:spPr/>
      <dgm:t>
        <a:bodyPr/>
        <a:lstStyle/>
        <a:p>
          <a:endParaRPr lang="en-IN"/>
        </a:p>
      </dgm:t>
    </dgm:pt>
    <dgm:pt modelId="{4E830CA9-4147-4EC2-BC12-65BE73C61517}">
      <dgm:prSet phldrT="[Text]" custT="1"/>
      <dgm:spPr/>
      <dgm:t>
        <a:bodyPr/>
        <a:lstStyle/>
        <a:p>
          <a:pPr algn="l"/>
          <a:r>
            <a:rPr lang="en-US" sz="1400" dirty="0">
              <a:latin typeface="Times New Roman" panose="02020603050405020304" pitchFamily="18" charset="0"/>
              <a:cs typeface="Times New Roman" panose="02020603050405020304" pitchFamily="18" charset="0"/>
            </a:rPr>
            <a:t>Moisture Content
A recommended fertilizer suitable for your soil profile and crop is returned.</a:t>
          </a:r>
          <a:endParaRPr lang="en-IN" sz="1400" dirty="0">
            <a:latin typeface="Times New Roman" panose="02020603050405020304" pitchFamily="18" charset="0"/>
            <a:cs typeface="Times New Roman" panose="02020603050405020304" pitchFamily="18" charset="0"/>
          </a:endParaRPr>
        </a:p>
      </dgm:t>
    </dgm:pt>
    <dgm:pt modelId="{93CA93FC-1D5E-4690-9B2D-EF7ECF712500}" type="parTrans" cxnId="{0463E76A-ED19-433A-90C3-667C5A2826DD}">
      <dgm:prSet/>
      <dgm:spPr/>
      <dgm:t>
        <a:bodyPr/>
        <a:lstStyle/>
        <a:p>
          <a:endParaRPr lang="en-IN" sz="1400">
            <a:latin typeface="Times New Roman" panose="02020603050405020304" pitchFamily="18" charset="0"/>
            <a:cs typeface="Times New Roman" panose="02020603050405020304" pitchFamily="18" charset="0"/>
          </a:endParaRPr>
        </a:p>
      </dgm:t>
    </dgm:pt>
    <dgm:pt modelId="{098D6E88-8FF5-4BEC-ABFC-3FAA71595B61}" type="sibTrans" cxnId="{0463E76A-ED19-433A-90C3-667C5A2826DD}">
      <dgm:prSet/>
      <dgm:spPr/>
      <dgm:t>
        <a:bodyPr/>
        <a:lstStyle/>
        <a:p>
          <a:endParaRPr lang="en-IN"/>
        </a:p>
      </dgm:t>
    </dgm:pt>
    <dgm:pt modelId="{B0348A2F-275C-4E43-A177-BC24A861CF8A}" type="pres">
      <dgm:prSet presAssocID="{42FAAB2C-DCFB-45F7-AAE8-53B5D276016C}" presName="diagram" presStyleCnt="0">
        <dgm:presLayoutVars>
          <dgm:chPref val="1"/>
          <dgm:dir/>
          <dgm:animOne val="branch"/>
          <dgm:animLvl val="lvl"/>
          <dgm:resizeHandles/>
        </dgm:presLayoutVars>
      </dgm:prSet>
      <dgm:spPr/>
    </dgm:pt>
    <dgm:pt modelId="{F9741CD7-030D-4593-8490-D8192E0DF167}" type="pres">
      <dgm:prSet presAssocID="{EE17BEDB-3886-424B-ABC2-99A4CC0D7367}" presName="root" presStyleCnt="0"/>
      <dgm:spPr/>
    </dgm:pt>
    <dgm:pt modelId="{E8111E30-AC5D-4AD9-B907-94867E89BF7E}" type="pres">
      <dgm:prSet presAssocID="{EE17BEDB-3886-424B-ABC2-99A4CC0D7367}" presName="rootComposite" presStyleCnt="0"/>
      <dgm:spPr/>
    </dgm:pt>
    <dgm:pt modelId="{95788E47-B3A8-42D9-AC64-2BB621B72A48}" type="pres">
      <dgm:prSet presAssocID="{EE17BEDB-3886-424B-ABC2-99A4CC0D7367}" presName="rootText" presStyleLbl="node1" presStyleIdx="0" presStyleCnt="1"/>
      <dgm:spPr/>
    </dgm:pt>
    <dgm:pt modelId="{B3665218-B12C-42AF-9312-D87006DF8143}" type="pres">
      <dgm:prSet presAssocID="{EE17BEDB-3886-424B-ABC2-99A4CC0D7367}" presName="rootConnector" presStyleLbl="node1" presStyleIdx="0" presStyleCnt="1"/>
      <dgm:spPr/>
    </dgm:pt>
    <dgm:pt modelId="{407197CF-4B43-4EFA-A333-AD71B5B50342}" type="pres">
      <dgm:prSet presAssocID="{EE17BEDB-3886-424B-ABC2-99A4CC0D7367}" presName="childShape" presStyleCnt="0"/>
      <dgm:spPr/>
    </dgm:pt>
    <dgm:pt modelId="{10343F4B-0160-4142-A40D-A891B199B46A}" type="pres">
      <dgm:prSet presAssocID="{0EDE0EF4-C124-4341-B52B-57DFE1F31C2F}" presName="Name13" presStyleLbl="parChTrans1D2" presStyleIdx="0" presStyleCnt="2"/>
      <dgm:spPr/>
    </dgm:pt>
    <dgm:pt modelId="{C753D19E-4305-4731-A529-630F0F10E8BF}" type="pres">
      <dgm:prSet presAssocID="{509317FE-1424-44D8-904E-9E642AC64BD8}" presName="childText" presStyleLbl="bgAcc1" presStyleIdx="0" presStyleCnt="2">
        <dgm:presLayoutVars>
          <dgm:bulletEnabled val="1"/>
        </dgm:presLayoutVars>
      </dgm:prSet>
      <dgm:spPr/>
    </dgm:pt>
    <dgm:pt modelId="{98B4143B-E911-44F9-9A30-3AC933DB7154}" type="pres">
      <dgm:prSet presAssocID="{93CA93FC-1D5E-4690-9B2D-EF7ECF712500}" presName="Name13" presStyleLbl="parChTrans1D2" presStyleIdx="1" presStyleCnt="2"/>
      <dgm:spPr/>
    </dgm:pt>
    <dgm:pt modelId="{2AFA7FB5-DCA3-41A9-AC11-243B6786DEE6}" type="pres">
      <dgm:prSet presAssocID="{4E830CA9-4147-4EC2-BC12-65BE73C61517}" presName="childText" presStyleLbl="bgAcc1" presStyleIdx="1" presStyleCnt="2">
        <dgm:presLayoutVars>
          <dgm:bulletEnabled val="1"/>
        </dgm:presLayoutVars>
      </dgm:prSet>
      <dgm:spPr/>
    </dgm:pt>
  </dgm:ptLst>
  <dgm:cxnLst>
    <dgm:cxn modelId="{F5C90166-0D40-4AF8-8B5C-C0E4130A8912}" type="presOf" srcId="{4E830CA9-4147-4EC2-BC12-65BE73C61517}" destId="{2AFA7FB5-DCA3-41A9-AC11-243B6786DEE6}" srcOrd="0" destOrd="0" presId="urn:microsoft.com/office/officeart/2005/8/layout/hierarchy3"/>
    <dgm:cxn modelId="{33CA3069-731F-4435-AFA4-6B0C3E330E9F}" srcId="{42FAAB2C-DCFB-45F7-AAE8-53B5D276016C}" destId="{EE17BEDB-3886-424B-ABC2-99A4CC0D7367}" srcOrd="0" destOrd="0" parTransId="{BCC8463D-6EEE-49C2-9094-AD805E9D36AD}" sibTransId="{B619A217-5D6A-4C29-A6CD-CB80031D13F4}"/>
    <dgm:cxn modelId="{0463E76A-ED19-433A-90C3-667C5A2826DD}" srcId="{EE17BEDB-3886-424B-ABC2-99A4CC0D7367}" destId="{4E830CA9-4147-4EC2-BC12-65BE73C61517}" srcOrd="1" destOrd="0" parTransId="{93CA93FC-1D5E-4690-9B2D-EF7ECF712500}" sibTransId="{098D6E88-8FF5-4BEC-ABFC-3FAA71595B61}"/>
    <dgm:cxn modelId="{AC4F1576-4B6B-4D15-80F8-754E6585273E}" type="presOf" srcId="{EE17BEDB-3886-424B-ABC2-99A4CC0D7367}" destId="{95788E47-B3A8-42D9-AC64-2BB621B72A48}" srcOrd="0" destOrd="0" presId="urn:microsoft.com/office/officeart/2005/8/layout/hierarchy3"/>
    <dgm:cxn modelId="{8689E9B1-08AC-4072-B8C8-359E882CF8D7}" type="presOf" srcId="{93CA93FC-1D5E-4690-9B2D-EF7ECF712500}" destId="{98B4143B-E911-44F9-9A30-3AC933DB7154}" srcOrd="0" destOrd="0" presId="urn:microsoft.com/office/officeart/2005/8/layout/hierarchy3"/>
    <dgm:cxn modelId="{F141CCB2-500C-4BE8-8A9D-3B045C3A4A73}" type="presOf" srcId="{EE17BEDB-3886-424B-ABC2-99A4CC0D7367}" destId="{B3665218-B12C-42AF-9312-D87006DF8143}" srcOrd="1" destOrd="0" presId="urn:microsoft.com/office/officeart/2005/8/layout/hierarchy3"/>
    <dgm:cxn modelId="{1190E0B8-D374-40DB-8D04-FB765BF0F268}" type="presOf" srcId="{42FAAB2C-DCFB-45F7-AAE8-53B5D276016C}" destId="{B0348A2F-275C-4E43-A177-BC24A861CF8A}" srcOrd="0" destOrd="0" presId="urn:microsoft.com/office/officeart/2005/8/layout/hierarchy3"/>
    <dgm:cxn modelId="{23D2A2D3-232C-41F2-9353-6D3561726ADB}" type="presOf" srcId="{0EDE0EF4-C124-4341-B52B-57DFE1F31C2F}" destId="{10343F4B-0160-4142-A40D-A891B199B46A}" srcOrd="0" destOrd="0" presId="urn:microsoft.com/office/officeart/2005/8/layout/hierarchy3"/>
    <dgm:cxn modelId="{1025FBD4-0D26-4E3F-B363-EA5E8885CDFD}" srcId="{EE17BEDB-3886-424B-ABC2-99A4CC0D7367}" destId="{509317FE-1424-44D8-904E-9E642AC64BD8}" srcOrd="0" destOrd="0" parTransId="{0EDE0EF4-C124-4341-B52B-57DFE1F31C2F}" sibTransId="{2496F9F3-5409-4833-88CF-4800799EBB8F}"/>
    <dgm:cxn modelId="{6229F0F2-C76C-4AD3-A8A0-1717CD1A8002}" type="presOf" srcId="{509317FE-1424-44D8-904E-9E642AC64BD8}" destId="{C753D19E-4305-4731-A529-630F0F10E8BF}" srcOrd="0" destOrd="0" presId="urn:microsoft.com/office/officeart/2005/8/layout/hierarchy3"/>
    <dgm:cxn modelId="{87D20A99-C03D-4605-9782-1E345F481A1B}" type="presParOf" srcId="{B0348A2F-275C-4E43-A177-BC24A861CF8A}" destId="{F9741CD7-030D-4593-8490-D8192E0DF167}" srcOrd="0" destOrd="0" presId="urn:microsoft.com/office/officeart/2005/8/layout/hierarchy3"/>
    <dgm:cxn modelId="{FC591882-4902-486F-8CA8-DC1813D84DB3}" type="presParOf" srcId="{F9741CD7-030D-4593-8490-D8192E0DF167}" destId="{E8111E30-AC5D-4AD9-B907-94867E89BF7E}" srcOrd="0" destOrd="0" presId="urn:microsoft.com/office/officeart/2005/8/layout/hierarchy3"/>
    <dgm:cxn modelId="{02500702-5898-48DB-93F4-AA6BA2D67204}" type="presParOf" srcId="{E8111E30-AC5D-4AD9-B907-94867E89BF7E}" destId="{95788E47-B3A8-42D9-AC64-2BB621B72A48}" srcOrd="0" destOrd="0" presId="urn:microsoft.com/office/officeart/2005/8/layout/hierarchy3"/>
    <dgm:cxn modelId="{475A0AFA-AE5B-4E85-8666-D494EA0E55BF}" type="presParOf" srcId="{E8111E30-AC5D-4AD9-B907-94867E89BF7E}" destId="{B3665218-B12C-42AF-9312-D87006DF8143}" srcOrd="1" destOrd="0" presId="urn:microsoft.com/office/officeart/2005/8/layout/hierarchy3"/>
    <dgm:cxn modelId="{D65CA2AA-6581-4BFF-BC2E-E6F0E108BFD8}" type="presParOf" srcId="{F9741CD7-030D-4593-8490-D8192E0DF167}" destId="{407197CF-4B43-4EFA-A333-AD71B5B50342}" srcOrd="1" destOrd="0" presId="urn:microsoft.com/office/officeart/2005/8/layout/hierarchy3"/>
    <dgm:cxn modelId="{7D2A9BEF-740F-4612-94D8-84A1026A256B}" type="presParOf" srcId="{407197CF-4B43-4EFA-A333-AD71B5B50342}" destId="{10343F4B-0160-4142-A40D-A891B199B46A}" srcOrd="0" destOrd="0" presId="urn:microsoft.com/office/officeart/2005/8/layout/hierarchy3"/>
    <dgm:cxn modelId="{4B4F2411-B806-4930-AF8D-C13922EB35D9}" type="presParOf" srcId="{407197CF-4B43-4EFA-A333-AD71B5B50342}" destId="{C753D19E-4305-4731-A529-630F0F10E8BF}" srcOrd="1" destOrd="0" presId="urn:microsoft.com/office/officeart/2005/8/layout/hierarchy3"/>
    <dgm:cxn modelId="{9B46FEBF-5E43-460F-92A3-446EAF4E2208}" type="presParOf" srcId="{407197CF-4B43-4EFA-A333-AD71B5B50342}" destId="{98B4143B-E911-44F9-9A30-3AC933DB7154}" srcOrd="2" destOrd="0" presId="urn:microsoft.com/office/officeart/2005/8/layout/hierarchy3"/>
    <dgm:cxn modelId="{3B2453B6-1E8E-45AA-AEE7-D38D13A3A6B9}" type="presParOf" srcId="{407197CF-4B43-4EFA-A333-AD71B5B50342}" destId="{2AFA7FB5-DCA3-41A9-AC11-243B6786DEE6}" srcOrd="3"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26948B-DA49-4256-8EE5-69D6D586D70C}" type="doc">
      <dgm:prSet loTypeId="urn:microsoft.com/office/officeart/2008/layout/PictureAccentBlocks" loCatId="picture" qsTypeId="urn:microsoft.com/office/officeart/2005/8/quickstyle/3d5" qsCatId="3D" csTypeId="urn:microsoft.com/office/officeart/2005/8/colors/accent2_3" csCatId="accent2" phldr="1"/>
      <dgm:spPr/>
    </dgm:pt>
    <dgm:pt modelId="{F449E99E-CBF4-4CB6-8B00-7830434DFF67}">
      <dgm:prSet phldrT="[Text]" custT="1"/>
      <dgm:spPr/>
      <dgm: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Crop Registration input page</a:t>
          </a:r>
        </a:p>
      </dgm:t>
    </dgm:pt>
    <dgm:pt modelId="{8CDCCC51-3269-4CB5-AF90-8EF453B6C5B3}" type="parTrans" cxnId="{9D03F2E8-0821-40C2-BB64-59453C1725DB}">
      <dgm:prSet/>
      <dgm:spPr/>
      <dgm:t>
        <a:bodyPr/>
        <a:lstStyle/>
        <a:p>
          <a:endParaRPr lang="en-IN"/>
        </a:p>
      </dgm:t>
    </dgm:pt>
    <dgm:pt modelId="{E0C5BD89-D161-4AC7-AC58-5F1916D23255}" type="sibTrans" cxnId="{9D03F2E8-0821-40C2-BB64-59453C1725DB}">
      <dgm:prSet/>
      <dgm:spPr/>
      <dgm:t>
        <a:bodyPr/>
        <a:lstStyle/>
        <a:p>
          <a:endParaRPr lang="en-IN"/>
        </a:p>
      </dgm:t>
    </dgm:pt>
    <dgm:pt modelId="{CB1EC39E-72C2-4EFD-AEB0-F8316E94ADA0}" type="pres">
      <dgm:prSet presAssocID="{1426948B-DA49-4256-8EE5-69D6D586D70C}" presName="Name0" presStyleCnt="0">
        <dgm:presLayoutVars>
          <dgm:dir/>
        </dgm:presLayoutVars>
      </dgm:prSet>
      <dgm:spPr/>
    </dgm:pt>
    <dgm:pt modelId="{73946F03-C4D9-48A6-938D-AB03072D3AA6}" type="pres">
      <dgm:prSet presAssocID="{F449E99E-CBF4-4CB6-8B00-7830434DFF67}" presName="composite" presStyleCnt="0"/>
      <dgm:spPr/>
    </dgm:pt>
    <dgm:pt modelId="{B57BAD3D-31CE-4BFC-A312-E2CF45E21E5F}" type="pres">
      <dgm:prSet presAssocID="{F449E99E-CBF4-4CB6-8B00-7830434DFF67}" presName="Image" presStyleLbl="alignNod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277A2B9C-96B1-471E-817D-F4D2C5F39576}" type="pres">
      <dgm:prSet presAssocID="{F449E99E-CBF4-4CB6-8B00-7830434DFF67}" presName="Parent" presStyleLbl="revTx" presStyleIdx="0" presStyleCnt="1">
        <dgm:presLayoutVars>
          <dgm:bulletEnabled val="1"/>
        </dgm:presLayoutVars>
      </dgm:prSet>
      <dgm:spPr/>
    </dgm:pt>
  </dgm:ptLst>
  <dgm:cxnLst>
    <dgm:cxn modelId="{FCF0F8A1-94A0-49B9-B9BF-F41C8D634E11}" type="presOf" srcId="{F449E99E-CBF4-4CB6-8B00-7830434DFF67}" destId="{277A2B9C-96B1-471E-817D-F4D2C5F39576}" srcOrd="0" destOrd="0" presId="urn:microsoft.com/office/officeart/2008/layout/PictureAccentBlocks"/>
    <dgm:cxn modelId="{9B55F2D8-2C0A-4CD3-BBC2-FE4C91EC1955}" type="presOf" srcId="{1426948B-DA49-4256-8EE5-69D6D586D70C}" destId="{CB1EC39E-72C2-4EFD-AEB0-F8316E94ADA0}" srcOrd="0" destOrd="0" presId="urn:microsoft.com/office/officeart/2008/layout/PictureAccentBlocks"/>
    <dgm:cxn modelId="{9D03F2E8-0821-40C2-BB64-59453C1725DB}" srcId="{1426948B-DA49-4256-8EE5-69D6D586D70C}" destId="{F449E99E-CBF4-4CB6-8B00-7830434DFF67}" srcOrd="0" destOrd="0" parTransId="{8CDCCC51-3269-4CB5-AF90-8EF453B6C5B3}" sibTransId="{E0C5BD89-D161-4AC7-AC58-5F1916D23255}"/>
    <dgm:cxn modelId="{5D9AF759-7701-436E-AB2D-D8B49F4F1A46}" type="presParOf" srcId="{CB1EC39E-72C2-4EFD-AEB0-F8316E94ADA0}" destId="{73946F03-C4D9-48A6-938D-AB03072D3AA6}" srcOrd="0" destOrd="0" presId="urn:microsoft.com/office/officeart/2008/layout/PictureAccentBlocks"/>
    <dgm:cxn modelId="{874FA2E7-A8DA-43C0-8EDC-5DA142EAC76C}" type="presParOf" srcId="{73946F03-C4D9-48A6-938D-AB03072D3AA6}" destId="{B57BAD3D-31CE-4BFC-A312-E2CF45E21E5F}" srcOrd="0" destOrd="0" presId="urn:microsoft.com/office/officeart/2008/layout/PictureAccentBlocks"/>
    <dgm:cxn modelId="{9BA0455B-0B78-4304-954D-F54227AF5EE6}" type="presParOf" srcId="{73946F03-C4D9-48A6-938D-AB03072D3AA6}" destId="{277A2B9C-96B1-471E-817D-F4D2C5F39576}" srcOrd="1" destOrd="0" presId="urn:microsoft.com/office/officeart/2008/layout/PictureAccent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C88A87-642F-4F61-82F0-FA35E30ECA3B}" type="doc">
      <dgm:prSet loTypeId="urn:microsoft.com/office/officeart/2005/8/layout/arrow5" loCatId="process" qsTypeId="urn:microsoft.com/office/officeart/2005/8/quickstyle/3d5" qsCatId="3D" csTypeId="urn:microsoft.com/office/officeart/2005/8/colors/colorful5" csCatId="colorful" phldr="1"/>
      <dgm:spPr/>
      <dgm:t>
        <a:bodyPr/>
        <a:lstStyle/>
        <a:p>
          <a:endParaRPr lang="en-IN"/>
        </a:p>
      </dgm:t>
    </dgm:pt>
    <dgm:pt modelId="{A3920373-7002-4E7C-90D2-5B1E70A316B6}">
      <dgm:prSet phldrT="[Text]"/>
      <dgm:spPr/>
      <dgm:t>
        <a:bodyPr/>
        <a:lstStyle/>
        <a:p>
          <a:r>
            <a:rPr lang="en-IN" dirty="0"/>
            <a:t>revenue</a:t>
          </a:r>
        </a:p>
      </dgm:t>
    </dgm:pt>
    <dgm:pt modelId="{DC83145C-9E62-4DF6-9317-8166ECCEAB4B}" type="parTrans" cxnId="{7D00272B-E91D-4C43-8A6B-F000AAEA95DD}">
      <dgm:prSet/>
      <dgm:spPr/>
      <dgm:t>
        <a:bodyPr/>
        <a:lstStyle/>
        <a:p>
          <a:endParaRPr lang="en-IN"/>
        </a:p>
      </dgm:t>
    </dgm:pt>
    <dgm:pt modelId="{050E3710-5A96-40F6-961B-5ED1155033FD}" type="sibTrans" cxnId="{7D00272B-E91D-4C43-8A6B-F000AAEA95DD}">
      <dgm:prSet/>
      <dgm:spPr/>
      <dgm:t>
        <a:bodyPr/>
        <a:lstStyle/>
        <a:p>
          <a:endParaRPr lang="en-IN"/>
        </a:p>
      </dgm:t>
    </dgm:pt>
    <dgm:pt modelId="{101A8858-1BF5-45C9-B25E-475FAAED6771}">
      <dgm:prSet phldrT="[Text]"/>
      <dgm:spPr/>
      <dgm:t>
        <a:bodyPr/>
        <a:lstStyle/>
        <a:p>
          <a:r>
            <a:rPr lang="en-IN" dirty="0"/>
            <a:t>Other product ads</a:t>
          </a:r>
        </a:p>
      </dgm:t>
    </dgm:pt>
    <dgm:pt modelId="{99669EE2-9E6E-4562-A642-B10D418B9DC2}" type="parTrans" cxnId="{3A4F291E-4A60-4C4F-ABC5-9868E1288C99}">
      <dgm:prSet/>
      <dgm:spPr/>
      <dgm:t>
        <a:bodyPr/>
        <a:lstStyle/>
        <a:p>
          <a:endParaRPr lang="en-IN"/>
        </a:p>
      </dgm:t>
    </dgm:pt>
    <dgm:pt modelId="{76FC37A9-5D5B-4AB3-8FF6-263686E97A23}" type="sibTrans" cxnId="{3A4F291E-4A60-4C4F-ABC5-9868E1288C99}">
      <dgm:prSet/>
      <dgm:spPr/>
      <dgm:t>
        <a:bodyPr/>
        <a:lstStyle/>
        <a:p>
          <a:endParaRPr lang="en-IN"/>
        </a:p>
      </dgm:t>
    </dgm:pt>
    <dgm:pt modelId="{1545F67D-3327-413C-88A3-99B9A0ADEEA9}" type="pres">
      <dgm:prSet presAssocID="{CDC88A87-642F-4F61-82F0-FA35E30ECA3B}" presName="diagram" presStyleCnt="0">
        <dgm:presLayoutVars>
          <dgm:dir/>
          <dgm:resizeHandles val="exact"/>
        </dgm:presLayoutVars>
      </dgm:prSet>
      <dgm:spPr/>
    </dgm:pt>
    <dgm:pt modelId="{DDF1B673-5FBE-4C87-A83B-D83E3A8672A3}" type="pres">
      <dgm:prSet presAssocID="{A3920373-7002-4E7C-90D2-5B1E70A316B6}" presName="arrow" presStyleLbl="node1" presStyleIdx="0" presStyleCnt="2">
        <dgm:presLayoutVars>
          <dgm:bulletEnabled val="1"/>
        </dgm:presLayoutVars>
      </dgm:prSet>
      <dgm:spPr/>
    </dgm:pt>
    <dgm:pt modelId="{FF3818FA-1F60-4523-8981-CF0CEB412023}" type="pres">
      <dgm:prSet presAssocID="{101A8858-1BF5-45C9-B25E-475FAAED6771}" presName="arrow" presStyleLbl="node1" presStyleIdx="1" presStyleCnt="2">
        <dgm:presLayoutVars>
          <dgm:bulletEnabled val="1"/>
        </dgm:presLayoutVars>
      </dgm:prSet>
      <dgm:spPr/>
    </dgm:pt>
  </dgm:ptLst>
  <dgm:cxnLst>
    <dgm:cxn modelId="{3A4F291E-4A60-4C4F-ABC5-9868E1288C99}" srcId="{CDC88A87-642F-4F61-82F0-FA35E30ECA3B}" destId="{101A8858-1BF5-45C9-B25E-475FAAED6771}" srcOrd="1" destOrd="0" parTransId="{99669EE2-9E6E-4562-A642-B10D418B9DC2}" sibTransId="{76FC37A9-5D5B-4AB3-8FF6-263686E97A23}"/>
    <dgm:cxn modelId="{7D00272B-E91D-4C43-8A6B-F000AAEA95DD}" srcId="{CDC88A87-642F-4F61-82F0-FA35E30ECA3B}" destId="{A3920373-7002-4E7C-90D2-5B1E70A316B6}" srcOrd="0" destOrd="0" parTransId="{DC83145C-9E62-4DF6-9317-8166ECCEAB4B}" sibTransId="{050E3710-5A96-40F6-961B-5ED1155033FD}"/>
    <dgm:cxn modelId="{2A211F5F-E221-40F6-BD4C-B113768A4A1A}" type="presOf" srcId="{CDC88A87-642F-4F61-82F0-FA35E30ECA3B}" destId="{1545F67D-3327-413C-88A3-99B9A0ADEEA9}" srcOrd="0" destOrd="0" presId="urn:microsoft.com/office/officeart/2005/8/layout/arrow5"/>
    <dgm:cxn modelId="{2D612684-34E6-40DE-82C8-D48CF2D0AAEC}" type="presOf" srcId="{A3920373-7002-4E7C-90D2-5B1E70A316B6}" destId="{DDF1B673-5FBE-4C87-A83B-D83E3A8672A3}" srcOrd="0" destOrd="0" presId="urn:microsoft.com/office/officeart/2005/8/layout/arrow5"/>
    <dgm:cxn modelId="{5B5314DF-ED3F-49C4-92A6-5DD58BBB2B95}" type="presOf" srcId="{101A8858-1BF5-45C9-B25E-475FAAED6771}" destId="{FF3818FA-1F60-4523-8981-CF0CEB412023}" srcOrd="0" destOrd="0" presId="urn:microsoft.com/office/officeart/2005/8/layout/arrow5"/>
    <dgm:cxn modelId="{CB6BC292-3723-422C-839A-9E7D17C118A4}" type="presParOf" srcId="{1545F67D-3327-413C-88A3-99B9A0ADEEA9}" destId="{DDF1B673-5FBE-4C87-A83B-D83E3A8672A3}" srcOrd="0" destOrd="0" presId="urn:microsoft.com/office/officeart/2005/8/layout/arrow5"/>
    <dgm:cxn modelId="{297B50DF-D35C-422A-AFD1-FBB374F8CB3A}" type="presParOf" srcId="{1545F67D-3327-413C-88A3-99B9A0ADEEA9}" destId="{FF3818FA-1F60-4523-8981-CF0CEB412023}"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61BE93-5C43-48EA-908C-50F3C49BA04A}" type="doc">
      <dgm:prSet loTypeId="urn:microsoft.com/office/officeart/2011/layout/CircleProcess" loCatId="process" qsTypeId="urn:microsoft.com/office/officeart/2005/8/quickstyle/3d5" qsCatId="3D" csTypeId="urn:microsoft.com/office/officeart/2005/8/colors/colorful5" csCatId="colorful" phldr="1"/>
      <dgm:spPr/>
      <dgm:t>
        <a:bodyPr/>
        <a:lstStyle/>
        <a:p>
          <a:endParaRPr lang="en-IN"/>
        </a:p>
      </dgm:t>
    </dgm:pt>
    <dgm:pt modelId="{8DC16CB1-2287-412C-B10A-7F83342D9122}">
      <dgm:prSet phldrT="[Text]"/>
      <dgm:spPr/>
      <dgm:t>
        <a:bodyPr/>
        <a:lstStyle/>
        <a:p>
          <a:r>
            <a:rPr lang="en-IN" dirty="0">
              <a:latin typeface="Times New Roman" panose="02020603050405020304" pitchFamily="18" charset="0"/>
              <a:cs typeface="Times New Roman" panose="02020603050405020304" pitchFamily="18" charset="0"/>
            </a:rPr>
            <a:t>The Soil wealth is maintained</a:t>
          </a:r>
        </a:p>
      </dgm:t>
    </dgm:pt>
    <dgm:pt modelId="{E0DBE8F5-8775-44FE-969B-F62DA817C0B1}" type="parTrans" cxnId="{0FEE72D4-652B-4E95-B836-ACEEAD570F45}">
      <dgm:prSet/>
      <dgm:spPr/>
      <dgm:t>
        <a:bodyPr/>
        <a:lstStyle/>
        <a:p>
          <a:endParaRPr lang="en-IN"/>
        </a:p>
      </dgm:t>
    </dgm:pt>
    <dgm:pt modelId="{35944469-0BC3-4298-BACD-22478427F45E}" type="sibTrans" cxnId="{0FEE72D4-652B-4E95-B836-ACEEAD570F45}">
      <dgm:prSet/>
      <dgm:spPr/>
      <dgm:t>
        <a:bodyPr/>
        <a:lstStyle/>
        <a:p>
          <a:endParaRPr lang="en-IN"/>
        </a:p>
      </dgm:t>
    </dgm:pt>
    <dgm:pt modelId="{ED3A699F-1A7D-43AB-BC89-68D9D21C14AC}">
      <dgm:prSet phldrT="[Text]"/>
      <dgm:spPr/>
      <dgm:t>
        <a:bodyPr/>
        <a:lstStyle/>
        <a:p>
          <a:r>
            <a:rPr lang="en-IN" dirty="0">
              <a:latin typeface="Times New Roman" panose="02020603050405020304" pitchFamily="18" charset="0"/>
              <a:cs typeface="Times New Roman" panose="02020603050405020304" pitchFamily="18" charset="0"/>
            </a:rPr>
            <a:t>Plant growth is promoted</a:t>
          </a:r>
        </a:p>
      </dgm:t>
    </dgm:pt>
    <dgm:pt modelId="{6354BE57-97FF-4F9A-B1D9-95268EB913D5}" type="parTrans" cxnId="{F80525EC-C3D8-4859-97E2-011E4A80AC80}">
      <dgm:prSet/>
      <dgm:spPr/>
      <dgm:t>
        <a:bodyPr/>
        <a:lstStyle/>
        <a:p>
          <a:endParaRPr lang="en-IN"/>
        </a:p>
      </dgm:t>
    </dgm:pt>
    <dgm:pt modelId="{DD6ABCAC-A788-409C-9F48-5BCCB3B68E6C}" type="sibTrans" cxnId="{F80525EC-C3D8-4859-97E2-011E4A80AC80}">
      <dgm:prSet/>
      <dgm:spPr/>
      <dgm:t>
        <a:bodyPr/>
        <a:lstStyle/>
        <a:p>
          <a:endParaRPr lang="en-IN"/>
        </a:p>
      </dgm:t>
    </dgm:pt>
    <dgm:pt modelId="{A528A064-D255-4898-805F-7CF25E087C92}">
      <dgm:prSet phldrT="[Text]"/>
      <dgm:spPr/>
      <dgm:t>
        <a:bodyPr/>
        <a:lstStyle/>
        <a:p>
          <a:r>
            <a:rPr lang="en-IN" dirty="0">
              <a:latin typeface="Times New Roman" panose="02020603050405020304" pitchFamily="18" charset="0"/>
              <a:cs typeface="Times New Roman" panose="02020603050405020304" pitchFamily="18" charset="0"/>
            </a:rPr>
            <a:t>Farmer’s regular profit gets improvised</a:t>
          </a:r>
        </a:p>
      </dgm:t>
    </dgm:pt>
    <dgm:pt modelId="{03D3C8EE-BD8C-4D71-B2B1-53777B7B60ED}" type="parTrans" cxnId="{FA50EA62-738D-4BEA-8CA3-337A8F6DAA2F}">
      <dgm:prSet/>
      <dgm:spPr/>
      <dgm:t>
        <a:bodyPr/>
        <a:lstStyle/>
        <a:p>
          <a:endParaRPr lang="en-IN"/>
        </a:p>
      </dgm:t>
    </dgm:pt>
    <dgm:pt modelId="{83AA5B85-51FC-4FCC-98A3-74B84C15477B}" type="sibTrans" cxnId="{FA50EA62-738D-4BEA-8CA3-337A8F6DAA2F}">
      <dgm:prSet/>
      <dgm:spPr/>
      <dgm:t>
        <a:bodyPr/>
        <a:lstStyle/>
        <a:p>
          <a:endParaRPr lang="en-IN"/>
        </a:p>
      </dgm:t>
    </dgm:pt>
    <dgm:pt modelId="{8C1FE43E-79D1-41E9-BE12-96E257DC467F}" type="pres">
      <dgm:prSet presAssocID="{1261BE93-5C43-48EA-908C-50F3C49BA04A}" presName="Name0" presStyleCnt="0">
        <dgm:presLayoutVars>
          <dgm:chMax val="11"/>
          <dgm:chPref val="11"/>
          <dgm:dir/>
          <dgm:resizeHandles/>
        </dgm:presLayoutVars>
      </dgm:prSet>
      <dgm:spPr/>
    </dgm:pt>
    <dgm:pt modelId="{48607A76-F795-4F4F-91C0-D2AE865DF4F6}" type="pres">
      <dgm:prSet presAssocID="{A528A064-D255-4898-805F-7CF25E087C92}" presName="Accent3" presStyleCnt="0"/>
      <dgm:spPr/>
    </dgm:pt>
    <dgm:pt modelId="{34E87A43-450D-442E-9119-D05706D75E8F}" type="pres">
      <dgm:prSet presAssocID="{A528A064-D255-4898-805F-7CF25E087C92}" presName="Accent" presStyleLbl="node1" presStyleIdx="0" presStyleCnt="3"/>
      <dgm:spPr/>
    </dgm:pt>
    <dgm:pt modelId="{0526BA50-2D1E-4540-9EB1-8C62E09E293A}" type="pres">
      <dgm:prSet presAssocID="{A528A064-D255-4898-805F-7CF25E087C92}" presName="ParentBackground3" presStyleCnt="0"/>
      <dgm:spPr/>
    </dgm:pt>
    <dgm:pt modelId="{7F3CB0C3-7EBE-44B0-87B8-ADAF9273E4AD}" type="pres">
      <dgm:prSet presAssocID="{A528A064-D255-4898-805F-7CF25E087C92}" presName="ParentBackground" presStyleLbl="fgAcc1" presStyleIdx="0" presStyleCnt="3"/>
      <dgm:spPr/>
    </dgm:pt>
    <dgm:pt modelId="{4F861913-9D38-4DEE-985A-F2EB511B25AD}" type="pres">
      <dgm:prSet presAssocID="{A528A064-D255-4898-805F-7CF25E087C92}" presName="Parent3" presStyleLbl="revTx" presStyleIdx="0" presStyleCnt="0">
        <dgm:presLayoutVars>
          <dgm:chMax val="1"/>
          <dgm:chPref val="1"/>
          <dgm:bulletEnabled val="1"/>
        </dgm:presLayoutVars>
      </dgm:prSet>
      <dgm:spPr/>
    </dgm:pt>
    <dgm:pt modelId="{4FD70F53-4327-49F9-BCC8-57263656E479}" type="pres">
      <dgm:prSet presAssocID="{ED3A699F-1A7D-43AB-BC89-68D9D21C14AC}" presName="Accent2" presStyleCnt="0"/>
      <dgm:spPr/>
    </dgm:pt>
    <dgm:pt modelId="{E094B364-6A71-4913-A044-85B361EB459A}" type="pres">
      <dgm:prSet presAssocID="{ED3A699F-1A7D-43AB-BC89-68D9D21C14AC}" presName="Accent" presStyleLbl="node1" presStyleIdx="1" presStyleCnt="3"/>
      <dgm:spPr/>
    </dgm:pt>
    <dgm:pt modelId="{AE85307A-E675-4DC5-A6A6-CB0C92A9A436}" type="pres">
      <dgm:prSet presAssocID="{ED3A699F-1A7D-43AB-BC89-68D9D21C14AC}" presName="ParentBackground2" presStyleCnt="0"/>
      <dgm:spPr/>
    </dgm:pt>
    <dgm:pt modelId="{1962F35D-6A54-46C3-AA59-8C1C35E92A9B}" type="pres">
      <dgm:prSet presAssocID="{ED3A699F-1A7D-43AB-BC89-68D9D21C14AC}" presName="ParentBackground" presStyleLbl="fgAcc1" presStyleIdx="1" presStyleCnt="3"/>
      <dgm:spPr/>
    </dgm:pt>
    <dgm:pt modelId="{A0FE7785-3B94-4753-81F9-A3C4B734E8D8}" type="pres">
      <dgm:prSet presAssocID="{ED3A699F-1A7D-43AB-BC89-68D9D21C14AC}" presName="Parent2" presStyleLbl="revTx" presStyleIdx="0" presStyleCnt="0">
        <dgm:presLayoutVars>
          <dgm:chMax val="1"/>
          <dgm:chPref val="1"/>
          <dgm:bulletEnabled val="1"/>
        </dgm:presLayoutVars>
      </dgm:prSet>
      <dgm:spPr/>
    </dgm:pt>
    <dgm:pt modelId="{6738FA22-E4D2-41D9-A1ED-9D7F524975C3}" type="pres">
      <dgm:prSet presAssocID="{8DC16CB1-2287-412C-B10A-7F83342D9122}" presName="Accent1" presStyleCnt="0"/>
      <dgm:spPr/>
    </dgm:pt>
    <dgm:pt modelId="{DA30BC84-4C37-4075-999B-C4DB47E6328F}" type="pres">
      <dgm:prSet presAssocID="{8DC16CB1-2287-412C-B10A-7F83342D9122}" presName="Accent" presStyleLbl="node1" presStyleIdx="2" presStyleCnt="3"/>
      <dgm:spPr/>
    </dgm:pt>
    <dgm:pt modelId="{5AE17B88-592A-4BDA-970D-5415A2BC13D2}" type="pres">
      <dgm:prSet presAssocID="{8DC16CB1-2287-412C-B10A-7F83342D9122}" presName="ParentBackground1" presStyleCnt="0"/>
      <dgm:spPr/>
    </dgm:pt>
    <dgm:pt modelId="{13D16B1E-F599-4D00-8823-BE91B5211447}" type="pres">
      <dgm:prSet presAssocID="{8DC16CB1-2287-412C-B10A-7F83342D9122}" presName="ParentBackground" presStyleLbl="fgAcc1" presStyleIdx="2" presStyleCnt="3"/>
      <dgm:spPr/>
    </dgm:pt>
    <dgm:pt modelId="{C4E61B65-2D87-4F75-8464-0434C6C666D6}" type="pres">
      <dgm:prSet presAssocID="{8DC16CB1-2287-412C-B10A-7F83342D9122}" presName="Parent1" presStyleLbl="revTx" presStyleIdx="0" presStyleCnt="0">
        <dgm:presLayoutVars>
          <dgm:chMax val="1"/>
          <dgm:chPref val="1"/>
          <dgm:bulletEnabled val="1"/>
        </dgm:presLayoutVars>
      </dgm:prSet>
      <dgm:spPr/>
    </dgm:pt>
  </dgm:ptLst>
  <dgm:cxnLst>
    <dgm:cxn modelId="{BBFBB204-FE1E-4CBB-A13E-E61E98A01538}" type="presOf" srcId="{1261BE93-5C43-48EA-908C-50F3C49BA04A}" destId="{8C1FE43E-79D1-41E9-BE12-96E257DC467F}" srcOrd="0" destOrd="0" presId="urn:microsoft.com/office/officeart/2011/layout/CircleProcess"/>
    <dgm:cxn modelId="{C5B3DB15-171F-4DCF-8413-3758F91682CB}" type="presOf" srcId="{8DC16CB1-2287-412C-B10A-7F83342D9122}" destId="{C4E61B65-2D87-4F75-8464-0434C6C666D6}" srcOrd="1" destOrd="0" presId="urn:microsoft.com/office/officeart/2011/layout/CircleProcess"/>
    <dgm:cxn modelId="{FA50EA62-738D-4BEA-8CA3-337A8F6DAA2F}" srcId="{1261BE93-5C43-48EA-908C-50F3C49BA04A}" destId="{A528A064-D255-4898-805F-7CF25E087C92}" srcOrd="2" destOrd="0" parTransId="{03D3C8EE-BD8C-4D71-B2B1-53777B7B60ED}" sibTransId="{83AA5B85-51FC-4FCC-98A3-74B84C15477B}"/>
    <dgm:cxn modelId="{349E416B-E42A-443E-8669-B0404B6F508A}" type="presOf" srcId="{ED3A699F-1A7D-43AB-BC89-68D9D21C14AC}" destId="{1962F35D-6A54-46C3-AA59-8C1C35E92A9B}" srcOrd="0" destOrd="0" presId="urn:microsoft.com/office/officeart/2011/layout/CircleProcess"/>
    <dgm:cxn modelId="{54C5FE52-8B43-48BB-807B-41E269F2B6A5}" type="presOf" srcId="{A528A064-D255-4898-805F-7CF25E087C92}" destId="{4F861913-9D38-4DEE-985A-F2EB511B25AD}" srcOrd="1" destOrd="0" presId="urn:microsoft.com/office/officeart/2011/layout/CircleProcess"/>
    <dgm:cxn modelId="{36674755-2CA0-44A0-A7F7-AFBEB95C05D2}" type="presOf" srcId="{A528A064-D255-4898-805F-7CF25E087C92}" destId="{7F3CB0C3-7EBE-44B0-87B8-ADAF9273E4AD}" srcOrd="0" destOrd="0" presId="urn:microsoft.com/office/officeart/2011/layout/CircleProcess"/>
    <dgm:cxn modelId="{9B28C6D1-1882-4F3D-A7D2-86E3F72759EB}" type="presOf" srcId="{8DC16CB1-2287-412C-B10A-7F83342D9122}" destId="{13D16B1E-F599-4D00-8823-BE91B5211447}" srcOrd="0" destOrd="0" presId="urn:microsoft.com/office/officeart/2011/layout/CircleProcess"/>
    <dgm:cxn modelId="{0FEE72D4-652B-4E95-B836-ACEEAD570F45}" srcId="{1261BE93-5C43-48EA-908C-50F3C49BA04A}" destId="{8DC16CB1-2287-412C-B10A-7F83342D9122}" srcOrd="0" destOrd="0" parTransId="{E0DBE8F5-8775-44FE-969B-F62DA817C0B1}" sibTransId="{35944469-0BC3-4298-BACD-22478427F45E}"/>
    <dgm:cxn modelId="{9071DCE2-D1E8-4382-AF6F-EE7BE8EF64C0}" type="presOf" srcId="{ED3A699F-1A7D-43AB-BC89-68D9D21C14AC}" destId="{A0FE7785-3B94-4753-81F9-A3C4B734E8D8}" srcOrd="1" destOrd="0" presId="urn:microsoft.com/office/officeart/2011/layout/CircleProcess"/>
    <dgm:cxn modelId="{F80525EC-C3D8-4859-97E2-011E4A80AC80}" srcId="{1261BE93-5C43-48EA-908C-50F3C49BA04A}" destId="{ED3A699F-1A7D-43AB-BC89-68D9D21C14AC}" srcOrd="1" destOrd="0" parTransId="{6354BE57-97FF-4F9A-B1D9-95268EB913D5}" sibTransId="{DD6ABCAC-A788-409C-9F48-5BCCB3B68E6C}"/>
    <dgm:cxn modelId="{D4E1F390-1484-41A8-BEF6-61DFECD5F031}" type="presParOf" srcId="{8C1FE43E-79D1-41E9-BE12-96E257DC467F}" destId="{48607A76-F795-4F4F-91C0-D2AE865DF4F6}" srcOrd="0" destOrd="0" presId="urn:microsoft.com/office/officeart/2011/layout/CircleProcess"/>
    <dgm:cxn modelId="{477831CD-911C-460F-913C-72550FF7A242}" type="presParOf" srcId="{48607A76-F795-4F4F-91C0-D2AE865DF4F6}" destId="{34E87A43-450D-442E-9119-D05706D75E8F}" srcOrd="0" destOrd="0" presId="urn:microsoft.com/office/officeart/2011/layout/CircleProcess"/>
    <dgm:cxn modelId="{8095847B-5581-4C1F-B4A1-CC4105A24685}" type="presParOf" srcId="{8C1FE43E-79D1-41E9-BE12-96E257DC467F}" destId="{0526BA50-2D1E-4540-9EB1-8C62E09E293A}" srcOrd="1" destOrd="0" presId="urn:microsoft.com/office/officeart/2011/layout/CircleProcess"/>
    <dgm:cxn modelId="{5DCE444B-88BB-4C47-BCF8-DB7B9F4C355C}" type="presParOf" srcId="{0526BA50-2D1E-4540-9EB1-8C62E09E293A}" destId="{7F3CB0C3-7EBE-44B0-87B8-ADAF9273E4AD}" srcOrd="0" destOrd="0" presId="urn:microsoft.com/office/officeart/2011/layout/CircleProcess"/>
    <dgm:cxn modelId="{61A059D3-8E63-46FD-A890-142D45568358}" type="presParOf" srcId="{8C1FE43E-79D1-41E9-BE12-96E257DC467F}" destId="{4F861913-9D38-4DEE-985A-F2EB511B25AD}" srcOrd="2" destOrd="0" presId="urn:microsoft.com/office/officeart/2011/layout/CircleProcess"/>
    <dgm:cxn modelId="{D432249C-36A9-47F7-A4C1-DD60483F44E3}" type="presParOf" srcId="{8C1FE43E-79D1-41E9-BE12-96E257DC467F}" destId="{4FD70F53-4327-49F9-BCC8-57263656E479}" srcOrd="3" destOrd="0" presId="urn:microsoft.com/office/officeart/2011/layout/CircleProcess"/>
    <dgm:cxn modelId="{5CC0C82A-C094-468B-A5D0-909BFA699283}" type="presParOf" srcId="{4FD70F53-4327-49F9-BCC8-57263656E479}" destId="{E094B364-6A71-4913-A044-85B361EB459A}" srcOrd="0" destOrd="0" presId="urn:microsoft.com/office/officeart/2011/layout/CircleProcess"/>
    <dgm:cxn modelId="{81DD5926-60EF-46FB-BE2F-7F66C8BDCA13}" type="presParOf" srcId="{8C1FE43E-79D1-41E9-BE12-96E257DC467F}" destId="{AE85307A-E675-4DC5-A6A6-CB0C92A9A436}" srcOrd="4" destOrd="0" presId="urn:microsoft.com/office/officeart/2011/layout/CircleProcess"/>
    <dgm:cxn modelId="{E841DD46-3ADA-486E-BA82-F8F48D8BB55E}" type="presParOf" srcId="{AE85307A-E675-4DC5-A6A6-CB0C92A9A436}" destId="{1962F35D-6A54-46C3-AA59-8C1C35E92A9B}" srcOrd="0" destOrd="0" presId="urn:microsoft.com/office/officeart/2011/layout/CircleProcess"/>
    <dgm:cxn modelId="{ECEC1076-7851-416E-9F57-30C61F381D7A}" type="presParOf" srcId="{8C1FE43E-79D1-41E9-BE12-96E257DC467F}" destId="{A0FE7785-3B94-4753-81F9-A3C4B734E8D8}" srcOrd="5" destOrd="0" presId="urn:microsoft.com/office/officeart/2011/layout/CircleProcess"/>
    <dgm:cxn modelId="{A887A3D8-CC87-452E-AD7C-9DFA9136DDD8}" type="presParOf" srcId="{8C1FE43E-79D1-41E9-BE12-96E257DC467F}" destId="{6738FA22-E4D2-41D9-A1ED-9D7F524975C3}" srcOrd="6" destOrd="0" presId="urn:microsoft.com/office/officeart/2011/layout/CircleProcess"/>
    <dgm:cxn modelId="{28FFFFB0-FF1C-4501-BAB5-84A10A2982EF}" type="presParOf" srcId="{6738FA22-E4D2-41D9-A1ED-9D7F524975C3}" destId="{DA30BC84-4C37-4075-999B-C4DB47E6328F}" srcOrd="0" destOrd="0" presId="urn:microsoft.com/office/officeart/2011/layout/CircleProcess"/>
    <dgm:cxn modelId="{AD75DCD7-95AB-430E-893C-775835CAB9B5}" type="presParOf" srcId="{8C1FE43E-79D1-41E9-BE12-96E257DC467F}" destId="{5AE17B88-592A-4BDA-970D-5415A2BC13D2}" srcOrd="7" destOrd="0" presId="urn:microsoft.com/office/officeart/2011/layout/CircleProcess"/>
    <dgm:cxn modelId="{6D98A7F5-BA02-496E-B0CB-67062616EE99}" type="presParOf" srcId="{5AE17B88-592A-4BDA-970D-5415A2BC13D2}" destId="{13D16B1E-F599-4D00-8823-BE91B5211447}" srcOrd="0" destOrd="0" presId="urn:microsoft.com/office/officeart/2011/layout/CircleProcess"/>
    <dgm:cxn modelId="{6BE023E9-4FDD-4485-AA86-501FF019C3A2}" type="presParOf" srcId="{8C1FE43E-79D1-41E9-BE12-96E257DC467F}" destId="{C4E61B65-2D87-4F75-8464-0434C6C666D6}"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0502E-6D35-4966-9EE6-886DCD9C5C64}">
      <dsp:nvSpPr>
        <dsp:cNvPr id="0" name=""/>
        <dsp:cNvSpPr/>
      </dsp:nvSpPr>
      <dsp:spPr>
        <a:xfrm>
          <a:off x="504829" y="229"/>
          <a:ext cx="2941447" cy="1764868"/>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Times New Roman" panose="02020603050405020304" pitchFamily="18" charset="0"/>
              <a:cs typeface="Times New Roman" panose="02020603050405020304" pitchFamily="18" charset="0"/>
            </a:rPr>
            <a:t>Problem </a:t>
          </a:r>
        </a:p>
      </dsp:txBody>
      <dsp:txXfrm>
        <a:off x="504829" y="229"/>
        <a:ext cx="2941447" cy="1764868"/>
      </dsp:txXfrm>
    </dsp:sp>
    <dsp:sp modelId="{4951C1CD-AF85-454C-B049-E5BB36971A8F}">
      <dsp:nvSpPr>
        <dsp:cNvPr id="0" name=""/>
        <dsp:cNvSpPr/>
      </dsp:nvSpPr>
      <dsp:spPr>
        <a:xfrm>
          <a:off x="3740422" y="229"/>
          <a:ext cx="2941447" cy="1764868"/>
        </a:xfrm>
        <a:prstGeom prst="rect">
          <a:avLst/>
        </a:prstGeom>
        <a:solidFill>
          <a:schemeClr val="accent5">
            <a:hueOff val="-2277471"/>
            <a:satOff val="1623"/>
            <a:lumOff val="-69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Times New Roman" panose="02020603050405020304" pitchFamily="18" charset="0"/>
              <a:cs typeface="Times New Roman" panose="02020603050405020304" pitchFamily="18" charset="0"/>
            </a:rPr>
            <a:t>Solution</a:t>
          </a:r>
        </a:p>
      </dsp:txBody>
      <dsp:txXfrm>
        <a:off x="3740422" y="229"/>
        <a:ext cx="2941447" cy="1764868"/>
      </dsp:txXfrm>
    </dsp:sp>
    <dsp:sp modelId="{78F9EE8C-0A31-47EF-BFCF-0AF214495272}">
      <dsp:nvSpPr>
        <dsp:cNvPr id="0" name=""/>
        <dsp:cNvSpPr/>
      </dsp:nvSpPr>
      <dsp:spPr>
        <a:xfrm>
          <a:off x="6976015" y="229"/>
          <a:ext cx="2941447" cy="1764868"/>
        </a:xfrm>
        <a:prstGeom prst="rect">
          <a:avLst/>
        </a:prstGeom>
        <a:solidFill>
          <a:schemeClr val="accent5">
            <a:hueOff val="-4554942"/>
            <a:satOff val="3245"/>
            <a:lumOff val="-13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Times New Roman" panose="02020603050405020304" pitchFamily="18" charset="0"/>
              <a:cs typeface="Times New Roman" panose="02020603050405020304" pitchFamily="18" charset="0"/>
            </a:rPr>
            <a:t>Uniqueness</a:t>
          </a:r>
        </a:p>
      </dsp:txBody>
      <dsp:txXfrm>
        <a:off x="6976015" y="229"/>
        <a:ext cx="2941447" cy="1764868"/>
      </dsp:txXfrm>
    </dsp:sp>
    <dsp:sp modelId="{AAD7FF75-0FC8-4292-A547-C1C8198E3E6D}">
      <dsp:nvSpPr>
        <dsp:cNvPr id="0" name=""/>
        <dsp:cNvSpPr/>
      </dsp:nvSpPr>
      <dsp:spPr>
        <a:xfrm>
          <a:off x="2122626" y="2059242"/>
          <a:ext cx="2941447" cy="1764868"/>
        </a:xfrm>
        <a:prstGeom prst="rect">
          <a:avLst/>
        </a:prstGeom>
        <a:solidFill>
          <a:schemeClr val="accent5">
            <a:hueOff val="-6832413"/>
            <a:satOff val="4868"/>
            <a:lumOff val="-2073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Times New Roman" panose="02020603050405020304" pitchFamily="18" charset="0"/>
              <a:cs typeface="Times New Roman" panose="02020603050405020304" pitchFamily="18" charset="0"/>
            </a:rPr>
            <a:t>Future Scope</a:t>
          </a:r>
        </a:p>
      </dsp:txBody>
      <dsp:txXfrm>
        <a:off x="2122626" y="2059242"/>
        <a:ext cx="2941447" cy="1764868"/>
      </dsp:txXfrm>
    </dsp:sp>
    <dsp:sp modelId="{C1F3AA35-B7F3-40E7-9652-6022D8907D17}">
      <dsp:nvSpPr>
        <dsp:cNvPr id="0" name=""/>
        <dsp:cNvSpPr/>
      </dsp:nvSpPr>
      <dsp:spPr>
        <a:xfrm>
          <a:off x="5358218" y="2059242"/>
          <a:ext cx="2941447" cy="1764868"/>
        </a:xfrm>
        <a:prstGeom prst="rect">
          <a:avLst/>
        </a:prstGeom>
        <a:solidFill>
          <a:schemeClr val="accent5">
            <a:hueOff val="-9109884"/>
            <a:satOff val="6491"/>
            <a:lumOff val="-276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Times New Roman" panose="02020603050405020304" pitchFamily="18" charset="0"/>
              <a:cs typeface="Times New Roman" panose="02020603050405020304" pitchFamily="18" charset="0"/>
            </a:rPr>
            <a:t>Conclusion</a:t>
          </a:r>
        </a:p>
      </dsp:txBody>
      <dsp:txXfrm>
        <a:off x="5358218" y="2059242"/>
        <a:ext cx="2941447" cy="1764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C88B6-77B0-4221-9415-4139DD65F36A}">
      <dsp:nvSpPr>
        <dsp:cNvPr id="0" name=""/>
        <dsp:cNvSpPr/>
      </dsp:nvSpPr>
      <dsp:spPr>
        <a:xfrm>
          <a:off x="2799649" y="0"/>
          <a:ext cx="4907902" cy="4907902"/>
        </a:xfrm>
        <a:prstGeom prst="triangl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0F7A972-9868-4C34-BDA7-C6EAC7B1DD58}">
      <dsp:nvSpPr>
        <dsp:cNvPr id="0" name=""/>
        <dsp:cNvSpPr/>
      </dsp:nvSpPr>
      <dsp:spPr>
        <a:xfrm>
          <a:off x="5253600" y="491269"/>
          <a:ext cx="3190136" cy="872302"/>
        </a:xfrm>
        <a:prstGeom prst="round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Lack of investment</a:t>
          </a:r>
        </a:p>
      </dsp:txBody>
      <dsp:txXfrm>
        <a:off x="5296182" y="533851"/>
        <a:ext cx="3104972" cy="787138"/>
      </dsp:txXfrm>
    </dsp:sp>
    <dsp:sp modelId="{3F4D5CF7-14D8-453B-A838-DB2CFA6A8084}">
      <dsp:nvSpPr>
        <dsp:cNvPr id="0" name=""/>
        <dsp:cNvSpPr/>
      </dsp:nvSpPr>
      <dsp:spPr>
        <a:xfrm>
          <a:off x="5253600" y="1472610"/>
          <a:ext cx="3190136" cy="872302"/>
        </a:xfrm>
        <a:prstGeom prst="roundRect">
          <a:avLst/>
        </a:prstGeom>
        <a:solidFill>
          <a:schemeClr val="lt1">
            <a:alpha val="90000"/>
            <a:hueOff val="0"/>
            <a:satOff val="0"/>
            <a:lumOff val="0"/>
            <a:alphaOff val="0"/>
          </a:schemeClr>
        </a:solidFill>
        <a:ln w="6350" cap="flat" cmpd="sng" algn="ctr">
          <a:solidFill>
            <a:schemeClr val="accent5">
              <a:hueOff val="-3036628"/>
              <a:satOff val="2164"/>
              <a:lumOff val="-9215"/>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Damage caused due to growing the same crops repeatedly.</a:t>
          </a:r>
        </a:p>
      </dsp:txBody>
      <dsp:txXfrm>
        <a:off x="5296182" y="1515192"/>
        <a:ext cx="3104972" cy="787138"/>
      </dsp:txXfrm>
    </dsp:sp>
    <dsp:sp modelId="{FB767635-E051-496B-8B98-8764C155B51B}">
      <dsp:nvSpPr>
        <dsp:cNvPr id="0" name=""/>
        <dsp:cNvSpPr/>
      </dsp:nvSpPr>
      <dsp:spPr>
        <a:xfrm>
          <a:off x="5253600" y="2453951"/>
          <a:ext cx="3190136" cy="872302"/>
        </a:xfrm>
        <a:prstGeom prst="roundRect">
          <a:avLst/>
        </a:prstGeom>
        <a:solidFill>
          <a:schemeClr val="lt1">
            <a:alpha val="90000"/>
            <a:hueOff val="0"/>
            <a:satOff val="0"/>
            <a:lumOff val="0"/>
            <a:alphaOff val="0"/>
          </a:schemeClr>
        </a:solidFill>
        <a:ln w="6350" cap="flat" cmpd="sng" algn="ctr">
          <a:solidFill>
            <a:schemeClr val="accent5">
              <a:hueOff val="-6073256"/>
              <a:satOff val="4327"/>
              <a:lumOff val="-1843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Reduced profit due to demand less crops </a:t>
          </a:r>
        </a:p>
      </dsp:txBody>
      <dsp:txXfrm>
        <a:off x="5296182" y="2496533"/>
        <a:ext cx="3104972" cy="787138"/>
      </dsp:txXfrm>
    </dsp:sp>
    <dsp:sp modelId="{5424B8B4-18D0-44B2-866E-4F1C600E4CFA}">
      <dsp:nvSpPr>
        <dsp:cNvPr id="0" name=""/>
        <dsp:cNvSpPr/>
      </dsp:nvSpPr>
      <dsp:spPr>
        <a:xfrm>
          <a:off x="5253600" y="3435291"/>
          <a:ext cx="3190136" cy="872302"/>
        </a:xfrm>
        <a:prstGeom prst="roundRect">
          <a:avLst/>
        </a:prstGeom>
        <a:solidFill>
          <a:schemeClr val="lt1">
            <a:alpha val="90000"/>
            <a:hueOff val="0"/>
            <a:satOff val="0"/>
            <a:lumOff val="0"/>
            <a:alphaOff val="0"/>
          </a:schemeClr>
        </a:solidFill>
        <a:ln w="6350" cap="flat" cmpd="sng" algn="ctr">
          <a:solidFill>
            <a:schemeClr val="accent5">
              <a:hueOff val="-9109884"/>
              <a:satOff val="6491"/>
              <a:lumOff val="-27645"/>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The growth of plants gets affected due to lack of particular soil fertility</a:t>
          </a:r>
        </a:p>
      </dsp:txBody>
      <dsp:txXfrm>
        <a:off x="5296182" y="3477873"/>
        <a:ext cx="3104972" cy="787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3FF5B-261D-4EDF-8876-82BF4784E311}">
      <dsp:nvSpPr>
        <dsp:cNvPr id="0" name=""/>
        <dsp:cNvSpPr/>
      </dsp:nvSpPr>
      <dsp:spPr>
        <a:xfrm>
          <a:off x="1721473" y="0"/>
          <a:ext cx="2829376" cy="2829806"/>
        </a:xfrm>
        <a:prstGeom prst="circularArrow">
          <a:avLst>
            <a:gd name="adj1" fmla="val 10980"/>
            <a:gd name="adj2" fmla="val 1142322"/>
            <a:gd name="adj3" fmla="val 4500000"/>
            <a:gd name="adj4" fmla="val 10800000"/>
            <a:gd name="adj5" fmla="val 125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0A14A19-E7F3-4866-AAA9-4D031BB5B1B3}">
      <dsp:nvSpPr>
        <dsp:cNvPr id="0" name=""/>
        <dsp:cNvSpPr/>
      </dsp:nvSpPr>
      <dsp:spPr>
        <a:xfrm>
          <a:off x="2346858" y="1021646"/>
          <a:ext cx="1572229" cy="78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ML models</a:t>
          </a:r>
        </a:p>
      </dsp:txBody>
      <dsp:txXfrm>
        <a:off x="2346858" y="1021646"/>
        <a:ext cx="1572229" cy="785926"/>
      </dsp:txXfrm>
    </dsp:sp>
    <dsp:sp modelId="{8ADC61D3-BDAA-4FAF-95C1-1E5A30557F02}">
      <dsp:nvSpPr>
        <dsp:cNvPr id="0" name=""/>
        <dsp:cNvSpPr/>
      </dsp:nvSpPr>
      <dsp:spPr>
        <a:xfrm>
          <a:off x="935623" y="1625933"/>
          <a:ext cx="2829376" cy="2829806"/>
        </a:xfrm>
        <a:prstGeom prst="leftCircularArrow">
          <a:avLst>
            <a:gd name="adj1" fmla="val 10980"/>
            <a:gd name="adj2" fmla="val 1142322"/>
            <a:gd name="adj3" fmla="val 6300000"/>
            <a:gd name="adj4" fmla="val 18900000"/>
            <a:gd name="adj5" fmla="val 12500"/>
          </a:avLst>
        </a:prstGeom>
        <a:gradFill rotWithShape="0">
          <a:gsLst>
            <a:gs pos="0">
              <a:schemeClr val="accent4">
                <a:hueOff val="5258335"/>
                <a:satOff val="-546"/>
                <a:lumOff val="12746"/>
                <a:alphaOff val="0"/>
                <a:satMod val="103000"/>
                <a:lumMod val="102000"/>
                <a:tint val="94000"/>
              </a:schemeClr>
            </a:gs>
            <a:gs pos="50000">
              <a:schemeClr val="accent4">
                <a:hueOff val="5258335"/>
                <a:satOff val="-546"/>
                <a:lumOff val="12746"/>
                <a:alphaOff val="0"/>
                <a:satMod val="110000"/>
                <a:lumMod val="100000"/>
                <a:shade val="100000"/>
              </a:schemeClr>
            </a:gs>
            <a:gs pos="100000">
              <a:schemeClr val="accent4">
                <a:hueOff val="5258335"/>
                <a:satOff val="-546"/>
                <a:lumOff val="1274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AFEA7EC-CBD4-4DF6-BC5D-2AF2D65684DF}">
      <dsp:nvSpPr>
        <dsp:cNvPr id="0" name=""/>
        <dsp:cNvSpPr/>
      </dsp:nvSpPr>
      <dsp:spPr>
        <a:xfrm>
          <a:off x="1564196" y="2656985"/>
          <a:ext cx="1572229" cy="78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Linear regression &amp; decision tree classifier
Technologies </a:t>
          </a:r>
        </a:p>
      </dsp:txBody>
      <dsp:txXfrm>
        <a:off x="1564196" y="2656985"/>
        <a:ext cx="1572229" cy="785926"/>
      </dsp:txXfrm>
    </dsp:sp>
    <dsp:sp modelId="{F8D9124F-EA7F-4909-A71A-22CEAA24F212}">
      <dsp:nvSpPr>
        <dsp:cNvPr id="0" name=""/>
        <dsp:cNvSpPr/>
      </dsp:nvSpPr>
      <dsp:spPr>
        <a:xfrm>
          <a:off x="1922850" y="3446439"/>
          <a:ext cx="2430872" cy="2431846"/>
        </a:xfrm>
        <a:prstGeom prst="blockArc">
          <a:avLst>
            <a:gd name="adj1" fmla="val 13500000"/>
            <a:gd name="adj2" fmla="val 10800000"/>
            <a:gd name="adj3" fmla="val 12740"/>
          </a:avLst>
        </a:prstGeom>
        <a:gradFill rotWithShape="0">
          <a:gsLst>
            <a:gs pos="0">
              <a:schemeClr val="accent4">
                <a:hueOff val="10516670"/>
                <a:satOff val="-1091"/>
                <a:lumOff val="25491"/>
                <a:alphaOff val="0"/>
                <a:satMod val="103000"/>
                <a:lumMod val="102000"/>
                <a:tint val="94000"/>
              </a:schemeClr>
            </a:gs>
            <a:gs pos="50000">
              <a:schemeClr val="accent4">
                <a:hueOff val="10516670"/>
                <a:satOff val="-1091"/>
                <a:lumOff val="25491"/>
                <a:alphaOff val="0"/>
                <a:satMod val="110000"/>
                <a:lumMod val="100000"/>
                <a:shade val="100000"/>
              </a:schemeClr>
            </a:gs>
            <a:gs pos="100000">
              <a:schemeClr val="accent4">
                <a:hueOff val="10516670"/>
                <a:satOff val="-1091"/>
                <a:lumOff val="254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642278-29C1-4BD4-B1CB-4AA56FC037BE}">
      <dsp:nvSpPr>
        <dsp:cNvPr id="0" name=""/>
        <dsp:cNvSpPr/>
      </dsp:nvSpPr>
      <dsp:spPr>
        <a:xfrm>
          <a:off x="2350577" y="4294675"/>
          <a:ext cx="1572229" cy="78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html, </a:t>
          </a:r>
          <a:r>
            <a:rPr lang="en-IN" sz="1400" kern="1200" dirty="0" err="1">
              <a:latin typeface="Times New Roman" panose="02020603050405020304" pitchFamily="18" charset="0"/>
              <a:cs typeface="Times New Roman" panose="02020603050405020304" pitchFamily="18" charset="0"/>
            </a:rPr>
            <a:t>css</a:t>
          </a:r>
          <a:r>
            <a:rPr lang="en-IN" sz="1400" kern="1200" dirty="0">
              <a:latin typeface="Times New Roman" panose="02020603050405020304" pitchFamily="18" charset="0"/>
              <a:cs typeface="Times New Roman" panose="02020603050405020304" pitchFamily="18" charset="0"/>
            </a:rPr>
            <a:t>, bootstrap
-flask</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python modules </a:t>
          </a:r>
          <a:r>
            <a:rPr lang="en-US" sz="1400" kern="1200" dirty="0" err="1">
              <a:latin typeface="Times New Roman" panose="02020603050405020304" pitchFamily="18" charset="0"/>
              <a:cs typeface="Times New Roman" panose="02020603050405020304" pitchFamily="18" charset="0"/>
            </a:rPr>
            <a:t>sckit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learn,numpy,pandas,marplotlib</a:t>
          </a:r>
          <a:endParaRPr lang="en-IN" sz="1400" kern="1200" dirty="0">
            <a:latin typeface="Times New Roman" panose="02020603050405020304" pitchFamily="18" charset="0"/>
            <a:cs typeface="Times New Roman" panose="02020603050405020304" pitchFamily="18" charset="0"/>
          </a:endParaRPr>
        </a:p>
      </dsp:txBody>
      <dsp:txXfrm>
        <a:off x="2350577" y="4294675"/>
        <a:ext cx="1572229" cy="785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B4BA7-A0F7-41A4-9C42-9ADB48C14342}">
      <dsp:nvSpPr>
        <dsp:cNvPr id="0" name=""/>
        <dsp:cNvSpPr/>
      </dsp:nvSpPr>
      <dsp:spPr>
        <a:xfrm>
          <a:off x="1945" y="825298"/>
          <a:ext cx="1870687" cy="9353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Crop yield statistics
</a:t>
          </a:r>
        </a:p>
      </dsp:txBody>
      <dsp:txXfrm>
        <a:off x="29340" y="852693"/>
        <a:ext cx="1815897" cy="880553"/>
      </dsp:txXfrm>
    </dsp:sp>
    <dsp:sp modelId="{2385C4D1-42D3-4625-8C1F-44C07DEE7C82}">
      <dsp:nvSpPr>
        <dsp:cNvPr id="0" name=""/>
        <dsp:cNvSpPr/>
      </dsp:nvSpPr>
      <dsp:spPr>
        <a:xfrm>
          <a:off x="189013" y="1760642"/>
          <a:ext cx="187068" cy="846126"/>
        </a:xfrm>
        <a:custGeom>
          <a:avLst/>
          <a:gdLst/>
          <a:ahLst/>
          <a:cxnLst/>
          <a:rect l="0" t="0" r="0" b="0"/>
          <a:pathLst>
            <a:path>
              <a:moveTo>
                <a:pt x="0" y="0"/>
              </a:moveTo>
              <a:lnTo>
                <a:pt x="0" y="846126"/>
              </a:lnTo>
              <a:lnTo>
                <a:pt x="187068" y="8461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8E90A6-6CED-4FD7-95A0-29522D31975A}">
      <dsp:nvSpPr>
        <dsp:cNvPr id="0" name=""/>
        <dsp:cNvSpPr/>
      </dsp:nvSpPr>
      <dsp:spPr>
        <a:xfrm>
          <a:off x="376082" y="1994477"/>
          <a:ext cx="1408957" cy="12245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District
Crop
Planned area of cultivation(in acres)</a:t>
          </a:r>
          <a:endParaRPr lang="en-IN" sz="1400" kern="1200" dirty="0">
            <a:latin typeface="Times New Roman" panose="02020603050405020304" pitchFamily="18" charset="0"/>
            <a:cs typeface="Times New Roman" panose="02020603050405020304" pitchFamily="18" charset="0"/>
          </a:endParaRPr>
        </a:p>
      </dsp:txBody>
      <dsp:txXfrm>
        <a:off x="411949" y="2030344"/>
        <a:ext cx="1337223" cy="1152846"/>
      </dsp:txXfrm>
    </dsp:sp>
    <dsp:sp modelId="{58D534C9-EF9E-4DBF-920D-1BA7CC557CA3}">
      <dsp:nvSpPr>
        <dsp:cNvPr id="0" name=""/>
        <dsp:cNvSpPr/>
      </dsp:nvSpPr>
      <dsp:spPr>
        <a:xfrm>
          <a:off x="189013" y="1760642"/>
          <a:ext cx="187068" cy="2159924"/>
        </a:xfrm>
        <a:custGeom>
          <a:avLst/>
          <a:gdLst/>
          <a:ahLst/>
          <a:cxnLst/>
          <a:rect l="0" t="0" r="0" b="0"/>
          <a:pathLst>
            <a:path>
              <a:moveTo>
                <a:pt x="0" y="0"/>
              </a:moveTo>
              <a:lnTo>
                <a:pt x="0" y="2159924"/>
              </a:lnTo>
              <a:lnTo>
                <a:pt x="187068" y="2159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F0AB8-ED39-45E0-9524-579737157F19}">
      <dsp:nvSpPr>
        <dsp:cNvPr id="0" name=""/>
        <dsp:cNvSpPr/>
      </dsp:nvSpPr>
      <dsp:spPr>
        <a:xfrm>
          <a:off x="376082" y="3452894"/>
          <a:ext cx="1496550" cy="935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Planned area of cultivation(in acres)</a:t>
          </a:r>
          <a:endParaRPr lang="en-IN" sz="1400" kern="1200" dirty="0">
            <a:latin typeface="Times New Roman" panose="02020603050405020304" pitchFamily="18" charset="0"/>
            <a:cs typeface="Times New Roman" panose="02020603050405020304" pitchFamily="18" charset="0"/>
          </a:endParaRPr>
        </a:p>
      </dsp:txBody>
      <dsp:txXfrm>
        <a:off x="403477" y="3480289"/>
        <a:ext cx="1441760" cy="880553"/>
      </dsp:txXfrm>
    </dsp:sp>
    <dsp:sp modelId="{8D01E81F-3137-4804-A3D6-8C0271246471}">
      <dsp:nvSpPr>
        <dsp:cNvPr id="0" name=""/>
        <dsp:cNvSpPr/>
      </dsp:nvSpPr>
      <dsp:spPr>
        <a:xfrm>
          <a:off x="2340304" y="825298"/>
          <a:ext cx="1870687" cy="9353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Crop Recommendation</a:t>
          </a:r>
        </a:p>
      </dsp:txBody>
      <dsp:txXfrm>
        <a:off x="2367699" y="852693"/>
        <a:ext cx="1815897" cy="880553"/>
      </dsp:txXfrm>
    </dsp:sp>
    <dsp:sp modelId="{F7F8702A-716C-460D-BC5A-7D677542358D}">
      <dsp:nvSpPr>
        <dsp:cNvPr id="0" name=""/>
        <dsp:cNvSpPr/>
      </dsp:nvSpPr>
      <dsp:spPr>
        <a:xfrm>
          <a:off x="2527373" y="1760642"/>
          <a:ext cx="187068" cy="701507"/>
        </a:xfrm>
        <a:custGeom>
          <a:avLst/>
          <a:gdLst/>
          <a:ahLst/>
          <a:cxnLst/>
          <a:rect l="0" t="0" r="0" b="0"/>
          <a:pathLst>
            <a:path>
              <a:moveTo>
                <a:pt x="0" y="0"/>
              </a:moveTo>
              <a:lnTo>
                <a:pt x="0" y="701507"/>
              </a:lnTo>
              <a:lnTo>
                <a:pt x="187068" y="7015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14B658-78E4-40DB-AFE0-CE3E53E36AE9}">
      <dsp:nvSpPr>
        <dsp:cNvPr id="0" name=""/>
        <dsp:cNvSpPr/>
      </dsp:nvSpPr>
      <dsp:spPr>
        <a:xfrm>
          <a:off x="2714442" y="1994477"/>
          <a:ext cx="1496550" cy="935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N,P,K values
Temperature(mean temp. in your area)
PH Value</a:t>
          </a:r>
          <a:endParaRPr lang="en-IN" sz="1400" kern="1200" dirty="0">
            <a:latin typeface="Times New Roman" panose="02020603050405020304" pitchFamily="18" charset="0"/>
            <a:cs typeface="Times New Roman" panose="02020603050405020304" pitchFamily="18" charset="0"/>
          </a:endParaRPr>
        </a:p>
      </dsp:txBody>
      <dsp:txXfrm>
        <a:off x="2741837" y="2021872"/>
        <a:ext cx="1441760" cy="880553"/>
      </dsp:txXfrm>
    </dsp:sp>
    <dsp:sp modelId="{96AC3ABD-7671-4B98-A731-B5E56EAAD094}">
      <dsp:nvSpPr>
        <dsp:cNvPr id="0" name=""/>
        <dsp:cNvSpPr/>
      </dsp:nvSpPr>
      <dsp:spPr>
        <a:xfrm>
          <a:off x="2527373" y="1760642"/>
          <a:ext cx="187068" cy="2347680"/>
        </a:xfrm>
        <a:custGeom>
          <a:avLst/>
          <a:gdLst/>
          <a:ahLst/>
          <a:cxnLst/>
          <a:rect l="0" t="0" r="0" b="0"/>
          <a:pathLst>
            <a:path>
              <a:moveTo>
                <a:pt x="0" y="0"/>
              </a:moveTo>
              <a:lnTo>
                <a:pt x="0" y="2347680"/>
              </a:lnTo>
              <a:lnTo>
                <a:pt x="187068" y="23476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D0066F-E241-486E-AE37-5EE81CCD7505}">
      <dsp:nvSpPr>
        <dsp:cNvPr id="0" name=""/>
        <dsp:cNvSpPr/>
      </dsp:nvSpPr>
      <dsp:spPr>
        <a:xfrm>
          <a:off x="2714442" y="3163657"/>
          <a:ext cx="1743645" cy="18893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Rain(mean rainfall in your area)
Humidity
A recommended crop suitable for your soil profile is returned.</a:t>
          </a:r>
          <a:endParaRPr lang="en-IN" sz="1400" kern="1200" dirty="0">
            <a:latin typeface="Times New Roman" panose="02020603050405020304" pitchFamily="18" charset="0"/>
            <a:cs typeface="Times New Roman" panose="02020603050405020304" pitchFamily="18" charset="0"/>
          </a:endParaRPr>
        </a:p>
      </dsp:txBody>
      <dsp:txXfrm>
        <a:off x="2765512" y="3214727"/>
        <a:ext cx="1641505" cy="1787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88E47-B3A8-42D9-AC64-2BB621B72A48}">
      <dsp:nvSpPr>
        <dsp:cNvPr id="0" name=""/>
        <dsp:cNvSpPr/>
      </dsp:nvSpPr>
      <dsp:spPr>
        <a:xfrm>
          <a:off x="1123" y="674657"/>
          <a:ext cx="2299376" cy="1149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Fertilizers Recommendation</a:t>
          </a:r>
        </a:p>
      </dsp:txBody>
      <dsp:txXfrm>
        <a:off x="34796" y="708330"/>
        <a:ext cx="2232030" cy="1082342"/>
      </dsp:txXfrm>
    </dsp:sp>
    <dsp:sp modelId="{10343F4B-0160-4142-A40D-A891B199B46A}">
      <dsp:nvSpPr>
        <dsp:cNvPr id="0" name=""/>
        <dsp:cNvSpPr/>
      </dsp:nvSpPr>
      <dsp:spPr>
        <a:xfrm>
          <a:off x="231061" y="1824345"/>
          <a:ext cx="229937" cy="862266"/>
        </a:xfrm>
        <a:custGeom>
          <a:avLst/>
          <a:gdLst/>
          <a:ahLst/>
          <a:cxnLst/>
          <a:rect l="0" t="0" r="0" b="0"/>
          <a:pathLst>
            <a:path>
              <a:moveTo>
                <a:pt x="0" y="0"/>
              </a:moveTo>
              <a:lnTo>
                <a:pt x="0" y="862266"/>
              </a:lnTo>
              <a:lnTo>
                <a:pt x="229937" y="8622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3D19E-4305-4731-A529-630F0F10E8BF}">
      <dsp:nvSpPr>
        <dsp:cNvPr id="0" name=""/>
        <dsp:cNvSpPr/>
      </dsp:nvSpPr>
      <dsp:spPr>
        <a:xfrm>
          <a:off x="460999" y="2111767"/>
          <a:ext cx="1839501" cy="11496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Crop
N,P,K Values
Temperature(mean temp. in your area)
Humidity</a:t>
          </a:r>
          <a:endParaRPr lang="en-IN" sz="1400" kern="1200" dirty="0">
            <a:latin typeface="Times New Roman" panose="02020603050405020304" pitchFamily="18" charset="0"/>
            <a:cs typeface="Times New Roman" panose="02020603050405020304" pitchFamily="18" charset="0"/>
          </a:endParaRPr>
        </a:p>
      </dsp:txBody>
      <dsp:txXfrm>
        <a:off x="494672" y="2145440"/>
        <a:ext cx="1772155" cy="1082342"/>
      </dsp:txXfrm>
    </dsp:sp>
    <dsp:sp modelId="{98B4143B-E911-44F9-9A30-3AC933DB7154}">
      <dsp:nvSpPr>
        <dsp:cNvPr id="0" name=""/>
        <dsp:cNvSpPr/>
      </dsp:nvSpPr>
      <dsp:spPr>
        <a:xfrm>
          <a:off x="231061" y="1824345"/>
          <a:ext cx="229937" cy="2299376"/>
        </a:xfrm>
        <a:custGeom>
          <a:avLst/>
          <a:gdLst/>
          <a:ahLst/>
          <a:cxnLst/>
          <a:rect l="0" t="0" r="0" b="0"/>
          <a:pathLst>
            <a:path>
              <a:moveTo>
                <a:pt x="0" y="0"/>
              </a:moveTo>
              <a:lnTo>
                <a:pt x="0" y="2299376"/>
              </a:lnTo>
              <a:lnTo>
                <a:pt x="229937" y="22993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FA7FB5-DCA3-41A9-AC11-243B6786DEE6}">
      <dsp:nvSpPr>
        <dsp:cNvPr id="0" name=""/>
        <dsp:cNvSpPr/>
      </dsp:nvSpPr>
      <dsp:spPr>
        <a:xfrm>
          <a:off x="460999" y="3548877"/>
          <a:ext cx="1839501" cy="11496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Moisture Content
A recommended fertilizer suitable for your soil profile and crop is returned.</a:t>
          </a:r>
          <a:endParaRPr lang="en-IN" sz="1400" kern="1200" dirty="0">
            <a:latin typeface="Times New Roman" panose="02020603050405020304" pitchFamily="18" charset="0"/>
            <a:cs typeface="Times New Roman" panose="02020603050405020304" pitchFamily="18" charset="0"/>
          </a:endParaRPr>
        </a:p>
      </dsp:txBody>
      <dsp:txXfrm>
        <a:off x="494672" y="3582550"/>
        <a:ext cx="1772155" cy="1082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AD3D-31CE-4BFC-A312-E2CF45E21E5F}">
      <dsp:nvSpPr>
        <dsp:cNvPr id="0" name=""/>
        <dsp:cNvSpPr/>
      </dsp:nvSpPr>
      <dsp:spPr>
        <a:xfrm>
          <a:off x="906648" y="1353887"/>
          <a:ext cx="4533244" cy="453324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6350" cap="flat" cmpd="sng" algn="ctr">
          <a:solidFill>
            <a:schemeClr val="accent2">
              <a:shade val="80000"/>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277A2B9C-96B1-471E-817D-F4D2C5F39576}">
      <dsp:nvSpPr>
        <dsp:cNvPr id="0" name=""/>
        <dsp:cNvSpPr/>
      </dsp:nvSpPr>
      <dsp:spPr>
        <a:xfrm rot="16200000">
          <a:off x="-1813297" y="3167185"/>
          <a:ext cx="4533244" cy="906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marL="0" lvl="0" indent="0" algn="l" defTabSz="1244600">
            <a:lnSpc>
              <a:spcPct val="90000"/>
            </a:lnSpc>
            <a:spcBef>
              <a:spcPct val="0"/>
            </a:spcBef>
            <a:spcAft>
              <a:spcPct val="35000"/>
            </a:spcAft>
            <a:buNone/>
          </a:pPr>
          <a:r>
            <a:rPr lang="en-IN" sz="2800" b="1" u="sng"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Crop Registration input page</a:t>
          </a:r>
        </a:p>
      </dsp:txBody>
      <dsp:txXfrm>
        <a:off x="-1813297" y="3167185"/>
        <a:ext cx="4533244" cy="906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1B673-5FBE-4C87-A83B-D83E3A8672A3}">
      <dsp:nvSpPr>
        <dsp:cNvPr id="0" name=""/>
        <dsp:cNvSpPr/>
      </dsp:nvSpPr>
      <dsp:spPr>
        <a:xfrm rot="16200000">
          <a:off x="142" y="2039017"/>
          <a:ext cx="1628756" cy="1628756"/>
        </a:xfrm>
        <a:prstGeom prst="downArrow">
          <a:avLst>
            <a:gd name="adj1" fmla="val 50000"/>
            <a:gd name="adj2" fmla="val 35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revenue</a:t>
          </a:r>
        </a:p>
      </dsp:txBody>
      <dsp:txXfrm rot="5400000">
        <a:off x="142" y="2446206"/>
        <a:ext cx="1343724" cy="814378"/>
      </dsp:txXfrm>
    </dsp:sp>
    <dsp:sp modelId="{FF3818FA-1F60-4523-8981-CF0CEB412023}">
      <dsp:nvSpPr>
        <dsp:cNvPr id="0" name=""/>
        <dsp:cNvSpPr/>
      </dsp:nvSpPr>
      <dsp:spPr>
        <a:xfrm rot="5400000">
          <a:off x="1792325" y="2039017"/>
          <a:ext cx="1628756" cy="1628756"/>
        </a:xfrm>
        <a:prstGeom prst="downArrow">
          <a:avLst>
            <a:gd name="adj1" fmla="val 50000"/>
            <a:gd name="adj2" fmla="val 35000"/>
          </a:avLst>
        </a:prstGeom>
        <a:solidFill>
          <a:schemeClr val="accent5">
            <a:hueOff val="-9109884"/>
            <a:satOff val="6491"/>
            <a:lumOff val="-276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Other product ads</a:t>
          </a:r>
        </a:p>
      </dsp:txBody>
      <dsp:txXfrm rot="-5400000">
        <a:off x="2077357" y="2446206"/>
        <a:ext cx="1343724" cy="8143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87A43-450D-442E-9119-D05706D75E8F}">
      <dsp:nvSpPr>
        <dsp:cNvPr id="0" name=""/>
        <dsp:cNvSpPr/>
      </dsp:nvSpPr>
      <dsp:spPr>
        <a:xfrm>
          <a:off x="5540520" y="1264164"/>
          <a:ext cx="2416872" cy="2417319"/>
        </a:xfrm>
        <a:prstGeom prst="ellips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F3CB0C3-7EBE-44B0-87B8-ADAF9273E4AD}">
      <dsp:nvSpPr>
        <dsp:cNvPr id="0" name=""/>
        <dsp:cNvSpPr/>
      </dsp:nvSpPr>
      <dsp:spPr>
        <a:xfrm>
          <a:off x="5620768" y="1344756"/>
          <a:ext cx="2256377" cy="2256137"/>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Farmer’s regular profit gets improvised</a:t>
          </a:r>
        </a:p>
      </dsp:txBody>
      <dsp:txXfrm>
        <a:off x="5943332" y="1667121"/>
        <a:ext cx="1611248" cy="1611405"/>
      </dsp:txXfrm>
    </dsp:sp>
    <dsp:sp modelId="{E094B364-6A71-4913-A044-85B361EB459A}">
      <dsp:nvSpPr>
        <dsp:cNvPr id="0" name=""/>
        <dsp:cNvSpPr/>
      </dsp:nvSpPr>
      <dsp:spPr>
        <a:xfrm rot="2700000">
          <a:off x="3045524" y="1267086"/>
          <a:ext cx="2411051" cy="2411051"/>
        </a:xfrm>
        <a:prstGeom prst="teardrop">
          <a:avLst>
            <a:gd name="adj" fmla="val 100000"/>
          </a:avLst>
        </a:prstGeom>
        <a:solidFill>
          <a:schemeClr val="accent5">
            <a:hueOff val="-4554942"/>
            <a:satOff val="3245"/>
            <a:lumOff val="-13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962F35D-6A54-46C3-AA59-8C1C35E92A9B}">
      <dsp:nvSpPr>
        <dsp:cNvPr id="0" name=""/>
        <dsp:cNvSpPr/>
      </dsp:nvSpPr>
      <dsp:spPr>
        <a:xfrm>
          <a:off x="3122861" y="1344756"/>
          <a:ext cx="2256377" cy="2256137"/>
        </a:xfrm>
        <a:prstGeom prst="ellipse">
          <a:avLst/>
        </a:prstGeom>
        <a:solidFill>
          <a:schemeClr val="lt1">
            <a:alpha val="90000"/>
            <a:hueOff val="0"/>
            <a:satOff val="0"/>
            <a:lumOff val="0"/>
            <a:alphaOff val="0"/>
          </a:schemeClr>
        </a:solidFill>
        <a:ln w="6350" cap="flat" cmpd="sng" algn="ctr">
          <a:solidFill>
            <a:schemeClr val="accent5">
              <a:hueOff val="-4554942"/>
              <a:satOff val="3245"/>
              <a:lumOff val="-13823"/>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Plant growth is promoted</a:t>
          </a:r>
        </a:p>
      </dsp:txBody>
      <dsp:txXfrm>
        <a:off x="3445425" y="1667121"/>
        <a:ext cx="1611248" cy="1611405"/>
      </dsp:txXfrm>
    </dsp:sp>
    <dsp:sp modelId="{DA30BC84-4C37-4075-999B-C4DB47E6328F}">
      <dsp:nvSpPr>
        <dsp:cNvPr id="0" name=""/>
        <dsp:cNvSpPr/>
      </dsp:nvSpPr>
      <dsp:spPr>
        <a:xfrm rot="2700000">
          <a:off x="547616" y="1267086"/>
          <a:ext cx="2411051" cy="2411051"/>
        </a:xfrm>
        <a:prstGeom prst="teardrop">
          <a:avLst>
            <a:gd name="adj" fmla="val 100000"/>
          </a:avLst>
        </a:prstGeom>
        <a:solidFill>
          <a:schemeClr val="accent5">
            <a:hueOff val="-9109884"/>
            <a:satOff val="6491"/>
            <a:lumOff val="-276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3D16B1E-F599-4D00-8823-BE91B5211447}">
      <dsp:nvSpPr>
        <dsp:cNvPr id="0" name=""/>
        <dsp:cNvSpPr/>
      </dsp:nvSpPr>
      <dsp:spPr>
        <a:xfrm>
          <a:off x="624953" y="1344756"/>
          <a:ext cx="2256377" cy="2256137"/>
        </a:xfrm>
        <a:prstGeom prst="ellipse">
          <a:avLst/>
        </a:prstGeom>
        <a:solidFill>
          <a:schemeClr val="lt1">
            <a:alpha val="90000"/>
            <a:hueOff val="0"/>
            <a:satOff val="0"/>
            <a:lumOff val="0"/>
            <a:alphaOff val="0"/>
          </a:schemeClr>
        </a:solidFill>
        <a:ln w="6350" cap="flat" cmpd="sng" algn="ctr">
          <a:solidFill>
            <a:schemeClr val="accent5">
              <a:hueOff val="-9109884"/>
              <a:satOff val="6491"/>
              <a:lumOff val="-27645"/>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The Soil wealth is maintained</a:t>
          </a:r>
        </a:p>
      </dsp:txBody>
      <dsp:txXfrm>
        <a:off x="947518" y="1667121"/>
        <a:ext cx="1611248" cy="16114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184ED4-23CF-9A4B-B925-F983588BE42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2/12/2023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2/12/2023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B248-951B-4A08-89C0-1A04759655FD}" type="datetimeFigureOut">
              <a:rPr lang="en-US" smtClean="0"/>
              <a:pPr/>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1B469-8EDD-4792-997A-6E7E30531BA2}" type="slidenum">
              <a:rPr lang="en-US" smtClean="0"/>
              <a:pPr/>
              <a:t>‹#›</a:t>
            </a:fld>
            <a:endParaRPr lang="en-US"/>
          </a:p>
        </p:txBody>
      </p:sp>
      <p:sp>
        <p:nvSpPr>
          <p:cNvPr id="5" name="Title 4">
            <a:extLst>
              <a:ext uri="{FF2B5EF4-FFF2-40B4-BE49-F238E27FC236}">
                <a16:creationId xmlns:a16="http://schemas.microsoft.com/office/drawing/2014/main" id="{3D83D3F4-CC23-40FE-8479-3B87E8C10D1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94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2/12/2023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2/12/2023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2/12/2023</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2/12/2023</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2/12/2023</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2/12/2023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2/12/2023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2/12/2023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2.jfif"/><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64604CC-DD8C-1FBD-6149-3853DE70B252}"/>
              </a:ext>
            </a:extLst>
          </p:cNvPr>
          <p:cNvSpPr/>
          <p:nvPr/>
        </p:nvSpPr>
        <p:spPr>
          <a:xfrm>
            <a:off x="2528594" y="905069"/>
            <a:ext cx="3125757" cy="1698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Farmy</a:t>
            </a: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AI</a:t>
            </a:r>
          </a:p>
        </p:txBody>
      </p:sp>
      <p:sp>
        <p:nvSpPr>
          <p:cNvPr id="8" name="Rectangle 7">
            <a:extLst>
              <a:ext uri="{FF2B5EF4-FFF2-40B4-BE49-F238E27FC236}">
                <a16:creationId xmlns:a16="http://schemas.microsoft.com/office/drawing/2014/main" id="{14830C03-366D-8986-04C9-886411EEA77E}"/>
              </a:ext>
            </a:extLst>
          </p:cNvPr>
          <p:cNvSpPr/>
          <p:nvPr/>
        </p:nvSpPr>
        <p:spPr>
          <a:xfrm>
            <a:off x="1586204" y="3200400"/>
            <a:ext cx="5029200" cy="275253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b"/>
          <a:lstStyle/>
          <a:p>
            <a:r>
              <a:rPr lang="en-IN" sz="2400" b="1" dirty="0">
                <a:latin typeface="Times New Roman" panose="02020603050405020304" pitchFamily="18" charset="0"/>
                <a:cs typeface="Times New Roman" panose="02020603050405020304" pitchFamily="18" charset="0"/>
              </a:rPr>
              <a:t>Team Lead : </a:t>
            </a:r>
          </a:p>
          <a:p>
            <a:r>
              <a:rPr lang="en-IN" sz="2400" dirty="0">
                <a:latin typeface="Times New Roman" panose="02020603050405020304" pitchFamily="18" charset="0"/>
                <a:cs typeface="Times New Roman" panose="02020603050405020304" pitchFamily="18" charset="0"/>
              </a:rPr>
              <a:t>Afrin</a:t>
            </a:r>
          </a:p>
          <a:p>
            <a:r>
              <a:rPr lang="en-IN" sz="2400" b="1" dirty="0">
                <a:latin typeface="Times New Roman" panose="02020603050405020304" pitchFamily="18" charset="0"/>
                <a:cs typeface="Times New Roman" panose="02020603050405020304" pitchFamily="18" charset="0"/>
              </a:rPr>
              <a:t>Team Members:</a:t>
            </a:r>
          </a:p>
          <a:p>
            <a:r>
              <a:rPr lang="en-IN" sz="2400" dirty="0">
                <a:latin typeface="Times New Roman" panose="02020603050405020304" pitchFamily="18" charset="0"/>
                <a:cs typeface="Times New Roman" panose="02020603050405020304" pitchFamily="18" charset="0"/>
              </a:rPr>
              <a:t>Joel J</a:t>
            </a:r>
          </a:p>
          <a:p>
            <a:r>
              <a:rPr lang="en-IN" sz="2400" dirty="0" err="1">
                <a:latin typeface="Times New Roman" panose="02020603050405020304" pitchFamily="18" charset="0"/>
                <a:cs typeface="Times New Roman" panose="02020603050405020304" pitchFamily="18" charset="0"/>
              </a:rPr>
              <a:t>DhanushKiren</a:t>
            </a:r>
            <a:r>
              <a:rPr lang="en-IN" sz="2400" dirty="0">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BC9C5F-E839-0410-2033-324BC864BFEA}"/>
              </a:ext>
            </a:extLst>
          </p:cNvPr>
          <p:cNvSpPr>
            <a:spLocks noGrp="1"/>
          </p:cNvSpPr>
          <p:nvPr>
            <p:ph type="sldNum" sz="quarter" idx="12"/>
          </p:nvPr>
        </p:nvSpPr>
        <p:spPr/>
        <p:txBody>
          <a:bodyPr/>
          <a:lstStyle/>
          <a:p>
            <a:fld id="{9CD8D479-8942-46E8-A226-A4E01F7A105C}" type="slidenum">
              <a:rPr lang="en-IN" smtClean="0"/>
              <a:t>10</a:t>
            </a:fld>
            <a:endParaRPr lang="en-IN"/>
          </a:p>
        </p:txBody>
      </p:sp>
      <p:graphicFrame>
        <p:nvGraphicFramePr>
          <p:cNvPr id="7" name="Diagram 6">
            <a:extLst>
              <a:ext uri="{FF2B5EF4-FFF2-40B4-BE49-F238E27FC236}">
                <a16:creationId xmlns:a16="http://schemas.microsoft.com/office/drawing/2014/main" id="{575C36C7-A38A-2611-CA09-B834E957F704}"/>
              </a:ext>
            </a:extLst>
          </p:cNvPr>
          <p:cNvGraphicFramePr/>
          <p:nvPr>
            <p:extLst>
              <p:ext uri="{D42A27DB-BD31-4B8C-83A1-F6EECF244321}">
                <p14:modId xmlns:p14="http://schemas.microsoft.com/office/powerpoint/2010/main" val="4231741489"/>
              </p:ext>
            </p:extLst>
          </p:nvPr>
        </p:nvGraphicFramePr>
        <p:xfrm>
          <a:off x="410401" y="307910"/>
          <a:ext cx="5439893" cy="5887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A4D64938-1DAA-F0E3-B1D3-285F996426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0759" y="1296955"/>
            <a:ext cx="4409167" cy="45513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50950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176542-8A5A-5D58-4034-8EDA27E8A5BF}"/>
              </a:ext>
            </a:extLst>
          </p:cNvPr>
          <p:cNvSpPr>
            <a:spLocks noGrp="1"/>
          </p:cNvSpPr>
          <p:nvPr>
            <p:ph type="sldNum" sz="quarter" idx="12"/>
          </p:nvPr>
        </p:nvSpPr>
        <p:spPr/>
        <p:txBody>
          <a:bodyPr/>
          <a:lstStyle/>
          <a:p>
            <a:fld id="{9CD8D479-8942-46E8-A226-A4E01F7A105C}" type="slidenum">
              <a:rPr lang="en-IN" smtClean="0"/>
              <a:t>11</a:t>
            </a:fld>
            <a:endParaRPr lang="en-IN"/>
          </a:p>
        </p:txBody>
      </p:sp>
      <p:pic>
        <p:nvPicPr>
          <p:cNvPr id="6" name="Picture 5">
            <a:extLst>
              <a:ext uri="{FF2B5EF4-FFF2-40B4-BE49-F238E27FC236}">
                <a16:creationId xmlns:a16="http://schemas.microsoft.com/office/drawing/2014/main" id="{9B3FAD63-008B-21E9-22A7-F2B8931B4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067" y="625150"/>
            <a:ext cx="5145778" cy="51348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EED076AB-CCC3-D5AD-D5C4-4743D6B03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7498" y="1716089"/>
            <a:ext cx="4648484" cy="42950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Thought Bubble: Cloud 10">
            <a:extLst>
              <a:ext uri="{FF2B5EF4-FFF2-40B4-BE49-F238E27FC236}">
                <a16:creationId xmlns:a16="http://schemas.microsoft.com/office/drawing/2014/main" id="{DF0F7379-ABC0-8AA4-6B1A-BEECB9AC3897}"/>
              </a:ext>
            </a:extLst>
          </p:cNvPr>
          <p:cNvSpPr/>
          <p:nvPr/>
        </p:nvSpPr>
        <p:spPr>
          <a:xfrm>
            <a:off x="8145623" y="102637"/>
            <a:ext cx="2752531" cy="995203"/>
          </a:xfrm>
          <a:prstGeom prst="cloudCallout">
            <a:avLst>
              <a:gd name="adj1" fmla="val -32697"/>
              <a:gd name="adj2" fmla="val 9448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Crop Estimation</a:t>
            </a:r>
          </a:p>
        </p:txBody>
      </p:sp>
    </p:spTree>
    <p:extLst>
      <p:ext uri="{BB962C8B-B14F-4D97-AF65-F5344CB8AC3E}">
        <p14:creationId xmlns:p14="http://schemas.microsoft.com/office/powerpoint/2010/main" val="59649704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3E1BEA-6FD2-0185-1F95-8A7B7E0518CD}"/>
              </a:ext>
            </a:extLst>
          </p:cNvPr>
          <p:cNvSpPr>
            <a:spLocks noGrp="1"/>
          </p:cNvSpPr>
          <p:nvPr>
            <p:ph type="sldNum" sz="quarter" idx="12"/>
          </p:nvPr>
        </p:nvSpPr>
        <p:spPr/>
        <p:txBody>
          <a:bodyPr/>
          <a:lstStyle/>
          <a:p>
            <a:fld id="{9CD8D479-8942-46E8-A226-A4E01F7A105C}" type="slidenum">
              <a:rPr lang="en-IN" smtClean="0"/>
              <a:t>12</a:t>
            </a:fld>
            <a:endParaRPr lang="en-IN"/>
          </a:p>
        </p:txBody>
      </p:sp>
      <p:pic>
        <p:nvPicPr>
          <p:cNvPr id="6" name="Picture 5">
            <a:extLst>
              <a:ext uri="{FF2B5EF4-FFF2-40B4-BE49-F238E27FC236}">
                <a16:creationId xmlns:a16="http://schemas.microsoft.com/office/drawing/2014/main" id="{F64D3FB7-0D74-1094-3DFD-988AC51A4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54" y="457199"/>
            <a:ext cx="5801629" cy="57133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63956F5A-3EFC-13BC-4386-FB33E173A1E2}"/>
              </a:ext>
            </a:extLst>
          </p:cNvPr>
          <p:cNvPicPr>
            <a:picLocks noChangeAspect="1"/>
          </p:cNvPicPr>
          <p:nvPr/>
        </p:nvPicPr>
        <p:blipFill rotWithShape="1">
          <a:blip r:embed="rId3">
            <a:extLst>
              <a:ext uri="{28A0092B-C50C-407E-A947-70E740481C1C}">
                <a14:useLocalDpi xmlns:a14="http://schemas.microsoft.com/office/drawing/2010/main" val="0"/>
              </a:ext>
            </a:extLst>
          </a:blip>
          <a:srcRect t="30021" b="37681"/>
          <a:stretch/>
        </p:blipFill>
        <p:spPr>
          <a:xfrm>
            <a:off x="7184570" y="2194184"/>
            <a:ext cx="4683970" cy="22393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Explosion: 8 Points 8">
            <a:extLst>
              <a:ext uri="{FF2B5EF4-FFF2-40B4-BE49-F238E27FC236}">
                <a16:creationId xmlns:a16="http://schemas.microsoft.com/office/drawing/2014/main" id="{C98A2EEA-AF88-C8FA-5634-750D17E2C7DF}"/>
              </a:ext>
            </a:extLst>
          </p:cNvPr>
          <p:cNvSpPr/>
          <p:nvPr/>
        </p:nvSpPr>
        <p:spPr>
          <a:xfrm>
            <a:off x="7427167" y="195943"/>
            <a:ext cx="3657600" cy="1744824"/>
          </a:xfrm>
          <a:prstGeom prst="irregularSeal1">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Crop Recommendation</a:t>
            </a:r>
          </a:p>
        </p:txBody>
      </p:sp>
    </p:spTree>
    <p:extLst>
      <p:ext uri="{BB962C8B-B14F-4D97-AF65-F5344CB8AC3E}">
        <p14:creationId xmlns:p14="http://schemas.microsoft.com/office/powerpoint/2010/main" val="160779616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BBAA4C-E332-95D1-7961-035BDB8ACB33}"/>
              </a:ext>
            </a:extLst>
          </p:cNvPr>
          <p:cNvSpPr>
            <a:spLocks noGrp="1"/>
          </p:cNvSpPr>
          <p:nvPr>
            <p:ph type="sldNum" sz="quarter" idx="12"/>
          </p:nvPr>
        </p:nvSpPr>
        <p:spPr/>
        <p:txBody>
          <a:bodyPr/>
          <a:lstStyle/>
          <a:p>
            <a:fld id="{9CD8D479-8942-46E8-A226-A4E01F7A105C}" type="slidenum">
              <a:rPr lang="en-IN" smtClean="0"/>
              <a:t>13</a:t>
            </a:fld>
            <a:endParaRPr lang="en-IN"/>
          </a:p>
        </p:txBody>
      </p:sp>
      <p:sp>
        <p:nvSpPr>
          <p:cNvPr id="3" name="Date Placeholder 2">
            <a:extLst>
              <a:ext uri="{FF2B5EF4-FFF2-40B4-BE49-F238E27FC236}">
                <a16:creationId xmlns:a16="http://schemas.microsoft.com/office/drawing/2014/main" id="{EB325A68-B277-7F7E-940B-16EA008CDB2C}"/>
              </a:ext>
            </a:extLst>
          </p:cNvPr>
          <p:cNvSpPr>
            <a:spLocks noGrp="1"/>
          </p:cNvSpPr>
          <p:nvPr>
            <p:ph type="dt" sz="half" idx="10"/>
          </p:nvPr>
        </p:nvSpPr>
        <p:spPr/>
        <p:txBody>
          <a:bodyPr/>
          <a:lstStyle/>
          <a:p>
            <a:fld id="{C81B9673-AC7F-4F1F-84E4-F0E5EAAE106D}" type="datetime1">
              <a:rPr lang="en-US" smtClean="0"/>
              <a:pPr/>
              <a:t>2/12/2023</a:t>
            </a:fld>
            <a:endParaRPr lang="en-US" dirty="0"/>
          </a:p>
        </p:txBody>
      </p:sp>
      <p:sp>
        <p:nvSpPr>
          <p:cNvPr id="4" name="Footer Placeholder 3">
            <a:extLst>
              <a:ext uri="{FF2B5EF4-FFF2-40B4-BE49-F238E27FC236}">
                <a16:creationId xmlns:a16="http://schemas.microsoft.com/office/drawing/2014/main" id="{D0DDDBDF-57A7-6873-D450-4893DEE3A3D0}"/>
              </a:ext>
            </a:extLst>
          </p:cNvPr>
          <p:cNvSpPr>
            <a:spLocks noGrp="1"/>
          </p:cNvSpPr>
          <p:nvPr>
            <p:ph type="ftr" sz="quarter" idx="11"/>
          </p:nvPr>
        </p:nvSpPr>
        <p:spPr/>
        <p:txBody>
          <a:bodyPr/>
          <a:lstStyle/>
          <a:p>
            <a:r>
              <a:rPr lang="en-US"/>
              <a:t>Add a footer</a:t>
            </a:r>
            <a:endParaRPr lang="en-US" dirty="0"/>
          </a:p>
        </p:txBody>
      </p:sp>
      <p:pic>
        <p:nvPicPr>
          <p:cNvPr id="6" name="Picture 5">
            <a:extLst>
              <a:ext uri="{FF2B5EF4-FFF2-40B4-BE49-F238E27FC236}">
                <a16:creationId xmlns:a16="http://schemas.microsoft.com/office/drawing/2014/main" id="{F872B44D-2849-E2B6-801B-085BF9AC1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77" y="312576"/>
            <a:ext cx="5890799" cy="594658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0B425170-B5FB-CC4A-A237-3236EF07E5B4}"/>
              </a:ext>
            </a:extLst>
          </p:cNvPr>
          <p:cNvPicPr>
            <a:picLocks noChangeAspect="1"/>
          </p:cNvPicPr>
          <p:nvPr/>
        </p:nvPicPr>
        <p:blipFill rotWithShape="1">
          <a:blip r:embed="rId3">
            <a:extLst>
              <a:ext uri="{28A0092B-C50C-407E-A947-70E740481C1C}">
                <a14:useLocalDpi xmlns:a14="http://schemas.microsoft.com/office/drawing/2010/main" val="0"/>
              </a:ext>
            </a:extLst>
          </a:blip>
          <a:srcRect l="8919" t="24744" r="9189" b="34667"/>
          <a:stretch/>
        </p:blipFill>
        <p:spPr>
          <a:xfrm>
            <a:off x="6596741" y="3396343"/>
            <a:ext cx="5057193" cy="25379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Ribbon: Curved and Tilted Down 8">
            <a:extLst>
              <a:ext uri="{FF2B5EF4-FFF2-40B4-BE49-F238E27FC236}">
                <a16:creationId xmlns:a16="http://schemas.microsoft.com/office/drawing/2014/main" id="{3B90E5FB-6D81-31B1-F759-26830818468E}"/>
              </a:ext>
            </a:extLst>
          </p:cNvPr>
          <p:cNvSpPr/>
          <p:nvPr/>
        </p:nvSpPr>
        <p:spPr>
          <a:xfrm>
            <a:off x="7259216" y="891073"/>
            <a:ext cx="3732244" cy="1380931"/>
          </a:xfrm>
          <a:prstGeom prst="ellipseRibbon">
            <a:avLst/>
          </a:prstGeom>
          <a:effectLst>
            <a:innerShdw blurRad="114300">
              <a:prstClr val="black"/>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Fertilizer recommendation</a:t>
            </a:r>
          </a:p>
        </p:txBody>
      </p:sp>
    </p:spTree>
    <p:extLst>
      <p:ext uri="{BB962C8B-B14F-4D97-AF65-F5344CB8AC3E}">
        <p14:creationId xmlns:p14="http://schemas.microsoft.com/office/powerpoint/2010/main" val="16742562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9F4D3-BD2F-D4EC-4BA9-4744FD7F8CAA}"/>
              </a:ext>
            </a:extLst>
          </p:cNvPr>
          <p:cNvSpPr>
            <a:spLocks noGrp="1"/>
          </p:cNvSpPr>
          <p:nvPr>
            <p:ph type="sldNum" sz="quarter" idx="12"/>
          </p:nvPr>
        </p:nvSpPr>
        <p:spPr/>
        <p:txBody>
          <a:bodyPr/>
          <a:lstStyle/>
          <a:p>
            <a:fld id="{9CD8D479-8942-46E8-A226-A4E01F7A105C}" type="slidenum">
              <a:rPr lang="en-IN" smtClean="0"/>
              <a:t>14</a:t>
            </a:fld>
            <a:endParaRPr lang="en-IN"/>
          </a:p>
        </p:txBody>
      </p:sp>
      <p:pic>
        <p:nvPicPr>
          <p:cNvPr id="6" name="Picture 5">
            <a:extLst>
              <a:ext uri="{FF2B5EF4-FFF2-40B4-BE49-F238E27FC236}">
                <a16:creationId xmlns:a16="http://schemas.microsoft.com/office/drawing/2014/main" id="{B476ECEA-6C02-B841-73D8-77E3498DD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403" y="186612"/>
            <a:ext cx="11396475" cy="6442788"/>
          </a:xfrm>
          <a:prstGeom prst="rect">
            <a:avLst/>
          </a:prstGeom>
          <a:ln>
            <a:noFill/>
          </a:ln>
          <a:effectLst>
            <a:softEdge rad="112500"/>
          </a:effectLst>
        </p:spPr>
      </p:pic>
      <p:sp>
        <p:nvSpPr>
          <p:cNvPr id="7" name="Oval 6">
            <a:extLst>
              <a:ext uri="{FF2B5EF4-FFF2-40B4-BE49-F238E27FC236}">
                <a16:creationId xmlns:a16="http://schemas.microsoft.com/office/drawing/2014/main" id="{573B635B-2BD5-B74E-8C1B-7EF62462FB25}"/>
              </a:ext>
            </a:extLst>
          </p:cNvPr>
          <p:cNvSpPr/>
          <p:nvPr/>
        </p:nvSpPr>
        <p:spPr>
          <a:xfrm>
            <a:off x="3257159" y="480505"/>
            <a:ext cx="5439746" cy="604157"/>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9" name="Rectangle: Diagonal Corners Rounded 8">
            <a:extLst>
              <a:ext uri="{FF2B5EF4-FFF2-40B4-BE49-F238E27FC236}">
                <a16:creationId xmlns:a16="http://schemas.microsoft.com/office/drawing/2014/main" id="{E61B6EF6-8086-C73F-4EE8-7F059DA12FCD}"/>
              </a:ext>
            </a:extLst>
          </p:cNvPr>
          <p:cNvSpPr/>
          <p:nvPr/>
        </p:nvSpPr>
        <p:spPr>
          <a:xfrm>
            <a:off x="453404" y="1545944"/>
            <a:ext cx="3159098" cy="3477985"/>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rgbClr r="0" g="0" b="0"/>
          </a:lnRef>
          <a:fillRef idx="0">
            <a:scrgbClr r="0" g="0" b="0"/>
          </a:fillRef>
          <a:effectRef idx="0">
            <a:scrgbClr r="0" g="0" b="0"/>
          </a:effectRef>
          <a:fontRef idx="minor">
            <a:schemeClr val="lt1"/>
          </a:fontRef>
        </p:style>
        <p:txBody>
          <a:bodyPr rtlCol="0" anchor="ctr"/>
          <a:lstStyle/>
          <a:p>
            <a:pPr algn="just"/>
            <a:r>
              <a:rPr lang="en-US" dirty="0"/>
              <a:t>The above performed recommendation models can be integrated with IOT based Bluetooth modules which can depict the N, P, K, temperature, humidity, moisture content values from the soil itself by using sensors</a:t>
            </a:r>
            <a:endParaRPr lang="en-IN" dirty="0"/>
          </a:p>
        </p:txBody>
      </p:sp>
      <p:graphicFrame>
        <p:nvGraphicFramePr>
          <p:cNvPr id="11" name="Diagram 10">
            <a:extLst>
              <a:ext uri="{FF2B5EF4-FFF2-40B4-BE49-F238E27FC236}">
                <a16:creationId xmlns:a16="http://schemas.microsoft.com/office/drawing/2014/main" id="{1C9B2C13-19BD-1FD9-1949-D45F72676CC7}"/>
              </a:ext>
            </a:extLst>
          </p:cNvPr>
          <p:cNvGraphicFramePr/>
          <p:nvPr>
            <p:extLst>
              <p:ext uri="{D42A27DB-BD31-4B8C-83A1-F6EECF244321}">
                <p14:modId xmlns:p14="http://schemas.microsoft.com/office/powerpoint/2010/main" val="2507325447"/>
              </p:ext>
            </p:extLst>
          </p:nvPr>
        </p:nvGraphicFramePr>
        <p:xfrm>
          <a:off x="8182946" y="431541"/>
          <a:ext cx="3421224" cy="5706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hought Bubble: Cloud 2">
            <a:extLst>
              <a:ext uri="{FF2B5EF4-FFF2-40B4-BE49-F238E27FC236}">
                <a16:creationId xmlns:a16="http://schemas.microsoft.com/office/drawing/2014/main" id="{54A5C4B0-F7C1-FB4E-3427-841BDE0C293C}"/>
              </a:ext>
            </a:extLst>
          </p:cNvPr>
          <p:cNvSpPr/>
          <p:nvPr/>
        </p:nvSpPr>
        <p:spPr>
          <a:xfrm>
            <a:off x="3634002" y="5162651"/>
            <a:ext cx="3051111" cy="1023195"/>
          </a:xfrm>
          <a:prstGeom prst="cloudCallout">
            <a:avLst>
              <a:gd name="adj1" fmla="val -28784"/>
              <a:gd name="adj2" fmla="val 68883"/>
            </a:avLst>
          </a:prstGeom>
          <a:effectLst>
            <a:innerShdw blurRad="114300">
              <a:prstClr val="black"/>
            </a:inn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Chat bot can be added to improve user experience</a:t>
            </a:r>
          </a:p>
        </p:txBody>
      </p:sp>
      <p:sp>
        <p:nvSpPr>
          <p:cNvPr id="4" name="Arrow: Bent-Up 3">
            <a:extLst>
              <a:ext uri="{FF2B5EF4-FFF2-40B4-BE49-F238E27FC236}">
                <a16:creationId xmlns:a16="http://schemas.microsoft.com/office/drawing/2014/main" id="{19320F76-670B-64CA-22C5-E930EF75CB6B}"/>
              </a:ext>
            </a:extLst>
          </p:cNvPr>
          <p:cNvSpPr/>
          <p:nvPr/>
        </p:nvSpPr>
        <p:spPr>
          <a:xfrm rot="5400000">
            <a:off x="2955080" y="5258794"/>
            <a:ext cx="604158" cy="710683"/>
          </a:xfrm>
          <a:prstGeom prst="bentUp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977645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183CDD-C40B-3B81-ECE6-4FC7EC710754}"/>
              </a:ext>
            </a:extLst>
          </p:cNvPr>
          <p:cNvSpPr>
            <a:spLocks noGrp="1"/>
          </p:cNvSpPr>
          <p:nvPr>
            <p:ph type="sldNum" sz="quarter" idx="12"/>
          </p:nvPr>
        </p:nvSpPr>
        <p:spPr/>
        <p:txBody>
          <a:bodyPr/>
          <a:lstStyle/>
          <a:p>
            <a:fld id="{9CD8D479-8942-46E8-A226-A4E01F7A105C}" type="slidenum">
              <a:rPr lang="en-IN" smtClean="0">
                <a:latin typeface="Times New Roman" panose="02020603050405020304" pitchFamily="18" charset="0"/>
                <a:cs typeface="Times New Roman" panose="02020603050405020304" pitchFamily="18" charset="0"/>
              </a:rPr>
              <a:t>15</a:t>
            </a:fld>
            <a:endParaRPr lang="en-IN">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D8619EB-5292-D01B-6698-B6B86C658E61}"/>
              </a:ext>
            </a:extLst>
          </p:cNvPr>
          <p:cNvSpPr/>
          <p:nvPr/>
        </p:nvSpPr>
        <p:spPr>
          <a:xfrm>
            <a:off x="453403" y="307910"/>
            <a:ext cx="6495617" cy="914400"/>
          </a:xfrm>
          <a:prstGeom prst="roundRect">
            <a:avLst>
              <a:gd name="adj" fmla="val 50000"/>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graphicFrame>
        <p:nvGraphicFramePr>
          <p:cNvPr id="6" name="Diagram 5">
            <a:extLst>
              <a:ext uri="{FF2B5EF4-FFF2-40B4-BE49-F238E27FC236}">
                <a16:creationId xmlns:a16="http://schemas.microsoft.com/office/drawing/2014/main" id="{0CD395A3-A790-AF13-15B5-624CB15148F7}"/>
              </a:ext>
            </a:extLst>
          </p:cNvPr>
          <p:cNvGraphicFramePr/>
          <p:nvPr>
            <p:extLst>
              <p:ext uri="{D42A27DB-BD31-4B8C-83A1-F6EECF244321}">
                <p14:modId xmlns:p14="http://schemas.microsoft.com/office/powerpoint/2010/main" val="4160515"/>
              </p:ext>
            </p:extLst>
          </p:nvPr>
        </p:nvGraphicFramePr>
        <p:xfrm>
          <a:off x="690466" y="1222310"/>
          <a:ext cx="8005665" cy="4945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5A71C2E9-F2C4-E4EE-2799-2225BCA5EB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4204" y="2090057"/>
            <a:ext cx="3265714" cy="26778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995639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2BAD54-AAED-D29A-ECDC-8530D3242D74}"/>
              </a:ext>
            </a:extLst>
          </p:cNvPr>
          <p:cNvSpPr>
            <a:spLocks noGrp="1"/>
          </p:cNvSpPr>
          <p:nvPr>
            <p:ph type="sldNum" sz="quarter" idx="12"/>
          </p:nvPr>
        </p:nvSpPr>
        <p:spPr/>
        <p:txBody>
          <a:bodyPr/>
          <a:lstStyle/>
          <a:p>
            <a:fld id="{9CD8D479-8942-46E8-A226-A4E01F7A105C}" type="slidenum">
              <a:rPr lang="en-IN" smtClean="0"/>
              <a:t>16</a:t>
            </a:fld>
            <a:endParaRPr lang="en-IN"/>
          </a:p>
        </p:txBody>
      </p:sp>
      <p:sp>
        <p:nvSpPr>
          <p:cNvPr id="5" name="Rectangle: Rounded Corners 4">
            <a:extLst>
              <a:ext uri="{FF2B5EF4-FFF2-40B4-BE49-F238E27FC236}">
                <a16:creationId xmlns:a16="http://schemas.microsoft.com/office/drawing/2014/main" id="{172CC1BA-D7D0-6C79-BDB3-0A485033F579}"/>
              </a:ext>
            </a:extLst>
          </p:cNvPr>
          <p:cNvSpPr/>
          <p:nvPr/>
        </p:nvSpPr>
        <p:spPr>
          <a:xfrm>
            <a:off x="886408" y="2164702"/>
            <a:ext cx="9433249" cy="167951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rgbClr r="0" g="0" b="0"/>
          </a:lnRef>
          <a:fillRef idx="0">
            <a:scrgbClr r="0" g="0" b="0"/>
          </a:fillRef>
          <a:effectRef idx="0">
            <a:scrgbClr r="0" g="0" b="0"/>
          </a:effectRef>
          <a:fontRef idx="minor">
            <a:schemeClr val="lt1"/>
          </a:fontRef>
        </p:style>
        <p:txBody>
          <a:bodyPr rtlCol="0" anchor="ctr"/>
          <a:lstStyle/>
          <a:p>
            <a:pPr algn="ctr"/>
            <a:r>
              <a:rPr lang="en-IN" sz="7200" dirty="0">
                <a:latin typeface="Algerian" panose="04020705040A02060702" pitchFamily="82" charset="0"/>
              </a:rPr>
              <a:t>THANK YOU!</a:t>
            </a:r>
          </a:p>
        </p:txBody>
      </p:sp>
    </p:spTree>
    <p:extLst>
      <p:ext uri="{BB962C8B-B14F-4D97-AF65-F5344CB8AC3E}">
        <p14:creationId xmlns:p14="http://schemas.microsoft.com/office/powerpoint/2010/main" val="3722687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effectLst>
                  <a:outerShdw blurRad="38100" dist="38100" dir="2700000" algn="tl">
                    <a:srgbClr val="000000">
                      <a:alpha val="43137"/>
                    </a:srgbClr>
                  </a:outerShdw>
                </a:effectLst>
              </a:rPr>
              <a:t>Contents:</a:t>
            </a:r>
            <a:endParaRPr lang="en-US" b="1" u="sng"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graphicFrame>
        <p:nvGraphicFramePr>
          <p:cNvPr id="9" name="Diagram 8">
            <a:extLst>
              <a:ext uri="{FF2B5EF4-FFF2-40B4-BE49-F238E27FC236}">
                <a16:creationId xmlns:a16="http://schemas.microsoft.com/office/drawing/2014/main" id="{6B2CE22C-0407-F2AB-77FF-D21755452CE2}"/>
              </a:ext>
            </a:extLst>
          </p:cNvPr>
          <p:cNvGraphicFramePr/>
          <p:nvPr>
            <p:extLst>
              <p:ext uri="{D42A27DB-BD31-4B8C-83A1-F6EECF244321}">
                <p14:modId xmlns:p14="http://schemas.microsoft.com/office/powerpoint/2010/main" val="1617940240"/>
              </p:ext>
            </p:extLst>
          </p:nvPr>
        </p:nvGraphicFramePr>
        <p:xfrm>
          <a:off x="1502229" y="2313992"/>
          <a:ext cx="10422293" cy="3824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41C3E5-7EEB-1313-F758-346CF795D3D4}"/>
              </a:ext>
            </a:extLst>
          </p:cNvPr>
          <p:cNvSpPr>
            <a:spLocks noGrp="1"/>
          </p:cNvSpPr>
          <p:nvPr>
            <p:ph type="sldNum" sz="quarter" idx="12"/>
          </p:nvPr>
        </p:nvSpPr>
        <p:spPr/>
        <p:txBody>
          <a:bodyPr/>
          <a:lstStyle/>
          <a:p>
            <a:fld id="{9CD8D479-8942-46E8-A226-A4E01F7A105C}" type="slidenum">
              <a:rPr lang="en-IN" smtClean="0"/>
              <a:t>3</a:t>
            </a:fld>
            <a:endParaRPr lang="en-IN"/>
          </a:p>
        </p:txBody>
      </p:sp>
      <p:sp>
        <p:nvSpPr>
          <p:cNvPr id="5" name="Oval 4">
            <a:extLst>
              <a:ext uri="{FF2B5EF4-FFF2-40B4-BE49-F238E27FC236}">
                <a16:creationId xmlns:a16="http://schemas.microsoft.com/office/drawing/2014/main" id="{C86C63C2-6718-EF6D-E195-E8E78CEFED19}"/>
              </a:ext>
            </a:extLst>
          </p:cNvPr>
          <p:cNvSpPr/>
          <p:nvPr/>
        </p:nvSpPr>
        <p:spPr>
          <a:xfrm>
            <a:off x="453403" y="382555"/>
            <a:ext cx="5766318" cy="914400"/>
          </a:xfrm>
          <a:prstGeom prst="ellipse">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dk1"/>
          </a:lnRef>
          <a:fillRef idx="2">
            <a:schemeClr val="dk1"/>
          </a:fillRef>
          <a:effectRef idx="1">
            <a:schemeClr val="dk1"/>
          </a:effectRef>
          <a:fontRef idx="minor">
            <a:schemeClr val="dk1"/>
          </a:fontRef>
        </p:style>
        <p:txBody>
          <a:bodyPr rtlCol="0" anchor="ct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graphicFrame>
        <p:nvGraphicFramePr>
          <p:cNvPr id="6" name="Diagram 5">
            <a:extLst>
              <a:ext uri="{FF2B5EF4-FFF2-40B4-BE49-F238E27FC236}">
                <a16:creationId xmlns:a16="http://schemas.microsoft.com/office/drawing/2014/main" id="{F7A72F74-5F4F-83D5-900F-6766F81C78A1}"/>
              </a:ext>
            </a:extLst>
          </p:cNvPr>
          <p:cNvGraphicFramePr/>
          <p:nvPr>
            <p:extLst>
              <p:ext uri="{D42A27DB-BD31-4B8C-83A1-F6EECF244321}">
                <p14:modId xmlns:p14="http://schemas.microsoft.com/office/powerpoint/2010/main" val="2626310488"/>
              </p:ext>
            </p:extLst>
          </p:nvPr>
        </p:nvGraphicFramePr>
        <p:xfrm>
          <a:off x="634481" y="1296955"/>
          <a:ext cx="11243387" cy="4907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98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62343DB-422B-4A43-836D-B1DC0D922669}"/>
              </a:ext>
            </a:extLst>
          </p:cNvPr>
          <p:cNvSpPr>
            <a:spLocks noGrp="1"/>
          </p:cNvSpPr>
          <p:nvPr>
            <p:ph type="title"/>
          </p:nvPr>
        </p:nvSpPr>
        <p:spPr/>
        <p:txBody>
          <a:bodyPr/>
          <a:lstStyle/>
          <a:p>
            <a:r>
              <a:rPr lang="en-US" dirty="0"/>
              <a:t>Slide 1</a:t>
            </a:r>
          </a:p>
        </p:txBody>
      </p:sp>
      <p:sp>
        <p:nvSpPr>
          <p:cNvPr id="37" name="Rectangle 36">
            <a:extLst>
              <a:ext uri="{C183D7F6-B498-43B3-948B-1728B52AA6E4}">
                <adec:decorative xmlns:adec="http://schemas.microsoft.com/office/drawing/2017/decorative" val="1"/>
              </a:ext>
            </a:extLst>
          </p:cNvPr>
          <p:cNvSpPr/>
          <p:nvPr/>
        </p:nvSpPr>
        <p:spPr bwMode="auto">
          <a:xfrm rot="10800000">
            <a:off x="1488464" y="5153191"/>
            <a:ext cx="9061928" cy="1313218"/>
          </a:xfrm>
          <a:prstGeom prst="rect">
            <a:avLst/>
          </a:prstGeom>
          <a:gradFill flip="none" rotWithShape="1">
            <a:gsLst>
              <a:gs pos="0">
                <a:srgbClr val="D9CFBB"/>
              </a:gs>
              <a:gs pos="100000">
                <a:srgbClr val="AE9878"/>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nvGrpSpPr>
          <p:cNvPr id="490" name="Group 489">
            <a:extLst>
              <a:ext uri="{C183D7F6-B498-43B3-948B-1728B52AA6E4}">
                <adec:decorative xmlns:adec="http://schemas.microsoft.com/office/drawing/2017/decorative" val="1"/>
              </a:ext>
            </a:extLst>
          </p:cNvPr>
          <p:cNvGrpSpPr/>
          <p:nvPr/>
        </p:nvGrpSpPr>
        <p:grpSpPr>
          <a:xfrm>
            <a:off x="1600200" y="5791200"/>
            <a:ext cx="9067800" cy="973884"/>
            <a:chOff x="192944" y="5791200"/>
            <a:chExt cx="9106330" cy="1066800"/>
          </a:xfrm>
        </p:grpSpPr>
        <p:sp>
          <p:nvSpPr>
            <p:cNvPr id="3" name="Freeform 5"/>
            <p:cNvSpPr>
              <a:spLocks/>
            </p:cNvSpPr>
            <p:nvPr/>
          </p:nvSpPr>
          <p:spPr bwMode="auto">
            <a:xfrm>
              <a:off x="733538" y="6352674"/>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Freeform 7"/>
            <p:cNvSpPr>
              <a:spLocks/>
            </p:cNvSpPr>
            <p:nvPr/>
          </p:nvSpPr>
          <p:spPr bwMode="auto">
            <a:xfrm>
              <a:off x="234528" y="6352674"/>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Freeform 6"/>
            <p:cNvSpPr>
              <a:spLocks/>
            </p:cNvSpPr>
            <p:nvPr/>
          </p:nvSpPr>
          <p:spPr bwMode="auto">
            <a:xfrm>
              <a:off x="192944" y="6071937"/>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Freeform 6"/>
            <p:cNvSpPr>
              <a:spLocks/>
            </p:cNvSpPr>
            <p:nvPr/>
          </p:nvSpPr>
          <p:spPr bwMode="auto">
            <a:xfrm>
              <a:off x="525618" y="6128084"/>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Freeform 7"/>
            <p:cNvSpPr>
              <a:spLocks/>
            </p:cNvSpPr>
            <p:nvPr/>
          </p:nvSpPr>
          <p:spPr bwMode="auto">
            <a:xfrm>
              <a:off x="899875" y="5903495"/>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Freeform 7"/>
            <p:cNvSpPr>
              <a:spLocks/>
            </p:cNvSpPr>
            <p:nvPr/>
          </p:nvSpPr>
          <p:spPr bwMode="auto">
            <a:xfrm>
              <a:off x="1731559"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Freeform 6"/>
            <p:cNvSpPr>
              <a:spLocks/>
            </p:cNvSpPr>
            <p:nvPr/>
          </p:nvSpPr>
          <p:spPr bwMode="auto">
            <a:xfrm>
              <a:off x="1149380" y="6296526"/>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0" name="Freeform 6"/>
            <p:cNvSpPr>
              <a:spLocks/>
            </p:cNvSpPr>
            <p:nvPr/>
          </p:nvSpPr>
          <p:spPr bwMode="auto">
            <a:xfrm>
              <a:off x="1440470" y="6521116"/>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Freeform 7"/>
            <p:cNvSpPr>
              <a:spLocks/>
            </p:cNvSpPr>
            <p:nvPr/>
          </p:nvSpPr>
          <p:spPr bwMode="auto">
            <a:xfrm>
              <a:off x="2355322"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2" name="Freeform 6"/>
            <p:cNvSpPr>
              <a:spLocks/>
            </p:cNvSpPr>
            <p:nvPr/>
          </p:nvSpPr>
          <p:spPr bwMode="auto">
            <a:xfrm>
              <a:off x="1398886" y="6008433"/>
              <a:ext cx="415842" cy="317521"/>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3" name="Freeform 6"/>
            <p:cNvSpPr>
              <a:spLocks/>
            </p:cNvSpPr>
            <p:nvPr/>
          </p:nvSpPr>
          <p:spPr bwMode="auto">
            <a:xfrm>
              <a:off x="2105817" y="6071937"/>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Freeform 6"/>
            <p:cNvSpPr>
              <a:spLocks/>
            </p:cNvSpPr>
            <p:nvPr/>
          </p:nvSpPr>
          <p:spPr bwMode="auto">
            <a:xfrm>
              <a:off x="2091955" y="6511758"/>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5" name="Freeform 5"/>
            <p:cNvSpPr>
              <a:spLocks/>
            </p:cNvSpPr>
            <p:nvPr/>
          </p:nvSpPr>
          <p:spPr bwMode="auto">
            <a:xfrm>
              <a:off x="2854332" y="6352674"/>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Freeform 6"/>
            <p:cNvSpPr>
              <a:spLocks/>
            </p:cNvSpPr>
            <p:nvPr/>
          </p:nvSpPr>
          <p:spPr bwMode="auto">
            <a:xfrm>
              <a:off x="359281" y="5878113"/>
              <a:ext cx="166337" cy="137459"/>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7" name="Freeform 6"/>
            <p:cNvSpPr>
              <a:spLocks/>
            </p:cNvSpPr>
            <p:nvPr/>
          </p:nvSpPr>
          <p:spPr bwMode="auto">
            <a:xfrm>
              <a:off x="622647" y="5894137"/>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8" name="Freeform 5"/>
            <p:cNvSpPr>
              <a:spLocks/>
            </p:cNvSpPr>
            <p:nvPr/>
          </p:nvSpPr>
          <p:spPr bwMode="auto">
            <a:xfrm>
              <a:off x="3478095" y="6497533"/>
              <a:ext cx="374258" cy="248172"/>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9" name="Freeform 7"/>
            <p:cNvSpPr>
              <a:spLocks/>
            </p:cNvSpPr>
            <p:nvPr/>
          </p:nvSpPr>
          <p:spPr bwMode="auto">
            <a:xfrm>
              <a:off x="4143442"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0" name="Freeform 6"/>
            <p:cNvSpPr>
              <a:spLocks/>
            </p:cNvSpPr>
            <p:nvPr/>
          </p:nvSpPr>
          <p:spPr bwMode="auto">
            <a:xfrm>
              <a:off x="3270174" y="6577263"/>
              <a:ext cx="166337" cy="137459"/>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1" name="Freeform 6"/>
            <p:cNvSpPr>
              <a:spLocks/>
            </p:cNvSpPr>
            <p:nvPr/>
          </p:nvSpPr>
          <p:spPr bwMode="auto">
            <a:xfrm>
              <a:off x="2646411" y="6633627"/>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2" name="Freeform 6"/>
            <p:cNvSpPr>
              <a:spLocks/>
            </p:cNvSpPr>
            <p:nvPr/>
          </p:nvSpPr>
          <p:spPr bwMode="auto">
            <a:xfrm>
              <a:off x="3270174" y="6240379"/>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Freeform 5"/>
            <p:cNvSpPr>
              <a:spLocks/>
            </p:cNvSpPr>
            <p:nvPr/>
          </p:nvSpPr>
          <p:spPr bwMode="auto">
            <a:xfrm>
              <a:off x="4559284" y="6071937"/>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Freeform 6"/>
            <p:cNvSpPr>
              <a:spLocks/>
            </p:cNvSpPr>
            <p:nvPr/>
          </p:nvSpPr>
          <p:spPr bwMode="auto">
            <a:xfrm>
              <a:off x="1523638" y="6352674"/>
              <a:ext cx="166337" cy="137459"/>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Freeform 6"/>
            <p:cNvSpPr>
              <a:spLocks/>
            </p:cNvSpPr>
            <p:nvPr/>
          </p:nvSpPr>
          <p:spPr bwMode="auto">
            <a:xfrm>
              <a:off x="1149380" y="6577263"/>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6" name="Freeform 7"/>
            <p:cNvSpPr>
              <a:spLocks/>
            </p:cNvSpPr>
            <p:nvPr/>
          </p:nvSpPr>
          <p:spPr bwMode="auto">
            <a:xfrm>
              <a:off x="3852353" y="6296526"/>
              <a:ext cx="237108" cy="181279"/>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7" name="Freeform 6"/>
            <p:cNvSpPr>
              <a:spLocks/>
            </p:cNvSpPr>
            <p:nvPr/>
          </p:nvSpPr>
          <p:spPr bwMode="auto">
            <a:xfrm>
              <a:off x="4351363" y="6071937"/>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8" name="Freeform 6"/>
            <p:cNvSpPr>
              <a:spLocks/>
            </p:cNvSpPr>
            <p:nvPr/>
          </p:nvSpPr>
          <p:spPr bwMode="auto">
            <a:xfrm>
              <a:off x="3893937" y="6521116"/>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Freeform 7"/>
            <p:cNvSpPr>
              <a:spLocks/>
            </p:cNvSpPr>
            <p:nvPr/>
          </p:nvSpPr>
          <p:spPr bwMode="auto">
            <a:xfrm>
              <a:off x="4642452" y="6464968"/>
              <a:ext cx="310548" cy="237426"/>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0" name="Freeform 6"/>
            <p:cNvSpPr>
              <a:spLocks/>
            </p:cNvSpPr>
            <p:nvPr/>
          </p:nvSpPr>
          <p:spPr bwMode="auto">
            <a:xfrm>
              <a:off x="1398886" y="5791200"/>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1" name="Freeform 6"/>
            <p:cNvSpPr>
              <a:spLocks/>
            </p:cNvSpPr>
            <p:nvPr/>
          </p:nvSpPr>
          <p:spPr bwMode="auto">
            <a:xfrm>
              <a:off x="1856312" y="5903495"/>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2" name="Freeform 6"/>
            <p:cNvSpPr>
              <a:spLocks/>
            </p:cNvSpPr>
            <p:nvPr/>
          </p:nvSpPr>
          <p:spPr bwMode="auto">
            <a:xfrm>
              <a:off x="4642452" y="5922211"/>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3" name="Freeform 6"/>
            <p:cNvSpPr>
              <a:spLocks/>
            </p:cNvSpPr>
            <p:nvPr/>
          </p:nvSpPr>
          <p:spPr bwMode="auto">
            <a:xfrm>
              <a:off x="2729579" y="6015789"/>
              <a:ext cx="339453" cy="280520"/>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4" name="Freeform 6"/>
            <p:cNvSpPr>
              <a:spLocks/>
            </p:cNvSpPr>
            <p:nvPr/>
          </p:nvSpPr>
          <p:spPr bwMode="auto">
            <a:xfrm>
              <a:off x="2445421" y="5978358"/>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5" name="Freeform 7"/>
            <p:cNvSpPr>
              <a:spLocks/>
            </p:cNvSpPr>
            <p:nvPr/>
          </p:nvSpPr>
          <p:spPr bwMode="auto">
            <a:xfrm>
              <a:off x="3561263" y="5959642"/>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6" name="Freeform 7"/>
            <p:cNvSpPr>
              <a:spLocks/>
            </p:cNvSpPr>
            <p:nvPr/>
          </p:nvSpPr>
          <p:spPr bwMode="auto">
            <a:xfrm>
              <a:off x="3193936" y="6056820"/>
              <a:ext cx="207921" cy="158964"/>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56" name="Freeform 5"/>
            <p:cNvSpPr>
              <a:spLocks/>
            </p:cNvSpPr>
            <p:nvPr/>
          </p:nvSpPr>
          <p:spPr bwMode="auto">
            <a:xfrm>
              <a:off x="5029200" y="6421333"/>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59" name="Freeform 6"/>
            <p:cNvSpPr>
              <a:spLocks/>
            </p:cNvSpPr>
            <p:nvPr/>
          </p:nvSpPr>
          <p:spPr bwMode="auto">
            <a:xfrm>
              <a:off x="5001326" y="6128084"/>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0" name="Freeform 7"/>
            <p:cNvSpPr>
              <a:spLocks/>
            </p:cNvSpPr>
            <p:nvPr/>
          </p:nvSpPr>
          <p:spPr bwMode="auto">
            <a:xfrm>
              <a:off x="5246149" y="5903495"/>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1" name="Freeform 460"/>
            <p:cNvSpPr>
              <a:spLocks/>
            </p:cNvSpPr>
            <p:nvPr/>
          </p:nvSpPr>
          <p:spPr bwMode="auto">
            <a:xfrm>
              <a:off x="6077833"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2" name="Freeform 6"/>
            <p:cNvSpPr>
              <a:spLocks/>
            </p:cNvSpPr>
            <p:nvPr/>
          </p:nvSpPr>
          <p:spPr bwMode="auto">
            <a:xfrm>
              <a:off x="5495654" y="6296526"/>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3" name="Freeform 6"/>
            <p:cNvSpPr>
              <a:spLocks/>
            </p:cNvSpPr>
            <p:nvPr/>
          </p:nvSpPr>
          <p:spPr bwMode="auto">
            <a:xfrm>
              <a:off x="5786744" y="6521116"/>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4" name="Freeform 7"/>
            <p:cNvSpPr>
              <a:spLocks/>
            </p:cNvSpPr>
            <p:nvPr/>
          </p:nvSpPr>
          <p:spPr bwMode="auto">
            <a:xfrm>
              <a:off x="6701596"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5" name="Freeform 6"/>
            <p:cNvSpPr>
              <a:spLocks/>
            </p:cNvSpPr>
            <p:nvPr/>
          </p:nvSpPr>
          <p:spPr bwMode="auto">
            <a:xfrm>
              <a:off x="5745160" y="6008433"/>
              <a:ext cx="415842" cy="317521"/>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6" name="Freeform 6"/>
            <p:cNvSpPr>
              <a:spLocks/>
            </p:cNvSpPr>
            <p:nvPr/>
          </p:nvSpPr>
          <p:spPr bwMode="auto">
            <a:xfrm>
              <a:off x="6452091" y="6071937"/>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7" name="Freeform 6"/>
            <p:cNvSpPr>
              <a:spLocks/>
            </p:cNvSpPr>
            <p:nvPr/>
          </p:nvSpPr>
          <p:spPr bwMode="auto">
            <a:xfrm>
              <a:off x="6438229" y="6511758"/>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8" name="Freeform 5"/>
            <p:cNvSpPr>
              <a:spLocks/>
            </p:cNvSpPr>
            <p:nvPr/>
          </p:nvSpPr>
          <p:spPr bwMode="auto">
            <a:xfrm>
              <a:off x="7200606" y="6352674"/>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0" name="Freeform 6"/>
            <p:cNvSpPr>
              <a:spLocks/>
            </p:cNvSpPr>
            <p:nvPr/>
          </p:nvSpPr>
          <p:spPr bwMode="auto">
            <a:xfrm>
              <a:off x="4968921" y="5894137"/>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1" name="Freeform 5"/>
            <p:cNvSpPr>
              <a:spLocks/>
            </p:cNvSpPr>
            <p:nvPr/>
          </p:nvSpPr>
          <p:spPr bwMode="auto">
            <a:xfrm>
              <a:off x="7824369" y="6497533"/>
              <a:ext cx="374258" cy="248172"/>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2" name="Freeform 7"/>
            <p:cNvSpPr>
              <a:spLocks/>
            </p:cNvSpPr>
            <p:nvPr/>
          </p:nvSpPr>
          <p:spPr bwMode="auto">
            <a:xfrm>
              <a:off x="8489716" y="6240379"/>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3" name="Freeform 6"/>
            <p:cNvSpPr>
              <a:spLocks/>
            </p:cNvSpPr>
            <p:nvPr/>
          </p:nvSpPr>
          <p:spPr bwMode="auto">
            <a:xfrm>
              <a:off x="7616448" y="6577263"/>
              <a:ext cx="166337" cy="137459"/>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4" name="Freeform 6"/>
            <p:cNvSpPr>
              <a:spLocks/>
            </p:cNvSpPr>
            <p:nvPr/>
          </p:nvSpPr>
          <p:spPr bwMode="auto">
            <a:xfrm>
              <a:off x="6992685" y="6633627"/>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5" name="Freeform 6"/>
            <p:cNvSpPr>
              <a:spLocks/>
            </p:cNvSpPr>
            <p:nvPr/>
          </p:nvSpPr>
          <p:spPr bwMode="auto">
            <a:xfrm>
              <a:off x="7616448" y="6240379"/>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6" name="Freeform 5"/>
            <p:cNvSpPr>
              <a:spLocks/>
            </p:cNvSpPr>
            <p:nvPr/>
          </p:nvSpPr>
          <p:spPr bwMode="auto">
            <a:xfrm>
              <a:off x="8905558" y="6071937"/>
              <a:ext cx="374258" cy="360467"/>
            </a:xfrm>
            <a:custGeom>
              <a:avLst/>
              <a:gdLst/>
              <a:ahLst/>
              <a:cxnLst>
                <a:cxn ang="0">
                  <a:pos x="2536" y="532"/>
                </a:cxn>
                <a:cxn ang="0">
                  <a:pos x="2160" y="499"/>
                </a:cxn>
                <a:cxn ang="0">
                  <a:pos x="1749" y="459"/>
                </a:cxn>
                <a:cxn ang="0">
                  <a:pos x="1557" y="464"/>
                </a:cxn>
                <a:cxn ang="0">
                  <a:pos x="1432" y="505"/>
                </a:cxn>
                <a:cxn ang="0">
                  <a:pos x="1386" y="542"/>
                </a:cxn>
                <a:cxn ang="0">
                  <a:pos x="1292" y="605"/>
                </a:cxn>
                <a:cxn ang="0">
                  <a:pos x="1031" y="697"/>
                </a:cxn>
                <a:cxn ang="0">
                  <a:pos x="869" y="763"/>
                </a:cxn>
                <a:cxn ang="0">
                  <a:pos x="787" y="826"/>
                </a:cxn>
                <a:cxn ang="0">
                  <a:pos x="565" y="1108"/>
                </a:cxn>
                <a:cxn ang="0">
                  <a:pos x="374" y="1386"/>
                </a:cxn>
                <a:cxn ang="0">
                  <a:pos x="265" y="1598"/>
                </a:cxn>
                <a:cxn ang="0">
                  <a:pos x="232" y="1699"/>
                </a:cxn>
                <a:cxn ang="0">
                  <a:pos x="65" y="2156"/>
                </a:cxn>
                <a:cxn ang="0">
                  <a:pos x="9" y="2405"/>
                </a:cxn>
                <a:cxn ang="0">
                  <a:pos x="6" y="2619"/>
                </a:cxn>
                <a:cxn ang="0">
                  <a:pos x="32" y="2724"/>
                </a:cxn>
                <a:cxn ang="0">
                  <a:pos x="82" y="2817"/>
                </a:cxn>
                <a:cxn ang="0">
                  <a:pos x="162" y="2893"/>
                </a:cxn>
                <a:cxn ang="0">
                  <a:pos x="249" y="2940"/>
                </a:cxn>
                <a:cxn ang="0">
                  <a:pos x="701" y="3119"/>
                </a:cxn>
                <a:cxn ang="0">
                  <a:pos x="872" y="3215"/>
                </a:cxn>
                <a:cxn ang="0">
                  <a:pos x="972" y="3309"/>
                </a:cxn>
                <a:cxn ang="0">
                  <a:pos x="1065" y="3436"/>
                </a:cxn>
                <a:cxn ang="0">
                  <a:pos x="1211" y="3684"/>
                </a:cxn>
                <a:cxn ang="0">
                  <a:pos x="1413" y="3962"/>
                </a:cxn>
                <a:cxn ang="0">
                  <a:pos x="1591" y="4160"/>
                </a:cxn>
                <a:cxn ang="0">
                  <a:pos x="1798" y="4345"/>
                </a:cxn>
                <a:cxn ang="0">
                  <a:pos x="2031" y="4506"/>
                </a:cxn>
                <a:cxn ang="0">
                  <a:pos x="2292" y="4633"/>
                </a:cxn>
                <a:cxn ang="0">
                  <a:pos x="2542" y="4718"/>
                </a:cxn>
                <a:cxn ang="0">
                  <a:pos x="3095" y="4853"/>
                </a:cxn>
                <a:cxn ang="0">
                  <a:pos x="3650" y="4919"/>
                </a:cxn>
                <a:cxn ang="0">
                  <a:pos x="4131" y="4913"/>
                </a:cxn>
                <a:cxn ang="0">
                  <a:pos x="4531" y="4857"/>
                </a:cxn>
                <a:cxn ang="0">
                  <a:pos x="4839" y="4771"/>
                </a:cxn>
                <a:cxn ang="0">
                  <a:pos x="5047" y="4673"/>
                </a:cxn>
                <a:cxn ang="0">
                  <a:pos x="5440" y="4402"/>
                </a:cxn>
                <a:cxn ang="0">
                  <a:pos x="5846" y="4099"/>
                </a:cxn>
                <a:cxn ang="0">
                  <a:pos x="5988" y="3959"/>
                </a:cxn>
                <a:cxn ang="0">
                  <a:pos x="6045" y="3872"/>
                </a:cxn>
                <a:cxn ang="0">
                  <a:pos x="6097" y="3697"/>
                </a:cxn>
                <a:cxn ang="0">
                  <a:pos x="6160" y="3254"/>
                </a:cxn>
                <a:cxn ang="0">
                  <a:pos x="6190" y="2754"/>
                </a:cxn>
                <a:cxn ang="0">
                  <a:pos x="6200" y="2371"/>
                </a:cxn>
                <a:cxn ang="0">
                  <a:pos x="6208" y="2014"/>
                </a:cxn>
                <a:cxn ang="0">
                  <a:pos x="6194" y="1716"/>
                </a:cxn>
                <a:cxn ang="0">
                  <a:pos x="6148" y="1305"/>
                </a:cxn>
                <a:cxn ang="0">
                  <a:pos x="6062" y="976"/>
                </a:cxn>
                <a:cxn ang="0">
                  <a:pos x="5968" y="787"/>
                </a:cxn>
                <a:cxn ang="0">
                  <a:pos x="5880" y="667"/>
                </a:cxn>
                <a:cxn ang="0">
                  <a:pos x="5791" y="578"/>
                </a:cxn>
                <a:cxn ang="0">
                  <a:pos x="5579" y="423"/>
                </a:cxn>
                <a:cxn ang="0">
                  <a:pos x="5297" y="272"/>
                </a:cxn>
                <a:cxn ang="0">
                  <a:pos x="5040" y="163"/>
                </a:cxn>
                <a:cxn ang="0">
                  <a:pos x="4726" y="76"/>
                </a:cxn>
                <a:cxn ang="0">
                  <a:pos x="4270" y="1"/>
                </a:cxn>
                <a:cxn ang="0">
                  <a:pos x="4103" y="19"/>
                </a:cxn>
                <a:cxn ang="0">
                  <a:pos x="3898" y="87"/>
                </a:cxn>
                <a:cxn ang="0">
                  <a:pos x="3387" y="305"/>
                </a:cxn>
                <a:cxn ang="0">
                  <a:pos x="3025" y="436"/>
                </a:cxn>
                <a:cxn ang="0">
                  <a:pos x="2696" y="516"/>
                </a:cxn>
              </a:cxnLst>
              <a:rect l="0" t="0" r="r" b="b"/>
              <a:pathLst>
                <a:path w="6210" h="4923">
                  <a:moveTo>
                    <a:pt x="2628" y="526"/>
                  </a:moveTo>
                  <a:lnTo>
                    <a:pt x="2628" y="526"/>
                  </a:lnTo>
                  <a:lnTo>
                    <a:pt x="2599" y="529"/>
                  </a:lnTo>
                  <a:lnTo>
                    <a:pt x="2569" y="532"/>
                  </a:lnTo>
                  <a:lnTo>
                    <a:pt x="2536" y="532"/>
                  </a:lnTo>
                  <a:lnTo>
                    <a:pt x="2500" y="530"/>
                  </a:lnTo>
                  <a:lnTo>
                    <a:pt x="2423" y="526"/>
                  </a:lnTo>
                  <a:lnTo>
                    <a:pt x="2339" y="519"/>
                  </a:lnTo>
                  <a:lnTo>
                    <a:pt x="2252" y="509"/>
                  </a:lnTo>
                  <a:lnTo>
                    <a:pt x="2160" y="499"/>
                  </a:lnTo>
                  <a:lnTo>
                    <a:pt x="2067" y="487"/>
                  </a:lnTo>
                  <a:lnTo>
                    <a:pt x="1974" y="476"/>
                  </a:lnTo>
                  <a:lnTo>
                    <a:pt x="1881" y="467"/>
                  </a:lnTo>
                  <a:lnTo>
                    <a:pt x="1792" y="460"/>
                  </a:lnTo>
                  <a:lnTo>
                    <a:pt x="1749" y="459"/>
                  </a:lnTo>
                  <a:lnTo>
                    <a:pt x="1707" y="457"/>
                  </a:lnTo>
                  <a:lnTo>
                    <a:pt x="1667" y="457"/>
                  </a:lnTo>
                  <a:lnTo>
                    <a:pt x="1628" y="459"/>
                  </a:lnTo>
                  <a:lnTo>
                    <a:pt x="1591" y="462"/>
                  </a:lnTo>
                  <a:lnTo>
                    <a:pt x="1557" y="464"/>
                  </a:lnTo>
                  <a:lnTo>
                    <a:pt x="1524" y="470"/>
                  </a:lnTo>
                  <a:lnTo>
                    <a:pt x="1494" y="477"/>
                  </a:lnTo>
                  <a:lnTo>
                    <a:pt x="1466" y="487"/>
                  </a:lnTo>
                  <a:lnTo>
                    <a:pt x="1442" y="499"/>
                  </a:lnTo>
                  <a:lnTo>
                    <a:pt x="1432" y="505"/>
                  </a:lnTo>
                  <a:lnTo>
                    <a:pt x="1421" y="512"/>
                  </a:lnTo>
                  <a:lnTo>
                    <a:pt x="1412" y="519"/>
                  </a:lnTo>
                  <a:lnTo>
                    <a:pt x="1403" y="526"/>
                  </a:lnTo>
                  <a:lnTo>
                    <a:pt x="1403" y="526"/>
                  </a:lnTo>
                  <a:lnTo>
                    <a:pt x="1386" y="542"/>
                  </a:lnTo>
                  <a:lnTo>
                    <a:pt x="1369" y="558"/>
                  </a:lnTo>
                  <a:lnTo>
                    <a:pt x="1350" y="571"/>
                  </a:lnTo>
                  <a:lnTo>
                    <a:pt x="1332" y="583"/>
                  </a:lnTo>
                  <a:lnTo>
                    <a:pt x="1312" y="595"/>
                  </a:lnTo>
                  <a:lnTo>
                    <a:pt x="1292" y="605"/>
                  </a:lnTo>
                  <a:lnTo>
                    <a:pt x="1251" y="625"/>
                  </a:lnTo>
                  <a:lnTo>
                    <a:pt x="1208" y="642"/>
                  </a:lnTo>
                  <a:lnTo>
                    <a:pt x="1164" y="657"/>
                  </a:lnTo>
                  <a:lnTo>
                    <a:pt x="1075" y="684"/>
                  </a:lnTo>
                  <a:lnTo>
                    <a:pt x="1031" y="697"/>
                  </a:lnTo>
                  <a:lnTo>
                    <a:pt x="988" y="711"/>
                  </a:lnTo>
                  <a:lnTo>
                    <a:pt x="946" y="725"/>
                  </a:lnTo>
                  <a:lnTo>
                    <a:pt x="906" y="743"/>
                  </a:lnTo>
                  <a:lnTo>
                    <a:pt x="887" y="753"/>
                  </a:lnTo>
                  <a:lnTo>
                    <a:pt x="869" y="763"/>
                  </a:lnTo>
                  <a:lnTo>
                    <a:pt x="851" y="773"/>
                  </a:lnTo>
                  <a:lnTo>
                    <a:pt x="834" y="784"/>
                  </a:lnTo>
                  <a:lnTo>
                    <a:pt x="817" y="797"/>
                  </a:lnTo>
                  <a:lnTo>
                    <a:pt x="801" y="811"/>
                  </a:lnTo>
                  <a:lnTo>
                    <a:pt x="787" y="826"/>
                  </a:lnTo>
                  <a:lnTo>
                    <a:pt x="774" y="841"/>
                  </a:lnTo>
                  <a:lnTo>
                    <a:pt x="774" y="841"/>
                  </a:lnTo>
                  <a:lnTo>
                    <a:pt x="714" y="916"/>
                  </a:lnTo>
                  <a:lnTo>
                    <a:pt x="642" y="1006"/>
                  </a:lnTo>
                  <a:lnTo>
                    <a:pt x="565" y="1108"/>
                  </a:lnTo>
                  <a:lnTo>
                    <a:pt x="525" y="1163"/>
                  </a:lnTo>
                  <a:lnTo>
                    <a:pt x="485" y="1217"/>
                  </a:lnTo>
                  <a:lnTo>
                    <a:pt x="446" y="1273"/>
                  </a:lnTo>
                  <a:lnTo>
                    <a:pt x="409" y="1330"/>
                  </a:lnTo>
                  <a:lnTo>
                    <a:pt x="374" y="1386"/>
                  </a:lnTo>
                  <a:lnTo>
                    <a:pt x="341" y="1441"/>
                  </a:lnTo>
                  <a:lnTo>
                    <a:pt x="311" y="1495"/>
                  </a:lnTo>
                  <a:lnTo>
                    <a:pt x="287" y="1548"/>
                  </a:lnTo>
                  <a:lnTo>
                    <a:pt x="275" y="1574"/>
                  </a:lnTo>
                  <a:lnTo>
                    <a:pt x="265" y="1598"/>
                  </a:lnTo>
                  <a:lnTo>
                    <a:pt x="257" y="1623"/>
                  </a:lnTo>
                  <a:lnTo>
                    <a:pt x="249" y="1646"/>
                  </a:lnTo>
                  <a:lnTo>
                    <a:pt x="249" y="1646"/>
                  </a:lnTo>
                  <a:lnTo>
                    <a:pt x="241" y="1670"/>
                  </a:lnTo>
                  <a:lnTo>
                    <a:pt x="232" y="1699"/>
                  </a:lnTo>
                  <a:lnTo>
                    <a:pt x="208" y="1763"/>
                  </a:lnTo>
                  <a:lnTo>
                    <a:pt x="146" y="1922"/>
                  </a:lnTo>
                  <a:lnTo>
                    <a:pt x="112" y="2013"/>
                  </a:lnTo>
                  <a:lnTo>
                    <a:pt x="80" y="2107"/>
                  </a:lnTo>
                  <a:lnTo>
                    <a:pt x="65" y="2156"/>
                  </a:lnTo>
                  <a:lnTo>
                    <a:pt x="50" y="2206"/>
                  </a:lnTo>
                  <a:lnTo>
                    <a:pt x="37" y="2256"/>
                  </a:lnTo>
                  <a:lnTo>
                    <a:pt x="26" y="2305"/>
                  </a:lnTo>
                  <a:lnTo>
                    <a:pt x="16" y="2355"/>
                  </a:lnTo>
                  <a:lnTo>
                    <a:pt x="9" y="2405"/>
                  </a:lnTo>
                  <a:lnTo>
                    <a:pt x="3" y="2454"/>
                  </a:lnTo>
                  <a:lnTo>
                    <a:pt x="0" y="2503"/>
                  </a:lnTo>
                  <a:lnTo>
                    <a:pt x="0" y="2550"/>
                  </a:lnTo>
                  <a:lnTo>
                    <a:pt x="3" y="2596"/>
                  </a:lnTo>
                  <a:lnTo>
                    <a:pt x="6" y="2619"/>
                  </a:lnTo>
                  <a:lnTo>
                    <a:pt x="9" y="2641"/>
                  </a:lnTo>
                  <a:lnTo>
                    <a:pt x="13" y="2662"/>
                  </a:lnTo>
                  <a:lnTo>
                    <a:pt x="19" y="2684"/>
                  </a:lnTo>
                  <a:lnTo>
                    <a:pt x="24" y="2704"/>
                  </a:lnTo>
                  <a:lnTo>
                    <a:pt x="32" y="2724"/>
                  </a:lnTo>
                  <a:lnTo>
                    <a:pt x="39" y="2744"/>
                  </a:lnTo>
                  <a:lnTo>
                    <a:pt x="49" y="2764"/>
                  </a:lnTo>
                  <a:lnTo>
                    <a:pt x="59" y="2783"/>
                  </a:lnTo>
                  <a:lnTo>
                    <a:pt x="70" y="2800"/>
                  </a:lnTo>
                  <a:lnTo>
                    <a:pt x="82" y="2817"/>
                  </a:lnTo>
                  <a:lnTo>
                    <a:pt x="96" y="2834"/>
                  </a:lnTo>
                  <a:lnTo>
                    <a:pt x="110" y="2850"/>
                  </a:lnTo>
                  <a:lnTo>
                    <a:pt x="126" y="2866"/>
                  </a:lnTo>
                  <a:lnTo>
                    <a:pt x="143" y="2880"/>
                  </a:lnTo>
                  <a:lnTo>
                    <a:pt x="162" y="2893"/>
                  </a:lnTo>
                  <a:lnTo>
                    <a:pt x="182" y="2906"/>
                  </a:lnTo>
                  <a:lnTo>
                    <a:pt x="202" y="2919"/>
                  </a:lnTo>
                  <a:lnTo>
                    <a:pt x="225" y="2929"/>
                  </a:lnTo>
                  <a:lnTo>
                    <a:pt x="249" y="2940"/>
                  </a:lnTo>
                  <a:lnTo>
                    <a:pt x="249" y="2940"/>
                  </a:lnTo>
                  <a:lnTo>
                    <a:pt x="343" y="2976"/>
                  </a:lnTo>
                  <a:lnTo>
                    <a:pt x="429" y="3010"/>
                  </a:lnTo>
                  <a:lnTo>
                    <a:pt x="578" y="3068"/>
                  </a:lnTo>
                  <a:lnTo>
                    <a:pt x="642" y="3094"/>
                  </a:lnTo>
                  <a:lnTo>
                    <a:pt x="701" y="3119"/>
                  </a:lnTo>
                  <a:lnTo>
                    <a:pt x="754" y="3145"/>
                  </a:lnTo>
                  <a:lnTo>
                    <a:pt x="804" y="3171"/>
                  </a:lnTo>
                  <a:lnTo>
                    <a:pt x="827" y="3185"/>
                  </a:lnTo>
                  <a:lnTo>
                    <a:pt x="850" y="3201"/>
                  </a:lnTo>
                  <a:lnTo>
                    <a:pt x="872" y="3215"/>
                  </a:lnTo>
                  <a:lnTo>
                    <a:pt x="893" y="3233"/>
                  </a:lnTo>
                  <a:lnTo>
                    <a:pt x="913" y="3250"/>
                  </a:lnTo>
                  <a:lnTo>
                    <a:pt x="933" y="3268"/>
                  </a:lnTo>
                  <a:lnTo>
                    <a:pt x="953" y="3289"/>
                  </a:lnTo>
                  <a:lnTo>
                    <a:pt x="972" y="3309"/>
                  </a:lnTo>
                  <a:lnTo>
                    <a:pt x="991" y="3332"/>
                  </a:lnTo>
                  <a:lnTo>
                    <a:pt x="1009" y="3355"/>
                  </a:lnTo>
                  <a:lnTo>
                    <a:pt x="1028" y="3380"/>
                  </a:lnTo>
                  <a:lnTo>
                    <a:pt x="1046" y="3408"/>
                  </a:lnTo>
                  <a:lnTo>
                    <a:pt x="1065" y="3436"/>
                  </a:lnTo>
                  <a:lnTo>
                    <a:pt x="1085" y="3466"/>
                  </a:lnTo>
                  <a:lnTo>
                    <a:pt x="1124" y="3534"/>
                  </a:lnTo>
                  <a:lnTo>
                    <a:pt x="1124" y="3534"/>
                  </a:lnTo>
                  <a:lnTo>
                    <a:pt x="1165" y="3608"/>
                  </a:lnTo>
                  <a:lnTo>
                    <a:pt x="1211" y="3684"/>
                  </a:lnTo>
                  <a:lnTo>
                    <a:pt x="1263" y="3763"/>
                  </a:lnTo>
                  <a:lnTo>
                    <a:pt x="1320" y="3842"/>
                  </a:lnTo>
                  <a:lnTo>
                    <a:pt x="1349" y="3882"/>
                  </a:lnTo>
                  <a:lnTo>
                    <a:pt x="1380" y="3922"/>
                  </a:lnTo>
                  <a:lnTo>
                    <a:pt x="1413" y="3962"/>
                  </a:lnTo>
                  <a:lnTo>
                    <a:pt x="1446" y="4002"/>
                  </a:lnTo>
                  <a:lnTo>
                    <a:pt x="1481" y="4043"/>
                  </a:lnTo>
                  <a:lnTo>
                    <a:pt x="1517" y="4083"/>
                  </a:lnTo>
                  <a:lnTo>
                    <a:pt x="1554" y="4121"/>
                  </a:lnTo>
                  <a:lnTo>
                    <a:pt x="1591" y="4160"/>
                  </a:lnTo>
                  <a:lnTo>
                    <a:pt x="1630" y="4199"/>
                  </a:lnTo>
                  <a:lnTo>
                    <a:pt x="1670" y="4236"/>
                  </a:lnTo>
                  <a:lnTo>
                    <a:pt x="1712" y="4273"/>
                  </a:lnTo>
                  <a:lnTo>
                    <a:pt x="1755" y="4309"/>
                  </a:lnTo>
                  <a:lnTo>
                    <a:pt x="1798" y="4345"/>
                  </a:lnTo>
                  <a:lnTo>
                    <a:pt x="1842" y="4379"/>
                  </a:lnTo>
                  <a:lnTo>
                    <a:pt x="1888" y="4412"/>
                  </a:lnTo>
                  <a:lnTo>
                    <a:pt x="1935" y="4445"/>
                  </a:lnTo>
                  <a:lnTo>
                    <a:pt x="1983" y="4476"/>
                  </a:lnTo>
                  <a:lnTo>
                    <a:pt x="2031" y="4506"/>
                  </a:lnTo>
                  <a:lnTo>
                    <a:pt x="2081" y="4534"/>
                  </a:lnTo>
                  <a:lnTo>
                    <a:pt x="2133" y="4562"/>
                  </a:lnTo>
                  <a:lnTo>
                    <a:pt x="2185" y="4587"/>
                  </a:lnTo>
                  <a:lnTo>
                    <a:pt x="2238" y="4610"/>
                  </a:lnTo>
                  <a:lnTo>
                    <a:pt x="2292" y="4633"/>
                  </a:lnTo>
                  <a:lnTo>
                    <a:pt x="2348" y="4653"/>
                  </a:lnTo>
                  <a:lnTo>
                    <a:pt x="2348" y="4653"/>
                  </a:lnTo>
                  <a:lnTo>
                    <a:pt x="2413" y="4676"/>
                  </a:lnTo>
                  <a:lnTo>
                    <a:pt x="2477" y="4698"/>
                  </a:lnTo>
                  <a:lnTo>
                    <a:pt x="2542" y="4718"/>
                  </a:lnTo>
                  <a:lnTo>
                    <a:pt x="2606" y="4736"/>
                  </a:lnTo>
                  <a:lnTo>
                    <a:pt x="2731" y="4771"/>
                  </a:lnTo>
                  <a:lnTo>
                    <a:pt x="2854" y="4802"/>
                  </a:lnTo>
                  <a:lnTo>
                    <a:pt x="2976" y="4830"/>
                  </a:lnTo>
                  <a:lnTo>
                    <a:pt x="3095" y="4853"/>
                  </a:lnTo>
                  <a:lnTo>
                    <a:pt x="3211" y="4873"/>
                  </a:lnTo>
                  <a:lnTo>
                    <a:pt x="3324" y="4888"/>
                  </a:lnTo>
                  <a:lnTo>
                    <a:pt x="3436" y="4901"/>
                  </a:lnTo>
                  <a:lnTo>
                    <a:pt x="3544" y="4911"/>
                  </a:lnTo>
                  <a:lnTo>
                    <a:pt x="3650" y="4919"/>
                  </a:lnTo>
                  <a:lnTo>
                    <a:pt x="3751" y="4923"/>
                  </a:lnTo>
                  <a:lnTo>
                    <a:pt x="3850" y="4923"/>
                  </a:lnTo>
                  <a:lnTo>
                    <a:pt x="3948" y="4923"/>
                  </a:lnTo>
                  <a:lnTo>
                    <a:pt x="4041" y="4919"/>
                  </a:lnTo>
                  <a:lnTo>
                    <a:pt x="4131" y="4913"/>
                  </a:lnTo>
                  <a:lnTo>
                    <a:pt x="4217" y="4906"/>
                  </a:lnTo>
                  <a:lnTo>
                    <a:pt x="4302" y="4896"/>
                  </a:lnTo>
                  <a:lnTo>
                    <a:pt x="4382" y="4884"/>
                  </a:lnTo>
                  <a:lnTo>
                    <a:pt x="4458" y="4871"/>
                  </a:lnTo>
                  <a:lnTo>
                    <a:pt x="4531" y="4857"/>
                  </a:lnTo>
                  <a:lnTo>
                    <a:pt x="4600" y="4843"/>
                  </a:lnTo>
                  <a:lnTo>
                    <a:pt x="4666" y="4825"/>
                  </a:lnTo>
                  <a:lnTo>
                    <a:pt x="4728" y="4808"/>
                  </a:lnTo>
                  <a:lnTo>
                    <a:pt x="4785" y="4789"/>
                  </a:lnTo>
                  <a:lnTo>
                    <a:pt x="4839" y="4771"/>
                  </a:lnTo>
                  <a:lnTo>
                    <a:pt x="4890" y="4751"/>
                  </a:lnTo>
                  <a:lnTo>
                    <a:pt x="4936" y="4732"/>
                  </a:lnTo>
                  <a:lnTo>
                    <a:pt x="4977" y="4712"/>
                  </a:lnTo>
                  <a:lnTo>
                    <a:pt x="5014" y="4692"/>
                  </a:lnTo>
                  <a:lnTo>
                    <a:pt x="5047" y="4673"/>
                  </a:lnTo>
                  <a:lnTo>
                    <a:pt x="5075" y="4653"/>
                  </a:lnTo>
                  <a:lnTo>
                    <a:pt x="5075" y="4653"/>
                  </a:lnTo>
                  <a:lnTo>
                    <a:pt x="5178" y="4582"/>
                  </a:lnTo>
                  <a:lnTo>
                    <a:pt x="5301" y="4497"/>
                  </a:lnTo>
                  <a:lnTo>
                    <a:pt x="5440" y="4402"/>
                  </a:lnTo>
                  <a:lnTo>
                    <a:pt x="5582" y="4302"/>
                  </a:lnTo>
                  <a:lnTo>
                    <a:pt x="5652" y="4250"/>
                  </a:lnTo>
                  <a:lnTo>
                    <a:pt x="5721" y="4199"/>
                  </a:lnTo>
                  <a:lnTo>
                    <a:pt x="5786" y="4149"/>
                  </a:lnTo>
                  <a:lnTo>
                    <a:pt x="5846" y="4099"/>
                  </a:lnTo>
                  <a:lnTo>
                    <a:pt x="5900" y="4050"/>
                  </a:lnTo>
                  <a:lnTo>
                    <a:pt x="5925" y="4027"/>
                  </a:lnTo>
                  <a:lnTo>
                    <a:pt x="5948" y="4004"/>
                  </a:lnTo>
                  <a:lnTo>
                    <a:pt x="5969" y="3981"/>
                  </a:lnTo>
                  <a:lnTo>
                    <a:pt x="5988" y="3959"/>
                  </a:lnTo>
                  <a:lnTo>
                    <a:pt x="6005" y="3939"/>
                  </a:lnTo>
                  <a:lnTo>
                    <a:pt x="6019" y="3919"/>
                  </a:lnTo>
                  <a:lnTo>
                    <a:pt x="6019" y="3919"/>
                  </a:lnTo>
                  <a:lnTo>
                    <a:pt x="6032" y="3898"/>
                  </a:lnTo>
                  <a:lnTo>
                    <a:pt x="6045" y="3872"/>
                  </a:lnTo>
                  <a:lnTo>
                    <a:pt x="6057" y="3843"/>
                  </a:lnTo>
                  <a:lnTo>
                    <a:pt x="6067" y="3810"/>
                  </a:lnTo>
                  <a:lnTo>
                    <a:pt x="6078" y="3776"/>
                  </a:lnTo>
                  <a:lnTo>
                    <a:pt x="6088" y="3737"/>
                  </a:lnTo>
                  <a:lnTo>
                    <a:pt x="6097" y="3697"/>
                  </a:lnTo>
                  <a:lnTo>
                    <a:pt x="6105" y="3654"/>
                  </a:lnTo>
                  <a:lnTo>
                    <a:pt x="6122" y="3562"/>
                  </a:lnTo>
                  <a:lnTo>
                    <a:pt x="6137" y="3463"/>
                  </a:lnTo>
                  <a:lnTo>
                    <a:pt x="6148" y="3360"/>
                  </a:lnTo>
                  <a:lnTo>
                    <a:pt x="6160" y="3254"/>
                  </a:lnTo>
                  <a:lnTo>
                    <a:pt x="6168" y="3148"/>
                  </a:lnTo>
                  <a:lnTo>
                    <a:pt x="6175" y="3043"/>
                  </a:lnTo>
                  <a:lnTo>
                    <a:pt x="6181" y="2942"/>
                  </a:lnTo>
                  <a:lnTo>
                    <a:pt x="6187" y="2844"/>
                  </a:lnTo>
                  <a:lnTo>
                    <a:pt x="6190" y="2754"/>
                  </a:lnTo>
                  <a:lnTo>
                    <a:pt x="6193" y="2674"/>
                  </a:lnTo>
                  <a:lnTo>
                    <a:pt x="6194" y="2545"/>
                  </a:lnTo>
                  <a:lnTo>
                    <a:pt x="6194" y="2545"/>
                  </a:lnTo>
                  <a:lnTo>
                    <a:pt x="6196" y="2451"/>
                  </a:lnTo>
                  <a:lnTo>
                    <a:pt x="6200" y="2371"/>
                  </a:lnTo>
                  <a:lnTo>
                    <a:pt x="6204" y="2294"/>
                  </a:lnTo>
                  <a:lnTo>
                    <a:pt x="6207" y="2213"/>
                  </a:lnTo>
                  <a:lnTo>
                    <a:pt x="6210" y="2122"/>
                  </a:lnTo>
                  <a:lnTo>
                    <a:pt x="6210" y="2070"/>
                  </a:lnTo>
                  <a:lnTo>
                    <a:pt x="6208" y="2014"/>
                  </a:lnTo>
                  <a:lnTo>
                    <a:pt x="6207" y="1951"/>
                  </a:lnTo>
                  <a:lnTo>
                    <a:pt x="6204" y="1881"/>
                  </a:lnTo>
                  <a:lnTo>
                    <a:pt x="6200" y="1803"/>
                  </a:lnTo>
                  <a:lnTo>
                    <a:pt x="6194" y="1716"/>
                  </a:lnTo>
                  <a:lnTo>
                    <a:pt x="6194" y="1716"/>
                  </a:lnTo>
                  <a:lnTo>
                    <a:pt x="6187" y="1626"/>
                  </a:lnTo>
                  <a:lnTo>
                    <a:pt x="6180" y="1540"/>
                  </a:lnTo>
                  <a:lnTo>
                    <a:pt x="6170" y="1458"/>
                  </a:lnTo>
                  <a:lnTo>
                    <a:pt x="6160" y="1379"/>
                  </a:lnTo>
                  <a:lnTo>
                    <a:pt x="6148" y="1305"/>
                  </a:lnTo>
                  <a:lnTo>
                    <a:pt x="6135" y="1233"/>
                  </a:lnTo>
                  <a:lnTo>
                    <a:pt x="6120" y="1164"/>
                  </a:lnTo>
                  <a:lnTo>
                    <a:pt x="6102" y="1100"/>
                  </a:lnTo>
                  <a:lnTo>
                    <a:pt x="6084" y="1036"/>
                  </a:lnTo>
                  <a:lnTo>
                    <a:pt x="6062" y="976"/>
                  </a:lnTo>
                  <a:lnTo>
                    <a:pt x="6038" y="920"/>
                  </a:lnTo>
                  <a:lnTo>
                    <a:pt x="6012" y="864"/>
                  </a:lnTo>
                  <a:lnTo>
                    <a:pt x="5998" y="839"/>
                  </a:lnTo>
                  <a:lnTo>
                    <a:pt x="5983" y="813"/>
                  </a:lnTo>
                  <a:lnTo>
                    <a:pt x="5968" y="787"/>
                  </a:lnTo>
                  <a:lnTo>
                    <a:pt x="5952" y="761"/>
                  </a:lnTo>
                  <a:lnTo>
                    <a:pt x="5935" y="737"/>
                  </a:lnTo>
                  <a:lnTo>
                    <a:pt x="5917" y="714"/>
                  </a:lnTo>
                  <a:lnTo>
                    <a:pt x="5899" y="690"/>
                  </a:lnTo>
                  <a:lnTo>
                    <a:pt x="5880" y="667"/>
                  </a:lnTo>
                  <a:lnTo>
                    <a:pt x="5880" y="667"/>
                  </a:lnTo>
                  <a:lnTo>
                    <a:pt x="5859" y="644"/>
                  </a:lnTo>
                  <a:lnTo>
                    <a:pt x="5839" y="621"/>
                  </a:lnTo>
                  <a:lnTo>
                    <a:pt x="5816" y="599"/>
                  </a:lnTo>
                  <a:lnTo>
                    <a:pt x="5791" y="578"/>
                  </a:lnTo>
                  <a:lnTo>
                    <a:pt x="5767" y="558"/>
                  </a:lnTo>
                  <a:lnTo>
                    <a:pt x="5743" y="536"/>
                  </a:lnTo>
                  <a:lnTo>
                    <a:pt x="5690" y="496"/>
                  </a:lnTo>
                  <a:lnTo>
                    <a:pt x="5635" y="459"/>
                  </a:lnTo>
                  <a:lnTo>
                    <a:pt x="5579" y="423"/>
                  </a:lnTo>
                  <a:lnTo>
                    <a:pt x="5522" y="388"/>
                  </a:lnTo>
                  <a:lnTo>
                    <a:pt x="5464" y="356"/>
                  </a:lnTo>
                  <a:lnTo>
                    <a:pt x="5407" y="325"/>
                  </a:lnTo>
                  <a:lnTo>
                    <a:pt x="5351" y="298"/>
                  </a:lnTo>
                  <a:lnTo>
                    <a:pt x="5297" y="272"/>
                  </a:lnTo>
                  <a:lnTo>
                    <a:pt x="5245" y="248"/>
                  </a:lnTo>
                  <a:lnTo>
                    <a:pt x="5152" y="208"/>
                  </a:lnTo>
                  <a:lnTo>
                    <a:pt x="5075" y="176"/>
                  </a:lnTo>
                  <a:lnTo>
                    <a:pt x="5075" y="176"/>
                  </a:lnTo>
                  <a:lnTo>
                    <a:pt x="5040" y="163"/>
                  </a:lnTo>
                  <a:lnTo>
                    <a:pt x="5003" y="151"/>
                  </a:lnTo>
                  <a:lnTo>
                    <a:pt x="4963" y="138"/>
                  </a:lnTo>
                  <a:lnTo>
                    <a:pt x="4920" y="125"/>
                  </a:lnTo>
                  <a:lnTo>
                    <a:pt x="4827" y="100"/>
                  </a:lnTo>
                  <a:lnTo>
                    <a:pt x="4726" y="76"/>
                  </a:lnTo>
                  <a:lnTo>
                    <a:pt x="4617" y="54"/>
                  </a:lnTo>
                  <a:lnTo>
                    <a:pt x="4504" y="34"/>
                  </a:lnTo>
                  <a:lnTo>
                    <a:pt x="4388" y="17"/>
                  </a:lnTo>
                  <a:lnTo>
                    <a:pt x="4270" y="1"/>
                  </a:lnTo>
                  <a:lnTo>
                    <a:pt x="4270" y="1"/>
                  </a:lnTo>
                  <a:lnTo>
                    <a:pt x="4240" y="0"/>
                  </a:lnTo>
                  <a:lnTo>
                    <a:pt x="4209" y="1"/>
                  </a:lnTo>
                  <a:lnTo>
                    <a:pt x="4176" y="4"/>
                  </a:lnTo>
                  <a:lnTo>
                    <a:pt x="4140" y="10"/>
                  </a:lnTo>
                  <a:lnTo>
                    <a:pt x="4103" y="19"/>
                  </a:lnTo>
                  <a:lnTo>
                    <a:pt x="4065" y="29"/>
                  </a:lnTo>
                  <a:lnTo>
                    <a:pt x="4025" y="40"/>
                  </a:lnTo>
                  <a:lnTo>
                    <a:pt x="3985" y="54"/>
                  </a:lnTo>
                  <a:lnTo>
                    <a:pt x="3942" y="70"/>
                  </a:lnTo>
                  <a:lnTo>
                    <a:pt x="3898" y="87"/>
                  </a:lnTo>
                  <a:lnTo>
                    <a:pt x="3806" y="125"/>
                  </a:lnTo>
                  <a:lnTo>
                    <a:pt x="3708" y="166"/>
                  </a:lnTo>
                  <a:lnTo>
                    <a:pt x="3607" y="212"/>
                  </a:lnTo>
                  <a:lnTo>
                    <a:pt x="3499" y="258"/>
                  </a:lnTo>
                  <a:lnTo>
                    <a:pt x="3387" y="305"/>
                  </a:lnTo>
                  <a:lnTo>
                    <a:pt x="3270" y="351"/>
                  </a:lnTo>
                  <a:lnTo>
                    <a:pt x="3211" y="374"/>
                  </a:lnTo>
                  <a:lnTo>
                    <a:pt x="3149" y="396"/>
                  </a:lnTo>
                  <a:lnTo>
                    <a:pt x="3088" y="416"/>
                  </a:lnTo>
                  <a:lnTo>
                    <a:pt x="3025" y="436"/>
                  </a:lnTo>
                  <a:lnTo>
                    <a:pt x="2960" y="454"/>
                  </a:lnTo>
                  <a:lnTo>
                    <a:pt x="2896" y="473"/>
                  </a:lnTo>
                  <a:lnTo>
                    <a:pt x="2830" y="489"/>
                  </a:lnTo>
                  <a:lnTo>
                    <a:pt x="2764" y="503"/>
                  </a:lnTo>
                  <a:lnTo>
                    <a:pt x="2696" y="516"/>
                  </a:lnTo>
                  <a:lnTo>
                    <a:pt x="2628" y="526"/>
                  </a:lnTo>
                  <a:lnTo>
                    <a:pt x="2628" y="526"/>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7" name="Freeform 6"/>
            <p:cNvSpPr>
              <a:spLocks/>
            </p:cNvSpPr>
            <p:nvPr/>
          </p:nvSpPr>
          <p:spPr bwMode="auto">
            <a:xfrm>
              <a:off x="5869912" y="6352674"/>
              <a:ext cx="166337" cy="137459"/>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8" name="Freeform 6"/>
            <p:cNvSpPr>
              <a:spLocks/>
            </p:cNvSpPr>
            <p:nvPr/>
          </p:nvSpPr>
          <p:spPr bwMode="auto">
            <a:xfrm>
              <a:off x="5495654" y="6577263"/>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9" name="Freeform 7"/>
            <p:cNvSpPr>
              <a:spLocks/>
            </p:cNvSpPr>
            <p:nvPr/>
          </p:nvSpPr>
          <p:spPr bwMode="auto">
            <a:xfrm>
              <a:off x="8198627" y="6296526"/>
              <a:ext cx="237108" cy="181279"/>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0" name="Freeform 6"/>
            <p:cNvSpPr>
              <a:spLocks/>
            </p:cNvSpPr>
            <p:nvPr/>
          </p:nvSpPr>
          <p:spPr bwMode="auto">
            <a:xfrm>
              <a:off x="8697637" y="6071937"/>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1" name="Freeform 6"/>
            <p:cNvSpPr>
              <a:spLocks/>
            </p:cNvSpPr>
            <p:nvPr/>
          </p:nvSpPr>
          <p:spPr bwMode="auto">
            <a:xfrm>
              <a:off x="8240211" y="6521116"/>
              <a:ext cx="332674" cy="254017"/>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2" name="Freeform 7"/>
            <p:cNvSpPr>
              <a:spLocks/>
            </p:cNvSpPr>
            <p:nvPr/>
          </p:nvSpPr>
          <p:spPr bwMode="auto">
            <a:xfrm>
              <a:off x="8988726" y="6464968"/>
              <a:ext cx="310548" cy="237426"/>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3" name="Freeform 6"/>
            <p:cNvSpPr>
              <a:spLocks/>
            </p:cNvSpPr>
            <p:nvPr/>
          </p:nvSpPr>
          <p:spPr bwMode="auto">
            <a:xfrm>
              <a:off x="5745160" y="5791200"/>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4" name="Freeform 6"/>
            <p:cNvSpPr>
              <a:spLocks/>
            </p:cNvSpPr>
            <p:nvPr/>
          </p:nvSpPr>
          <p:spPr bwMode="auto">
            <a:xfrm>
              <a:off x="6202586" y="5903495"/>
              <a:ext cx="271510" cy="224373"/>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5" name="Freeform 6"/>
            <p:cNvSpPr>
              <a:spLocks/>
            </p:cNvSpPr>
            <p:nvPr/>
          </p:nvSpPr>
          <p:spPr bwMode="auto">
            <a:xfrm>
              <a:off x="8988726" y="5922211"/>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6" name="Freeform 6"/>
            <p:cNvSpPr>
              <a:spLocks/>
            </p:cNvSpPr>
            <p:nvPr/>
          </p:nvSpPr>
          <p:spPr bwMode="auto">
            <a:xfrm>
              <a:off x="7075853" y="6015789"/>
              <a:ext cx="339453" cy="280520"/>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7" name="Freeform 6"/>
            <p:cNvSpPr>
              <a:spLocks/>
            </p:cNvSpPr>
            <p:nvPr/>
          </p:nvSpPr>
          <p:spPr bwMode="auto">
            <a:xfrm>
              <a:off x="6791695" y="5978358"/>
              <a:ext cx="135624" cy="112078"/>
            </a:xfrm>
            <a:custGeom>
              <a:avLst/>
              <a:gdLst/>
              <a:ahLst/>
              <a:cxnLst>
                <a:cxn ang="0">
                  <a:pos x="1184" y="0"/>
                </a:cxn>
                <a:cxn ang="0">
                  <a:pos x="977" y="178"/>
                </a:cxn>
                <a:cxn ang="0">
                  <a:pos x="841" y="306"/>
                </a:cxn>
                <a:cxn ang="0">
                  <a:pos x="715" y="402"/>
                </a:cxn>
                <a:cxn ang="0">
                  <a:pos x="480" y="536"/>
                </a:cxn>
                <a:cxn ang="0">
                  <a:pos x="380" y="595"/>
                </a:cxn>
                <a:cxn ang="0">
                  <a:pos x="296" y="681"/>
                </a:cxn>
                <a:cxn ang="0">
                  <a:pos x="149" y="906"/>
                </a:cxn>
                <a:cxn ang="0">
                  <a:pos x="80" y="1047"/>
                </a:cxn>
                <a:cxn ang="0">
                  <a:pos x="27" y="1194"/>
                </a:cxn>
                <a:cxn ang="0">
                  <a:pos x="1" y="1341"/>
                </a:cxn>
                <a:cxn ang="0">
                  <a:pos x="10" y="1478"/>
                </a:cxn>
                <a:cxn ang="0">
                  <a:pos x="43" y="1569"/>
                </a:cxn>
                <a:cxn ang="0">
                  <a:pos x="103" y="1675"/>
                </a:cxn>
                <a:cxn ang="0">
                  <a:pos x="189" y="1788"/>
                </a:cxn>
                <a:cxn ang="0">
                  <a:pos x="347" y="1935"/>
                </a:cxn>
                <a:cxn ang="0">
                  <a:pos x="521" y="2054"/>
                </a:cxn>
                <a:cxn ang="0">
                  <a:pos x="709" y="2161"/>
                </a:cxn>
                <a:cxn ang="0">
                  <a:pos x="977" y="2271"/>
                </a:cxn>
                <a:cxn ang="0">
                  <a:pos x="1382" y="2403"/>
                </a:cxn>
                <a:cxn ang="0">
                  <a:pos x="1827" y="2532"/>
                </a:cxn>
                <a:cxn ang="0">
                  <a:pos x="2077" y="2582"/>
                </a:cxn>
                <a:cxn ang="0">
                  <a:pos x="2382" y="2624"/>
                </a:cxn>
                <a:cxn ang="0">
                  <a:pos x="2703" y="2651"/>
                </a:cxn>
                <a:cxn ang="0">
                  <a:pos x="2933" y="2658"/>
                </a:cxn>
                <a:cxn ang="0">
                  <a:pos x="3064" y="2648"/>
                </a:cxn>
                <a:cxn ang="0">
                  <a:pos x="3173" y="2618"/>
                </a:cxn>
                <a:cxn ang="0">
                  <a:pos x="3265" y="2572"/>
                </a:cxn>
                <a:cxn ang="0">
                  <a:pos x="3343" y="2515"/>
                </a:cxn>
                <a:cxn ang="0">
                  <a:pos x="3473" y="2378"/>
                </a:cxn>
                <a:cxn ang="0">
                  <a:pos x="3596" y="2239"/>
                </a:cxn>
                <a:cxn ang="0">
                  <a:pos x="3714" y="2096"/>
                </a:cxn>
                <a:cxn ang="0">
                  <a:pos x="3803" y="1937"/>
                </a:cxn>
                <a:cxn ang="0">
                  <a:pos x="3857" y="1772"/>
                </a:cxn>
                <a:cxn ang="0">
                  <a:pos x="3877" y="1609"/>
                </a:cxn>
                <a:cxn ang="0">
                  <a:pos x="3884" y="1550"/>
                </a:cxn>
                <a:cxn ang="0">
                  <a:pos x="3920" y="1450"/>
                </a:cxn>
                <a:cxn ang="0">
                  <a:pos x="3995" y="1277"/>
                </a:cxn>
                <a:cxn ang="0">
                  <a:pos x="4015" y="1181"/>
                </a:cxn>
                <a:cxn ang="0">
                  <a:pos x="4009" y="1078"/>
                </a:cxn>
                <a:cxn ang="0">
                  <a:pos x="3968" y="965"/>
                </a:cxn>
                <a:cxn ang="0">
                  <a:pos x="3877" y="840"/>
                </a:cxn>
                <a:cxn ang="0">
                  <a:pos x="3710" y="664"/>
                </a:cxn>
                <a:cxn ang="0">
                  <a:pos x="3515" y="480"/>
                </a:cxn>
                <a:cxn ang="0">
                  <a:pos x="3221" y="240"/>
                </a:cxn>
                <a:cxn ang="0">
                  <a:pos x="3095" y="145"/>
                </a:cxn>
                <a:cxn ang="0">
                  <a:pos x="2954" y="95"/>
                </a:cxn>
                <a:cxn ang="0">
                  <a:pos x="2773" y="58"/>
                </a:cxn>
                <a:cxn ang="0">
                  <a:pos x="2369" y="15"/>
                </a:cxn>
                <a:cxn ang="0">
                  <a:pos x="1995" y="0"/>
                </a:cxn>
              </a:cxnLst>
              <a:rect l="0" t="0" r="r" b="b"/>
              <a:pathLst>
                <a:path w="4016" h="2658">
                  <a:moveTo>
                    <a:pt x="1953" y="0"/>
                  </a:moveTo>
                  <a:lnTo>
                    <a:pt x="1953" y="0"/>
                  </a:lnTo>
                  <a:lnTo>
                    <a:pt x="1184" y="0"/>
                  </a:lnTo>
                  <a:lnTo>
                    <a:pt x="1184" y="0"/>
                  </a:lnTo>
                  <a:lnTo>
                    <a:pt x="1154" y="25"/>
                  </a:lnTo>
                  <a:lnTo>
                    <a:pt x="1079" y="88"/>
                  </a:lnTo>
                  <a:lnTo>
                    <a:pt x="1030" y="131"/>
                  </a:lnTo>
                  <a:lnTo>
                    <a:pt x="977" y="178"/>
                  </a:lnTo>
                  <a:lnTo>
                    <a:pt x="923" y="228"/>
                  </a:lnTo>
                  <a:lnTo>
                    <a:pt x="868" y="280"/>
                  </a:lnTo>
                  <a:lnTo>
                    <a:pt x="868" y="280"/>
                  </a:lnTo>
                  <a:lnTo>
                    <a:pt x="841" y="306"/>
                  </a:lnTo>
                  <a:lnTo>
                    <a:pt x="812" y="331"/>
                  </a:lnTo>
                  <a:lnTo>
                    <a:pt x="781" y="356"/>
                  </a:lnTo>
                  <a:lnTo>
                    <a:pt x="748" y="379"/>
                  </a:lnTo>
                  <a:lnTo>
                    <a:pt x="715" y="402"/>
                  </a:lnTo>
                  <a:lnTo>
                    <a:pt x="681" y="423"/>
                  </a:lnTo>
                  <a:lnTo>
                    <a:pt x="612" y="463"/>
                  </a:lnTo>
                  <a:lnTo>
                    <a:pt x="543" y="502"/>
                  </a:lnTo>
                  <a:lnTo>
                    <a:pt x="480" y="536"/>
                  </a:lnTo>
                  <a:lnTo>
                    <a:pt x="425" y="566"/>
                  </a:lnTo>
                  <a:lnTo>
                    <a:pt x="401" y="581"/>
                  </a:lnTo>
                  <a:lnTo>
                    <a:pt x="380" y="595"/>
                  </a:lnTo>
                  <a:lnTo>
                    <a:pt x="380" y="595"/>
                  </a:lnTo>
                  <a:lnTo>
                    <a:pt x="368" y="602"/>
                  </a:lnTo>
                  <a:lnTo>
                    <a:pt x="357" y="614"/>
                  </a:lnTo>
                  <a:lnTo>
                    <a:pt x="328" y="642"/>
                  </a:lnTo>
                  <a:lnTo>
                    <a:pt x="296" y="681"/>
                  </a:lnTo>
                  <a:lnTo>
                    <a:pt x="261" y="728"/>
                  </a:lnTo>
                  <a:lnTo>
                    <a:pt x="223" y="781"/>
                  </a:lnTo>
                  <a:lnTo>
                    <a:pt x="186" y="842"/>
                  </a:lnTo>
                  <a:lnTo>
                    <a:pt x="149" y="906"/>
                  </a:lnTo>
                  <a:lnTo>
                    <a:pt x="130" y="941"/>
                  </a:lnTo>
                  <a:lnTo>
                    <a:pt x="113" y="975"/>
                  </a:lnTo>
                  <a:lnTo>
                    <a:pt x="96" y="1011"/>
                  </a:lnTo>
                  <a:lnTo>
                    <a:pt x="80" y="1047"/>
                  </a:lnTo>
                  <a:lnTo>
                    <a:pt x="64" y="1084"/>
                  </a:lnTo>
                  <a:lnTo>
                    <a:pt x="51" y="1121"/>
                  </a:lnTo>
                  <a:lnTo>
                    <a:pt x="38" y="1157"/>
                  </a:lnTo>
                  <a:lnTo>
                    <a:pt x="27" y="1194"/>
                  </a:lnTo>
                  <a:lnTo>
                    <a:pt x="18" y="1232"/>
                  </a:lnTo>
                  <a:lnTo>
                    <a:pt x="11" y="1269"/>
                  </a:lnTo>
                  <a:lnTo>
                    <a:pt x="4" y="1305"/>
                  </a:lnTo>
                  <a:lnTo>
                    <a:pt x="1" y="1341"/>
                  </a:lnTo>
                  <a:lnTo>
                    <a:pt x="0" y="1376"/>
                  </a:lnTo>
                  <a:lnTo>
                    <a:pt x="0" y="1411"/>
                  </a:lnTo>
                  <a:lnTo>
                    <a:pt x="4" y="1445"/>
                  </a:lnTo>
                  <a:lnTo>
                    <a:pt x="10" y="1478"/>
                  </a:lnTo>
                  <a:lnTo>
                    <a:pt x="18" y="1508"/>
                  </a:lnTo>
                  <a:lnTo>
                    <a:pt x="30" y="1540"/>
                  </a:lnTo>
                  <a:lnTo>
                    <a:pt x="30" y="1540"/>
                  </a:lnTo>
                  <a:lnTo>
                    <a:pt x="43" y="1569"/>
                  </a:lnTo>
                  <a:lnTo>
                    <a:pt x="57" y="1596"/>
                  </a:lnTo>
                  <a:lnTo>
                    <a:pt x="71" y="1623"/>
                  </a:lnTo>
                  <a:lnTo>
                    <a:pt x="87" y="1649"/>
                  </a:lnTo>
                  <a:lnTo>
                    <a:pt x="103" y="1675"/>
                  </a:lnTo>
                  <a:lnTo>
                    <a:pt x="119" y="1699"/>
                  </a:lnTo>
                  <a:lnTo>
                    <a:pt x="136" y="1722"/>
                  </a:lnTo>
                  <a:lnTo>
                    <a:pt x="153" y="1745"/>
                  </a:lnTo>
                  <a:lnTo>
                    <a:pt x="189" y="1788"/>
                  </a:lnTo>
                  <a:lnTo>
                    <a:pt x="226" y="1829"/>
                  </a:lnTo>
                  <a:lnTo>
                    <a:pt x="265" y="1867"/>
                  </a:lnTo>
                  <a:lnTo>
                    <a:pt x="305" y="1903"/>
                  </a:lnTo>
                  <a:lnTo>
                    <a:pt x="347" y="1935"/>
                  </a:lnTo>
                  <a:lnTo>
                    <a:pt x="390" y="1967"/>
                  </a:lnTo>
                  <a:lnTo>
                    <a:pt x="433" y="1997"/>
                  </a:lnTo>
                  <a:lnTo>
                    <a:pt x="477" y="2026"/>
                  </a:lnTo>
                  <a:lnTo>
                    <a:pt x="521" y="2054"/>
                  </a:lnTo>
                  <a:lnTo>
                    <a:pt x="567" y="2082"/>
                  </a:lnTo>
                  <a:lnTo>
                    <a:pt x="659" y="2133"/>
                  </a:lnTo>
                  <a:lnTo>
                    <a:pt x="659" y="2133"/>
                  </a:lnTo>
                  <a:lnTo>
                    <a:pt x="709" y="2161"/>
                  </a:lnTo>
                  <a:lnTo>
                    <a:pt x="768" y="2188"/>
                  </a:lnTo>
                  <a:lnTo>
                    <a:pt x="832" y="2215"/>
                  </a:lnTo>
                  <a:lnTo>
                    <a:pt x="903" y="2244"/>
                  </a:lnTo>
                  <a:lnTo>
                    <a:pt x="977" y="2271"/>
                  </a:lnTo>
                  <a:lnTo>
                    <a:pt x="1056" y="2298"/>
                  </a:lnTo>
                  <a:lnTo>
                    <a:pt x="1136" y="2325"/>
                  </a:lnTo>
                  <a:lnTo>
                    <a:pt x="1218" y="2353"/>
                  </a:lnTo>
                  <a:lnTo>
                    <a:pt x="1382" y="2403"/>
                  </a:lnTo>
                  <a:lnTo>
                    <a:pt x="1535" y="2449"/>
                  </a:lnTo>
                  <a:lnTo>
                    <a:pt x="1779" y="2519"/>
                  </a:lnTo>
                  <a:lnTo>
                    <a:pt x="1779" y="2519"/>
                  </a:lnTo>
                  <a:lnTo>
                    <a:pt x="1827" y="2532"/>
                  </a:lnTo>
                  <a:lnTo>
                    <a:pt x="1882" y="2545"/>
                  </a:lnTo>
                  <a:lnTo>
                    <a:pt x="1942" y="2558"/>
                  </a:lnTo>
                  <a:lnTo>
                    <a:pt x="2008" y="2571"/>
                  </a:lnTo>
                  <a:lnTo>
                    <a:pt x="2077" y="2582"/>
                  </a:lnTo>
                  <a:lnTo>
                    <a:pt x="2150" y="2593"/>
                  </a:lnTo>
                  <a:lnTo>
                    <a:pt x="2224" y="2605"/>
                  </a:lnTo>
                  <a:lnTo>
                    <a:pt x="2303" y="2615"/>
                  </a:lnTo>
                  <a:lnTo>
                    <a:pt x="2382" y="2624"/>
                  </a:lnTo>
                  <a:lnTo>
                    <a:pt x="2462" y="2632"/>
                  </a:lnTo>
                  <a:lnTo>
                    <a:pt x="2544" y="2639"/>
                  </a:lnTo>
                  <a:lnTo>
                    <a:pt x="2624" y="2647"/>
                  </a:lnTo>
                  <a:lnTo>
                    <a:pt x="2703" y="2651"/>
                  </a:lnTo>
                  <a:lnTo>
                    <a:pt x="2782" y="2655"/>
                  </a:lnTo>
                  <a:lnTo>
                    <a:pt x="2858" y="2658"/>
                  </a:lnTo>
                  <a:lnTo>
                    <a:pt x="2933" y="2658"/>
                  </a:lnTo>
                  <a:lnTo>
                    <a:pt x="2933" y="2658"/>
                  </a:lnTo>
                  <a:lnTo>
                    <a:pt x="2967" y="2658"/>
                  </a:lnTo>
                  <a:lnTo>
                    <a:pt x="3001" y="2655"/>
                  </a:lnTo>
                  <a:lnTo>
                    <a:pt x="3033" y="2652"/>
                  </a:lnTo>
                  <a:lnTo>
                    <a:pt x="3064" y="2648"/>
                  </a:lnTo>
                  <a:lnTo>
                    <a:pt x="3093" y="2642"/>
                  </a:lnTo>
                  <a:lnTo>
                    <a:pt x="3122" y="2635"/>
                  </a:lnTo>
                  <a:lnTo>
                    <a:pt x="3148" y="2626"/>
                  </a:lnTo>
                  <a:lnTo>
                    <a:pt x="3173" y="2618"/>
                  </a:lnTo>
                  <a:lnTo>
                    <a:pt x="3198" y="2608"/>
                  </a:lnTo>
                  <a:lnTo>
                    <a:pt x="3222" y="2596"/>
                  </a:lnTo>
                  <a:lnTo>
                    <a:pt x="3244" y="2585"/>
                  </a:lnTo>
                  <a:lnTo>
                    <a:pt x="3265" y="2572"/>
                  </a:lnTo>
                  <a:lnTo>
                    <a:pt x="3287" y="2558"/>
                  </a:lnTo>
                  <a:lnTo>
                    <a:pt x="3305" y="2545"/>
                  </a:lnTo>
                  <a:lnTo>
                    <a:pt x="3325" y="2529"/>
                  </a:lnTo>
                  <a:lnTo>
                    <a:pt x="3343" y="2515"/>
                  </a:lnTo>
                  <a:lnTo>
                    <a:pt x="3378" y="2482"/>
                  </a:lnTo>
                  <a:lnTo>
                    <a:pt x="3411" y="2449"/>
                  </a:lnTo>
                  <a:lnTo>
                    <a:pt x="3443" y="2413"/>
                  </a:lnTo>
                  <a:lnTo>
                    <a:pt x="3473" y="2378"/>
                  </a:lnTo>
                  <a:lnTo>
                    <a:pt x="3533" y="2307"/>
                  </a:lnTo>
                  <a:lnTo>
                    <a:pt x="3565" y="2272"/>
                  </a:lnTo>
                  <a:lnTo>
                    <a:pt x="3596" y="2239"/>
                  </a:lnTo>
                  <a:lnTo>
                    <a:pt x="3596" y="2239"/>
                  </a:lnTo>
                  <a:lnTo>
                    <a:pt x="3629" y="2205"/>
                  </a:lnTo>
                  <a:lnTo>
                    <a:pt x="3659" y="2171"/>
                  </a:lnTo>
                  <a:lnTo>
                    <a:pt x="3688" y="2133"/>
                  </a:lnTo>
                  <a:lnTo>
                    <a:pt x="3714" y="2096"/>
                  </a:lnTo>
                  <a:lnTo>
                    <a:pt x="3740" y="2057"/>
                  </a:lnTo>
                  <a:lnTo>
                    <a:pt x="3763" y="2019"/>
                  </a:lnTo>
                  <a:lnTo>
                    <a:pt x="3783" y="1978"/>
                  </a:lnTo>
                  <a:lnTo>
                    <a:pt x="3803" y="1937"/>
                  </a:lnTo>
                  <a:lnTo>
                    <a:pt x="3820" y="1895"/>
                  </a:lnTo>
                  <a:lnTo>
                    <a:pt x="3834" y="1854"/>
                  </a:lnTo>
                  <a:lnTo>
                    <a:pt x="3847" y="1814"/>
                  </a:lnTo>
                  <a:lnTo>
                    <a:pt x="3857" y="1772"/>
                  </a:lnTo>
                  <a:lnTo>
                    <a:pt x="3866" y="1730"/>
                  </a:lnTo>
                  <a:lnTo>
                    <a:pt x="3872" y="1689"/>
                  </a:lnTo>
                  <a:lnTo>
                    <a:pt x="3876" y="1649"/>
                  </a:lnTo>
                  <a:lnTo>
                    <a:pt x="3877" y="1609"/>
                  </a:lnTo>
                  <a:lnTo>
                    <a:pt x="3877" y="1609"/>
                  </a:lnTo>
                  <a:lnTo>
                    <a:pt x="3877" y="1590"/>
                  </a:lnTo>
                  <a:lnTo>
                    <a:pt x="3880" y="1570"/>
                  </a:lnTo>
                  <a:lnTo>
                    <a:pt x="3884" y="1550"/>
                  </a:lnTo>
                  <a:lnTo>
                    <a:pt x="3890" y="1530"/>
                  </a:lnTo>
                  <a:lnTo>
                    <a:pt x="3896" y="1510"/>
                  </a:lnTo>
                  <a:lnTo>
                    <a:pt x="3903" y="1490"/>
                  </a:lnTo>
                  <a:lnTo>
                    <a:pt x="3920" y="1450"/>
                  </a:lnTo>
                  <a:lnTo>
                    <a:pt x="3959" y="1366"/>
                  </a:lnTo>
                  <a:lnTo>
                    <a:pt x="3978" y="1322"/>
                  </a:lnTo>
                  <a:lnTo>
                    <a:pt x="3986" y="1300"/>
                  </a:lnTo>
                  <a:lnTo>
                    <a:pt x="3995" y="1277"/>
                  </a:lnTo>
                  <a:lnTo>
                    <a:pt x="4002" y="1253"/>
                  </a:lnTo>
                  <a:lnTo>
                    <a:pt x="4008" y="1230"/>
                  </a:lnTo>
                  <a:lnTo>
                    <a:pt x="4012" y="1206"/>
                  </a:lnTo>
                  <a:lnTo>
                    <a:pt x="4015" y="1181"/>
                  </a:lnTo>
                  <a:lnTo>
                    <a:pt x="4016" y="1157"/>
                  </a:lnTo>
                  <a:lnTo>
                    <a:pt x="4016" y="1131"/>
                  </a:lnTo>
                  <a:lnTo>
                    <a:pt x="4013" y="1105"/>
                  </a:lnTo>
                  <a:lnTo>
                    <a:pt x="4009" y="1078"/>
                  </a:lnTo>
                  <a:lnTo>
                    <a:pt x="4002" y="1051"/>
                  </a:lnTo>
                  <a:lnTo>
                    <a:pt x="3993" y="1022"/>
                  </a:lnTo>
                  <a:lnTo>
                    <a:pt x="3982" y="994"/>
                  </a:lnTo>
                  <a:lnTo>
                    <a:pt x="3968" y="965"/>
                  </a:lnTo>
                  <a:lnTo>
                    <a:pt x="3949" y="935"/>
                  </a:lnTo>
                  <a:lnTo>
                    <a:pt x="3929" y="903"/>
                  </a:lnTo>
                  <a:lnTo>
                    <a:pt x="3904" y="872"/>
                  </a:lnTo>
                  <a:lnTo>
                    <a:pt x="3877" y="840"/>
                  </a:lnTo>
                  <a:lnTo>
                    <a:pt x="3877" y="840"/>
                  </a:lnTo>
                  <a:lnTo>
                    <a:pt x="3818" y="777"/>
                  </a:lnTo>
                  <a:lnTo>
                    <a:pt x="3763" y="718"/>
                  </a:lnTo>
                  <a:lnTo>
                    <a:pt x="3710" y="664"/>
                  </a:lnTo>
                  <a:lnTo>
                    <a:pt x="3658" y="612"/>
                  </a:lnTo>
                  <a:lnTo>
                    <a:pt x="3609" y="566"/>
                  </a:lnTo>
                  <a:lnTo>
                    <a:pt x="3562" y="522"/>
                  </a:lnTo>
                  <a:lnTo>
                    <a:pt x="3515" y="480"/>
                  </a:lnTo>
                  <a:lnTo>
                    <a:pt x="3470" y="442"/>
                  </a:lnTo>
                  <a:lnTo>
                    <a:pt x="3384" y="370"/>
                  </a:lnTo>
                  <a:lnTo>
                    <a:pt x="3301" y="304"/>
                  </a:lnTo>
                  <a:lnTo>
                    <a:pt x="3221" y="240"/>
                  </a:lnTo>
                  <a:lnTo>
                    <a:pt x="3142" y="175"/>
                  </a:lnTo>
                  <a:lnTo>
                    <a:pt x="3142" y="175"/>
                  </a:lnTo>
                  <a:lnTo>
                    <a:pt x="3120" y="159"/>
                  </a:lnTo>
                  <a:lnTo>
                    <a:pt x="3095" y="145"/>
                  </a:lnTo>
                  <a:lnTo>
                    <a:pt x="3064" y="131"/>
                  </a:lnTo>
                  <a:lnTo>
                    <a:pt x="3031" y="118"/>
                  </a:lnTo>
                  <a:lnTo>
                    <a:pt x="2994" y="105"/>
                  </a:lnTo>
                  <a:lnTo>
                    <a:pt x="2954" y="95"/>
                  </a:lnTo>
                  <a:lnTo>
                    <a:pt x="2912" y="83"/>
                  </a:lnTo>
                  <a:lnTo>
                    <a:pt x="2868" y="75"/>
                  </a:lnTo>
                  <a:lnTo>
                    <a:pt x="2821" y="65"/>
                  </a:lnTo>
                  <a:lnTo>
                    <a:pt x="2773" y="58"/>
                  </a:lnTo>
                  <a:lnTo>
                    <a:pt x="2673" y="43"/>
                  </a:lnTo>
                  <a:lnTo>
                    <a:pt x="2571" y="32"/>
                  </a:lnTo>
                  <a:lnTo>
                    <a:pt x="2470" y="22"/>
                  </a:lnTo>
                  <a:lnTo>
                    <a:pt x="2369" y="15"/>
                  </a:lnTo>
                  <a:lnTo>
                    <a:pt x="2275" y="10"/>
                  </a:lnTo>
                  <a:lnTo>
                    <a:pt x="2187" y="6"/>
                  </a:lnTo>
                  <a:lnTo>
                    <a:pt x="2110" y="3"/>
                  </a:lnTo>
                  <a:lnTo>
                    <a:pt x="1995" y="0"/>
                  </a:lnTo>
                  <a:lnTo>
                    <a:pt x="1953" y="0"/>
                  </a:lnTo>
                  <a:lnTo>
                    <a:pt x="1953" y="0"/>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8" name="Freeform 7"/>
            <p:cNvSpPr>
              <a:spLocks/>
            </p:cNvSpPr>
            <p:nvPr/>
          </p:nvSpPr>
          <p:spPr bwMode="auto">
            <a:xfrm>
              <a:off x="7907537" y="5959642"/>
              <a:ext cx="457426" cy="349721"/>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9" name="Freeform 7"/>
            <p:cNvSpPr>
              <a:spLocks/>
            </p:cNvSpPr>
            <p:nvPr/>
          </p:nvSpPr>
          <p:spPr bwMode="auto">
            <a:xfrm>
              <a:off x="7540210" y="6056820"/>
              <a:ext cx="207921" cy="158964"/>
            </a:xfrm>
            <a:custGeom>
              <a:avLst/>
              <a:gdLst/>
              <a:ahLst/>
              <a:cxnLst>
                <a:cxn ang="0">
                  <a:pos x="3151" y="213"/>
                </a:cxn>
                <a:cxn ang="0">
                  <a:pos x="2973" y="123"/>
                </a:cxn>
                <a:cxn ang="0">
                  <a:pos x="2760" y="56"/>
                </a:cxn>
                <a:cxn ang="0">
                  <a:pos x="2526" y="11"/>
                </a:cxn>
                <a:cxn ang="0">
                  <a:pos x="2340" y="1"/>
                </a:cxn>
                <a:cxn ang="0">
                  <a:pos x="2115" y="28"/>
                </a:cxn>
                <a:cxn ang="0">
                  <a:pos x="1794" y="103"/>
                </a:cxn>
                <a:cxn ang="0">
                  <a:pos x="1594" y="165"/>
                </a:cxn>
                <a:cxn ang="0">
                  <a:pos x="1364" y="285"/>
                </a:cxn>
                <a:cxn ang="0">
                  <a:pos x="1120" y="453"/>
                </a:cxn>
                <a:cxn ang="0">
                  <a:pos x="941" y="560"/>
                </a:cxn>
                <a:cxn ang="0">
                  <a:pos x="804" y="600"/>
                </a:cxn>
                <a:cxn ang="0">
                  <a:pos x="658" y="642"/>
                </a:cxn>
                <a:cxn ang="0">
                  <a:pos x="554" y="722"/>
                </a:cxn>
                <a:cxn ang="0">
                  <a:pos x="350" y="914"/>
                </a:cxn>
                <a:cxn ang="0">
                  <a:pos x="211" y="1069"/>
                </a:cxn>
                <a:cxn ang="0">
                  <a:pos x="114" y="1231"/>
                </a:cxn>
                <a:cxn ang="0">
                  <a:pos x="53" y="1398"/>
                </a:cxn>
                <a:cxn ang="0">
                  <a:pos x="12" y="1628"/>
                </a:cxn>
                <a:cxn ang="0">
                  <a:pos x="0" y="1929"/>
                </a:cxn>
                <a:cxn ang="0">
                  <a:pos x="22" y="2076"/>
                </a:cxn>
                <a:cxn ang="0">
                  <a:pos x="82" y="2238"/>
                </a:cxn>
                <a:cxn ang="0">
                  <a:pos x="172" y="2397"/>
                </a:cxn>
                <a:cxn ang="0">
                  <a:pos x="284" y="2540"/>
                </a:cxn>
                <a:cxn ang="0">
                  <a:pos x="410" y="2653"/>
                </a:cxn>
                <a:cxn ang="0">
                  <a:pos x="542" y="2722"/>
                </a:cxn>
                <a:cxn ang="0">
                  <a:pos x="688" y="2748"/>
                </a:cxn>
                <a:cxn ang="0">
                  <a:pos x="951" y="2820"/>
                </a:cxn>
                <a:cxn ang="0">
                  <a:pos x="1249" y="2883"/>
                </a:cxn>
                <a:cxn ang="0">
                  <a:pos x="1536" y="2919"/>
                </a:cxn>
                <a:cxn ang="0">
                  <a:pos x="1756" y="2920"/>
                </a:cxn>
                <a:cxn ang="0">
                  <a:pos x="2073" y="2883"/>
                </a:cxn>
                <a:cxn ang="0">
                  <a:pos x="2310" y="2860"/>
                </a:cxn>
                <a:cxn ang="0">
                  <a:pos x="2459" y="2877"/>
                </a:cxn>
                <a:cxn ang="0">
                  <a:pos x="2586" y="2921"/>
                </a:cxn>
                <a:cxn ang="0">
                  <a:pos x="2824" y="2986"/>
                </a:cxn>
                <a:cxn ang="0">
                  <a:pos x="3167" y="3012"/>
                </a:cxn>
                <a:cxn ang="0">
                  <a:pos x="3441" y="2970"/>
                </a:cxn>
                <a:cxn ang="0">
                  <a:pos x="3567" y="2923"/>
                </a:cxn>
                <a:cxn ang="0">
                  <a:pos x="3649" y="2871"/>
                </a:cxn>
                <a:cxn ang="0">
                  <a:pos x="3769" y="2742"/>
                </a:cxn>
                <a:cxn ang="0">
                  <a:pos x="3907" y="2580"/>
                </a:cxn>
                <a:cxn ang="0">
                  <a:pos x="4001" y="2521"/>
                </a:cxn>
                <a:cxn ang="0">
                  <a:pos x="4127" y="2488"/>
                </a:cxn>
                <a:cxn ang="0">
                  <a:pos x="4305" y="2483"/>
                </a:cxn>
                <a:cxn ang="0">
                  <a:pos x="4557" y="2478"/>
                </a:cxn>
                <a:cxn ang="0">
                  <a:pos x="4673" y="2448"/>
                </a:cxn>
                <a:cxn ang="0">
                  <a:pos x="4762" y="2377"/>
                </a:cxn>
                <a:cxn ang="0">
                  <a:pos x="4817" y="2246"/>
                </a:cxn>
                <a:cxn ang="0">
                  <a:pos x="4840" y="2041"/>
                </a:cxn>
                <a:cxn ang="0">
                  <a:pos x="4867" y="1816"/>
                </a:cxn>
                <a:cxn ang="0">
                  <a:pos x="4827" y="1506"/>
                </a:cxn>
                <a:cxn ang="0">
                  <a:pos x="4780" y="1347"/>
                </a:cxn>
                <a:cxn ang="0">
                  <a:pos x="4672" y="1147"/>
                </a:cxn>
                <a:cxn ang="0">
                  <a:pos x="4473" y="876"/>
                </a:cxn>
                <a:cxn ang="0">
                  <a:pos x="4150" y="504"/>
                </a:cxn>
                <a:cxn ang="0">
                  <a:pos x="4087" y="417"/>
                </a:cxn>
                <a:cxn ang="0">
                  <a:pos x="4003" y="358"/>
                </a:cxn>
                <a:cxn ang="0">
                  <a:pos x="3851" y="315"/>
                </a:cxn>
                <a:cxn ang="0">
                  <a:pos x="3560" y="285"/>
                </a:cxn>
                <a:cxn ang="0">
                  <a:pos x="3253" y="285"/>
                </a:cxn>
              </a:cxnLst>
              <a:rect l="0" t="0" r="r" b="b"/>
              <a:pathLst>
                <a:path w="4867" h="3013">
                  <a:moveTo>
                    <a:pt x="3253" y="285"/>
                  </a:moveTo>
                  <a:lnTo>
                    <a:pt x="3253" y="285"/>
                  </a:lnTo>
                  <a:lnTo>
                    <a:pt x="3220" y="259"/>
                  </a:lnTo>
                  <a:lnTo>
                    <a:pt x="3186" y="236"/>
                  </a:lnTo>
                  <a:lnTo>
                    <a:pt x="3151" y="213"/>
                  </a:lnTo>
                  <a:lnTo>
                    <a:pt x="3117" y="193"/>
                  </a:lnTo>
                  <a:lnTo>
                    <a:pt x="3081" y="173"/>
                  </a:lnTo>
                  <a:lnTo>
                    <a:pt x="3045" y="156"/>
                  </a:lnTo>
                  <a:lnTo>
                    <a:pt x="3009" y="139"/>
                  </a:lnTo>
                  <a:lnTo>
                    <a:pt x="2973" y="123"/>
                  </a:lnTo>
                  <a:lnTo>
                    <a:pt x="2938" y="110"/>
                  </a:lnTo>
                  <a:lnTo>
                    <a:pt x="2902" y="96"/>
                  </a:lnTo>
                  <a:lnTo>
                    <a:pt x="2866" y="84"/>
                  </a:lnTo>
                  <a:lnTo>
                    <a:pt x="2830" y="74"/>
                  </a:lnTo>
                  <a:lnTo>
                    <a:pt x="2760" y="56"/>
                  </a:lnTo>
                  <a:lnTo>
                    <a:pt x="2694" y="40"/>
                  </a:lnTo>
                  <a:lnTo>
                    <a:pt x="2694" y="40"/>
                  </a:lnTo>
                  <a:lnTo>
                    <a:pt x="2628" y="27"/>
                  </a:lnTo>
                  <a:lnTo>
                    <a:pt x="2561" y="16"/>
                  </a:lnTo>
                  <a:lnTo>
                    <a:pt x="2526" y="11"/>
                  </a:lnTo>
                  <a:lnTo>
                    <a:pt x="2492" y="7"/>
                  </a:lnTo>
                  <a:lnTo>
                    <a:pt x="2454" y="4"/>
                  </a:lnTo>
                  <a:lnTo>
                    <a:pt x="2419" y="1"/>
                  </a:lnTo>
                  <a:lnTo>
                    <a:pt x="2380" y="0"/>
                  </a:lnTo>
                  <a:lnTo>
                    <a:pt x="2340" y="1"/>
                  </a:lnTo>
                  <a:lnTo>
                    <a:pt x="2298" y="3"/>
                  </a:lnTo>
                  <a:lnTo>
                    <a:pt x="2255" y="6"/>
                  </a:lnTo>
                  <a:lnTo>
                    <a:pt x="2211" y="11"/>
                  </a:lnTo>
                  <a:lnTo>
                    <a:pt x="2163" y="18"/>
                  </a:lnTo>
                  <a:lnTo>
                    <a:pt x="2115" y="28"/>
                  </a:lnTo>
                  <a:lnTo>
                    <a:pt x="2065" y="40"/>
                  </a:lnTo>
                  <a:lnTo>
                    <a:pt x="2065" y="40"/>
                  </a:lnTo>
                  <a:lnTo>
                    <a:pt x="1966" y="64"/>
                  </a:lnTo>
                  <a:lnTo>
                    <a:pt x="1875" y="84"/>
                  </a:lnTo>
                  <a:lnTo>
                    <a:pt x="1794" y="103"/>
                  </a:lnTo>
                  <a:lnTo>
                    <a:pt x="1753" y="113"/>
                  </a:lnTo>
                  <a:lnTo>
                    <a:pt x="1713" y="123"/>
                  </a:lnTo>
                  <a:lnTo>
                    <a:pt x="1675" y="136"/>
                  </a:lnTo>
                  <a:lnTo>
                    <a:pt x="1634" y="149"/>
                  </a:lnTo>
                  <a:lnTo>
                    <a:pt x="1594" y="165"/>
                  </a:lnTo>
                  <a:lnTo>
                    <a:pt x="1553" y="183"/>
                  </a:lnTo>
                  <a:lnTo>
                    <a:pt x="1508" y="203"/>
                  </a:lnTo>
                  <a:lnTo>
                    <a:pt x="1462" y="228"/>
                  </a:lnTo>
                  <a:lnTo>
                    <a:pt x="1415" y="255"/>
                  </a:lnTo>
                  <a:lnTo>
                    <a:pt x="1364" y="285"/>
                  </a:lnTo>
                  <a:lnTo>
                    <a:pt x="1364" y="285"/>
                  </a:lnTo>
                  <a:lnTo>
                    <a:pt x="1315" y="318"/>
                  </a:lnTo>
                  <a:lnTo>
                    <a:pt x="1269" y="348"/>
                  </a:lnTo>
                  <a:lnTo>
                    <a:pt x="1189" y="404"/>
                  </a:lnTo>
                  <a:lnTo>
                    <a:pt x="1120" y="453"/>
                  </a:lnTo>
                  <a:lnTo>
                    <a:pt x="1058" y="496"/>
                  </a:lnTo>
                  <a:lnTo>
                    <a:pt x="1030" y="514"/>
                  </a:lnTo>
                  <a:lnTo>
                    <a:pt x="1001" y="532"/>
                  </a:lnTo>
                  <a:lnTo>
                    <a:pt x="971" y="547"/>
                  </a:lnTo>
                  <a:lnTo>
                    <a:pt x="941" y="560"/>
                  </a:lnTo>
                  <a:lnTo>
                    <a:pt x="911" y="573"/>
                  </a:lnTo>
                  <a:lnTo>
                    <a:pt x="878" y="583"/>
                  </a:lnTo>
                  <a:lnTo>
                    <a:pt x="843" y="593"/>
                  </a:lnTo>
                  <a:lnTo>
                    <a:pt x="804" y="600"/>
                  </a:lnTo>
                  <a:lnTo>
                    <a:pt x="804" y="600"/>
                  </a:lnTo>
                  <a:lnTo>
                    <a:pt x="767" y="606"/>
                  </a:lnTo>
                  <a:lnTo>
                    <a:pt x="736" y="613"/>
                  </a:lnTo>
                  <a:lnTo>
                    <a:pt x="707" y="622"/>
                  </a:lnTo>
                  <a:lnTo>
                    <a:pt x="681" y="631"/>
                  </a:lnTo>
                  <a:lnTo>
                    <a:pt x="658" y="642"/>
                  </a:lnTo>
                  <a:lnTo>
                    <a:pt x="637" y="654"/>
                  </a:lnTo>
                  <a:lnTo>
                    <a:pt x="617" y="666"/>
                  </a:lnTo>
                  <a:lnTo>
                    <a:pt x="597" y="682"/>
                  </a:lnTo>
                  <a:lnTo>
                    <a:pt x="575" y="701"/>
                  </a:lnTo>
                  <a:lnTo>
                    <a:pt x="554" y="722"/>
                  </a:lnTo>
                  <a:lnTo>
                    <a:pt x="502" y="773"/>
                  </a:lnTo>
                  <a:lnTo>
                    <a:pt x="436" y="836"/>
                  </a:lnTo>
                  <a:lnTo>
                    <a:pt x="396" y="873"/>
                  </a:lnTo>
                  <a:lnTo>
                    <a:pt x="350" y="914"/>
                  </a:lnTo>
                  <a:lnTo>
                    <a:pt x="350" y="914"/>
                  </a:lnTo>
                  <a:lnTo>
                    <a:pt x="319" y="945"/>
                  </a:lnTo>
                  <a:lnTo>
                    <a:pt x="288" y="975"/>
                  </a:lnTo>
                  <a:lnTo>
                    <a:pt x="261" y="1006"/>
                  </a:lnTo>
                  <a:lnTo>
                    <a:pt x="235" y="1036"/>
                  </a:lnTo>
                  <a:lnTo>
                    <a:pt x="211" y="1069"/>
                  </a:lnTo>
                  <a:lnTo>
                    <a:pt x="188" y="1101"/>
                  </a:lnTo>
                  <a:lnTo>
                    <a:pt x="167" y="1132"/>
                  </a:lnTo>
                  <a:lnTo>
                    <a:pt x="148" y="1165"/>
                  </a:lnTo>
                  <a:lnTo>
                    <a:pt x="131" y="1198"/>
                  </a:lnTo>
                  <a:lnTo>
                    <a:pt x="114" y="1231"/>
                  </a:lnTo>
                  <a:lnTo>
                    <a:pt x="99" y="1264"/>
                  </a:lnTo>
                  <a:lnTo>
                    <a:pt x="86" y="1297"/>
                  </a:lnTo>
                  <a:lnTo>
                    <a:pt x="73" y="1332"/>
                  </a:lnTo>
                  <a:lnTo>
                    <a:pt x="63" y="1365"/>
                  </a:lnTo>
                  <a:lnTo>
                    <a:pt x="53" y="1398"/>
                  </a:lnTo>
                  <a:lnTo>
                    <a:pt x="45" y="1432"/>
                  </a:lnTo>
                  <a:lnTo>
                    <a:pt x="36" y="1465"/>
                  </a:lnTo>
                  <a:lnTo>
                    <a:pt x="30" y="1498"/>
                  </a:lnTo>
                  <a:lnTo>
                    <a:pt x="19" y="1564"/>
                  </a:lnTo>
                  <a:lnTo>
                    <a:pt x="12" y="1628"/>
                  </a:lnTo>
                  <a:lnTo>
                    <a:pt x="6" y="1693"/>
                  </a:lnTo>
                  <a:lnTo>
                    <a:pt x="3" y="1754"/>
                  </a:lnTo>
                  <a:lnTo>
                    <a:pt x="2" y="1815"/>
                  </a:lnTo>
                  <a:lnTo>
                    <a:pt x="0" y="1929"/>
                  </a:lnTo>
                  <a:lnTo>
                    <a:pt x="0" y="1929"/>
                  </a:lnTo>
                  <a:lnTo>
                    <a:pt x="2" y="1957"/>
                  </a:lnTo>
                  <a:lnTo>
                    <a:pt x="5" y="1985"/>
                  </a:lnTo>
                  <a:lnTo>
                    <a:pt x="9" y="2015"/>
                  </a:lnTo>
                  <a:lnTo>
                    <a:pt x="15" y="2045"/>
                  </a:lnTo>
                  <a:lnTo>
                    <a:pt x="22" y="2076"/>
                  </a:lnTo>
                  <a:lnTo>
                    <a:pt x="32" y="2107"/>
                  </a:lnTo>
                  <a:lnTo>
                    <a:pt x="42" y="2140"/>
                  </a:lnTo>
                  <a:lnTo>
                    <a:pt x="53" y="2172"/>
                  </a:lnTo>
                  <a:lnTo>
                    <a:pt x="68" y="2205"/>
                  </a:lnTo>
                  <a:lnTo>
                    <a:pt x="82" y="2238"/>
                  </a:lnTo>
                  <a:lnTo>
                    <a:pt x="98" y="2269"/>
                  </a:lnTo>
                  <a:lnTo>
                    <a:pt x="115" y="2302"/>
                  </a:lnTo>
                  <a:lnTo>
                    <a:pt x="134" y="2334"/>
                  </a:lnTo>
                  <a:lnTo>
                    <a:pt x="152" y="2365"/>
                  </a:lnTo>
                  <a:lnTo>
                    <a:pt x="172" y="2397"/>
                  </a:lnTo>
                  <a:lnTo>
                    <a:pt x="192" y="2427"/>
                  </a:lnTo>
                  <a:lnTo>
                    <a:pt x="214" y="2457"/>
                  </a:lnTo>
                  <a:lnTo>
                    <a:pt x="237" y="2486"/>
                  </a:lnTo>
                  <a:lnTo>
                    <a:pt x="260" y="2513"/>
                  </a:lnTo>
                  <a:lnTo>
                    <a:pt x="284" y="2540"/>
                  </a:lnTo>
                  <a:lnTo>
                    <a:pt x="308" y="2566"/>
                  </a:lnTo>
                  <a:lnTo>
                    <a:pt x="333" y="2590"/>
                  </a:lnTo>
                  <a:lnTo>
                    <a:pt x="359" y="2613"/>
                  </a:lnTo>
                  <a:lnTo>
                    <a:pt x="384" y="2633"/>
                  </a:lnTo>
                  <a:lnTo>
                    <a:pt x="410" y="2653"/>
                  </a:lnTo>
                  <a:lnTo>
                    <a:pt x="436" y="2671"/>
                  </a:lnTo>
                  <a:lnTo>
                    <a:pt x="463" y="2686"/>
                  </a:lnTo>
                  <a:lnTo>
                    <a:pt x="489" y="2701"/>
                  </a:lnTo>
                  <a:lnTo>
                    <a:pt x="516" y="2712"/>
                  </a:lnTo>
                  <a:lnTo>
                    <a:pt x="542" y="2722"/>
                  </a:lnTo>
                  <a:lnTo>
                    <a:pt x="568" y="2729"/>
                  </a:lnTo>
                  <a:lnTo>
                    <a:pt x="595" y="2734"/>
                  </a:lnTo>
                  <a:lnTo>
                    <a:pt x="595" y="2734"/>
                  </a:lnTo>
                  <a:lnTo>
                    <a:pt x="644" y="2741"/>
                  </a:lnTo>
                  <a:lnTo>
                    <a:pt x="688" y="2748"/>
                  </a:lnTo>
                  <a:lnTo>
                    <a:pt x="728" y="2757"/>
                  </a:lnTo>
                  <a:lnTo>
                    <a:pt x="766" y="2765"/>
                  </a:lnTo>
                  <a:lnTo>
                    <a:pt x="836" y="2785"/>
                  </a:lnTo>
                  <a:lnTo>
                    <a:pt x="909" y="2808"/>
                  </a:lnTo>
                  <a:lnTo>
                    <a:pt x="951" y="2820"/>
                  </a:lnTo>
                  <a:lnTo>
                    <a:pt x="997" y="2831"/>
                  </a:lnTo>
                  <a:lnTo>
                    <a:pt x="1048" y="2844"/>
                  </a:lnTo>
                  <a:lnTo>
                    <a:pt x="1107" y="2857"/>
                  </a:lnTo>
                  <a:lnTo>
                    <a:pt x="1173" y="2870"/>
                  </a:lnTo>
                  <a:lnTo>
                    <a:pt x="1249" y="2883"/>
                  </a:lnTo>
                  <a:lnTo>
                    <a:pt x="1336" y="2896"/>
                  </a:lnTo>
                  <a:lnTo>
                    <a:pt x="1434" y="2908"/>
                  </a:lnTo>
                  <a:lnTo>
                    <a:pt x="1434" y="2908"/>
                  </a:lnTo>
                  <a:lnTo>
                    <a:pt x="1485" y="2914"/>
                  </a:lnTo>
                  <a:lnTo>
                    <a:pt x="1536" y="2919"/>
                  </a:lnTo>
                  <a:lnTo>
                    <a:pt x="1583" y="2921"/>
                  </a:lnTo>
                  <a:lnTo>
                    <a:pt x="1629" y="2923"/>
                  </a:lnTo>
                  <a:lnTo>
                    <a:pt x="1673" y="2923"/>
                  </a:lnTo>
                  <a:lnTo>
                    <a:pt x="1715" y="2923"/>
                  </a:lnTo>
                  <a:lnTo>
                    <a:pt x="1756" y="2920"/>
                  </a:lnTo>
                  <a:lnTo>
                    <a:pt x="1796" y="2919"/>
                  </a:lnTo>
                  <a:lnTo>
                    <a:pt x="1871" y="2911"/>
                  </a:lnTo>
                  <a:lnTo>
                    <a:pt x="1943" y="2903"/>
                  </a:lnTo>
                  <a:lnTo>
                    <a:pt x="2009" y="2893"/>
                  </a:lnTo>
                  <a:lnTo>
                    <a:pt x="2073" y="2883"/>
                  </a:lnTo>
                  <a:lnTo>
                    <a:pt x="2133" y="2873"/>
                  </a:lnTo>
                  <a:lnTo>
                    <a:pt x="2194" y="2865"/>
                  </a:lnTo>
                  <a:lnTo>
                    <a:pt x="2251" y="2860"/>
                  </a:lnTo>
                  <a:lnTo>
                    <a:pt x="2281" y="2860"/>
                  </a:lnTo>
                  <a:lnTo>
                    <a:pt x="2310" y="2860"/>
                  </a:lnTo>
                  <a:lnTo>
                    <a:pt x="2338" y="2860"/>
                  </a:lnTo>
                  <a:lnTo>
                    <a:pt x="2368" y="2863"/>
                  </a:lnTo>
                  <a:lnTo>
                    <a:pt x="2397" y="2865"/>
                  </a:lnTo>
                  <a:lnTo>
                    <a:pt x="2427" y="2871"/>
                  </a:lnTo>
                  <a:lnTo>
                    <a:pt x="2459" y="2877"/>
                  </a:lnTo>
                  <a:lnTo>
                    <a:pt x="2489" y="2886"/>
                  </a:lnTo>
                  <a:lnTo>
                    <a:pt x="2520" y="2896"/>
                  </a:lnTo>
                  <a:lnTo>
                    <a:pt x="2553" y="2908"/>
                  </a:lnTo>
                  <a:lnTo>
                    <a:pt x="2553" y="2908"/>
                  </a:lnTo>
                  <a:lnTo>
                    <a:pt x="2586" y="2921"/>
                  </a:lnTo>
                  <a:lnTo>
                    <a:pt x="2619" y="2933"/>
                  </a:lnTo>
                  <a:lnTo>
                    <a:pt x="2654" y="2944"/>
                  </a:lnTo>
                  <a:lnTo>
                    <a:pt x="2687" y="2954"/>
                  </a:lnTo>
                  <a:lnTo>
                    <a:pt x="2755" y="2972"/>
                  </a:lnTo>
                  <a:lnTo>
                    <a:pt x="2824" y="2986"/>
                  </a:lnTo>
                  <a:lnTo>
                    <a:pt x="2895" y="2997"/>
                  </a:lnTo>
                  <a:lnTo>
                    <a:pt x="2963" y="3006"/>
                  </a:lnTo>
                  <a:lnTo>
                    <a:pt x="3032" y="3012"/>
                  </a:lnTo>
                  <a:lnTo>
                    <a:pt x="3100" y="3013"/>
                  </a:lnTo>
                  <a:lnTo>
                    <a:pt x="3167" y="3012"/>
                  </a:lnTo>
                  <a:lnTo>
                    <a:pt x="3231" y="3007"/>
                  </a:lnTo>
                  <a:lnTo>
                    <a:pt x="3294" y="3000"/>
                  </a:lnTo>
                  <a:lnTo>
                    <a:pt x="3355" y="2990"/>
                  </a:lnTo>
                  <a:lnTo>
                    <a:pt x="3413" y="2979"/>
                  </a:lnTo>
                  <a:lnTo>
                    <a:pt x="3441" y="2970"/>
                  </a:lnTo>
                  <a:lnTo>
                    <a:pt x="3468" y="2963"/>
                  </a:lnTo>
                  <a:lnTo>
                    <a:pt x="3494" y="2953"/>
                  </a:lnTo>
                  <a:lnTo>
                    <a:pt x="3520" y="2944"/>
                  </a:lnTo>
                  <a:lnTo>
                    <a:pt x="3544" y="2934"/>
                  </a:lnTo>
                  <a:lnTo>
                    <a:pt x="3567" y="2923"/>
                  </a:lnTo>
                  <a:lnTo>
                    <a:pt x="3567" y="2923"/>
                  </a:lnTo>
                  <a:lnTo>
                    <a:pt x="3590" y="2911"/>
                  </a:lnTo>
                  <a:lnTo>
                    <a:pt x="3611" y="2898"/>
                  </a:lnTo>
                  <a:lnTo>
                    <a:pt x="3630" y="2886"/>
                  </a:lnTo>
                  <a:lnTo>
                    <a:pt x="3649" y="2871"/>
                  </a:lnTo>
                  <a:lnTo>
                    <a:pt x="3666" y="2857"/>
                  </a:lnTo>
                  <a:lnTo>
                    <a:pt x="3683" y="2841"/>
                  </a:lnTo>
                  <a:lnTo>
                    <a:pt x="3714" y="2810"/>
                  </a:lnTo>
                  <a:lnTo>
                    <a:pt x="3742" y="2777"/>
                  </a:lnTo>
                  <a:lnTo>
                    <a:pt x="3769" y="2742"/>
                  </a:lnTo>
                  <a:lnTo>
                    <a:pt x="3821" y="2673"/>
                  </a:lnTo>
                  <a:lnTo>
                    <a:pt x="3848" y="2642"/>
                  </a:lnTo>
                  <a:lnTo>
                    <a:pt x="3876" y="2610"/>
                  </a:lnTo>
                  <a:lnTo>
                    <a:pt x="3891" y="2595"/>
                  </a:lnTo>
                  <a:lnTo>
                    <a:pt x="3907" y="2580"/>
                  </a:lnTo>
                  <a:lnTo>
                    <a:pt x="3924" y="2567"/>
                  </a:lnTo>
                  <a:lnTo>
                    <a:pt x="3941" y="2554"/>
                  </a:lnTo>
                  <a:lnTo>
                    <a:pt x="3960" y="2543"/>
                  </a:lnTo>
                  <a:lnTo>
                    <a:pt x="3980" y="2531"/>
                  </a:lnTo>
                  <a:lnTo>
                    <a:pt x="4001" y="2521"/>
                  </a:lnTo>
                  <a:lnTo>
                    <a:pt x="4023" y="2513"/>
                  </a:lnTo>
                  <a:lnTo>
                    <a:pt x="4047" y="2504"/>
                  </a:lnTo>
                  <a:lnTo>
                    <a:pt x="4071" y="2498"/>
                  </a:lnTo>
                  <a:lnTo>
                    <a:pt x="4099" y="2493"/>
                  </a:lnTo>
                  <a:lnTo>
                    <a:pt x="4127" y="2488"/>
                  </a:lnTo>
                  <a:lnTo>
                    <a:pt x="4127" y="2488"/>
                  </a:lnTo>
                  <a:lnTo>
                    <a:pt x="4157" y="2486"/>
                  </a:lnTo>
                  <a:lnTo>
                    <a:pt x="4186" y="2484"/>
                  </a:lnTo>
                  <a:lnTo>
                    <a:pt x="4246" y="2483"/>
                  </a:lnTo>
                  <a:lnTo>
                    <a:pt x="4305" y="2483"/>
                  </a:lnTo>
                  <a:lnTo>
                    <a:pt x="4364" y="2484"/>
                  </a:lnTo>
                  <a:lnTo>
                    <a:pt x="4421" y="2484"/>
                  </a:lnTo>
                  <a:lnTo>
                    <a:pt x="4477" y="2484"/>
                  </a:lnTo>
                  <a:lnTo>
                    <a:pt x="4532" y="2481"/>
                  </a:lnTo>
                  <a:lnTo>
                    <a:pt x="4557" y="2478"/>
                  </a:lnTo>
                  <a:lnTo>
                    <a:pt x="4582" y="2476"/>
                  </a:lnTo>
                  <a:lnTo>
                    <a:pt x="4606" y="2471"/>
                  </a:lnTo>
                  <a:lnTo>
                    <a:pt x="4629" y="2466"/>
                  </a:lnTo>
                  <a:lnTo>
                    <a:pt x="4652" y="2457"/>
                  </a:lnTo>
                  <a:lnTo>
                    <a:pt x="4673" y="2448"/>
                  </a:lnTo>
                  <a:lnTo>
                    <a:pt x="4694" y="2438"/>
                  </a:lnTo>
                  <a:lnTo>
                    <a:pt x="4712" y="2425"/>
                  </a:lnTo>
                  <a:lnTo>
                    <a:pt x="4731" y="2411"/>
                  </a:lnTo>
                  <a:lnTo>
                    <a:pt x="4747" y="2395"/>
                  </a:lnTo>
                  <a:lnTo>
                    <a:pt x="4762" y="2377"/>
                  </a:lnTo>
                  <a:lnTo>
                    <a:pt x="4777" y="2355"/>
                  </a:lnTo>
                  <a:lnTo>
                    <a:pt x="4788" y="2332"/>
                  </a:lnTo>
                  <a:lnTo>
                    <a:pt x="4800" y="2306"/>
                  </a:lnTo>
                  <a:lnTo>
                    <a:pt x="4808" y="2278"/>
                  </a:lnTo>
                  <a:lnTo>
                    <a:pt x="4817" y="2246"/>
                  </a:lnTo>
                  <a:lnTo>
                    <a:pt x="4823" y="2212"/>
                  </a:lnTo>
                  <a:lnTo>
                    <a:pt x="4827" y="2175"/>
                  </a:lnTo>
                  <a:lnTo>
                    <a:pt x="4827" y="2175"/>
                  </a:lnTo>
                  <a:lnTo>
                    <a:pt x="4833" y="2101"/>
                  </a:lnTo>
                  <a:lnTo>
                    <a:pt x="4840" y="2041"/>
                  </a:lnTo>
                  <a:lnTo>
                    <a:pt x="4851" y="1951"/>
                  </a:lnTo>
                  <a:lnTo>
                    <a:pt x="4860" y="1888"/>
                  </a:lnTo>
                  <a:lnTo>
                    <a:pt x="4864" y="1863"/>
                  </a:lnTo>
                  <a:lnTo>
                    <a:pt x="4866" y="1839"/>
                  </a:lnTo>
                  <a:lnTo>
                    <a:pt x="4867" y="1816"/>
                  </a:lnTo>
                  <a:lnTo>
                    <a:pt x="4867" y="1790"/>
                  </a:lnTo>
                  <a:lnTo>
                    <a:pt x="4864" y="1762"/>
                  </a:lnTo>
                  <a:lnTo>
                    <a:pt x="4861" y="1727"/>
                  </a:lnTo>
                  <a:lnTo>
                    <a:pt x="4848" y="1638"/>
                  </a:lnTo>
                  <a:lnTo>
                    <a:pt x="4827" y="1506"/>
                  </a:lnTo>
                  <a:lnTo>
                    <a:pt x="4827" y="1506"/>
                  </a:lnTo>
                  <a:lnTo>
                    <a:pt x="4818" y="1468"/>
                  </a:lnTo>
                  <a:lnTo>
                    <a:pt x="4808" y="1428"/>
                  </a:lnTo>
                  <a:lnTo>
                    <a:pt x="4795" y="1387"/>
                  </a:lnTo>
                  <a:lnTo>
                    <a:pt x="4780" y="1347"/>
                  </a:lnTo>
                  <a:lnTo>
                    <a:pt x="4761" y="1307"/>
                  </a:lnTo>
                  <a:lnTo>
                    <a:pt x="4742" y="1267"/>
                  </a:lnTo>
                  <a:lnTo>
                    <a:pt x="4721" y="1227"/>
                  </a:lnTo>
                  <a:lnTo>
                    <a:pt x="4696" y="1187"/>
                  </a:lnTo>
                  <a:lnTo>
                    <a:pt x="4672" y="1147"/>
                  </a:lnTo>
                  <a:lnTo>
                    <a:pt x="4646" y="1107"/>
                  </a:lnTo>
                  <a:lnTo>
                    <a:pt x="4619" y="1066"/>
                  </a:lnTo>
                  <a:lnTo>
                    <a:pt x="4592" y="1028"/>
                  </a:lnTo>
                  <a:lnTo>
                    <a:pt x="4533" y="950"/>
                  </a:lnTo>
                  <a:lnTo>
                    <a:pt x="4473" y="876"/>
                  </a:lnTo>
                  <a:lnTo>
                    <a:pt x="4411" y="803"/>
                  </a:lnTo>
                  <a:lnTo>
                    <a:pt x="4352" y="734"/>
                  </a:lnTo>
                  <a:lnTo>
                    <a:pt x="4242" y="609"/>
                  </a:lnTo>
                  <a:lnTo>
                    <a:pt x="4193" y="555"/>
                  </a:lnTo>
                  <a:lnTo>
                    <a:pt x="4150" y="504"/>
                  </a:lnTo>
                  <a:lnTo>
                    <a:pt x="4117" y="461"/>
                  </a:lnTo>
                  <a:lnTo>
                    <a:pt x="4103" y="443"/>
                  </a:lnTo>
                  <a:lnTo>
                    <a:pt x="4091" y="426"/>
                  </a:lnTo>
                  <a:lnTo>
                    <a:pt x="4091" y="426"/>
                  </a:lnTo>
                  <a:lnTo>
                    <a:pt x="4087" y="417"/>
                  </a:lnTo>
                  <a:lnTo>
                    <a:pt x="4080" y="410"/>
                  </a:lnTo>
                  <a:lnTo>
                    <a:pt x="4066" y="395"/>
                  </a:lnTo>
                  <a:lnTo>
                    <a:pt x="4047" y="381"/>
                  </a:lnTo>
                  <a:lnTo>
                    <a:pt x="4026" y="370"/>
                  </a:lnTo>
                  <a:lnTo>
                    <a:pt x="4003" y="358"/>
                  </a:lnTo>
                  <a:lnTo>
                    <a:pt x="3975" y="347"/>
                  </a:lnTo>
                  <a:lnTo>
                    <a:pt x="3947" y="338"/>
                  </a:lnTo>
                  <a:lnTo>
                    <a:pt x="3917" y="330"/>
                  </a:lnTo>
                  <a:lnTo>
                    <a:pt x="3885" y="322"/>
                  </a:lnTo>
                  <a:lnTo>
                    <a:pt x="3851" y="315"/>
                  </a:lnTo>
                  <a:lnTo>
                    <a:pt x="3816" y="309"/>
                  </a:lnTo>
                  <a:lnTo>
                    <a:pt x="3780" y="304"/>
                  </a:lnTo>
                  <a:lnTo>
                    <a:pt x="3707" y="295"/>
                  </a:lnTo>
                  <a:lnTo>
                    <a:pt x="3633" y="289"/>
                  </a:lnTo>
                  <a:lnTo>
                    <a:pt x="3560" y="285"/>
                  </a:lnTo>
                  <a:lnTo>
                    <a:pt x="3491" y="284"/>
                  </a:lnTo>
                  <a:lnTo>
                    <a:pt x="3426" y="282"/>
                  </a:lnTo>
                  <a:lnTo>
                    <a:pt x="3369" y="282"/>
                  </a:lnTo>
                  <a:lnTo>
                    <a:pt x="3284" y="284"/>
                  </a:lnTo>
                  <a:lnTo>
                    <a:pt x="3253" y="285"/>
                  </a:lnTo>
                  <a:lnTo>
                    <a:pt x="3253" y="285"/>
                  </a:lnTo>
                  <a:close/>
                </a:path>
              </a:pathLst>
            </a:custGeom>
            <a:gradFill flip="none" rotWithShape="1">
              <a:gsLst>
                <a:gs pos="0">
                  <a:srgbClr val="D9CFBB">
                    <a:alpha val="40000"/>
                  </a:srgbClr>
                </a:gs>
                <a:gs pos="100000">
                  <a:srgbClr val="AE9878">
                    <a:alpha val="40000"/>
                  </a:srgbClr>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pic>
        <p:nvPicPr>
          <p:cNvPr id="444" name="Picture 443">
            <a:extLst>
              <a:ext uri="{C183D7F6-B498-43B3-948B-1728B52AA6E4}">
                <adec:decorative xmlns:adec="http://schemas.microsoft.com/office/drawing/2017/decorative" val="1"/>
              </a:ext>
            </a:extLst>
          </p:cNvPr>
          <p:cNvPicPr>
            <a:picLocks noChangeAspect="1"/>
          </p:cNvPicPr>
          <p:nvPr/>
        </p:nvPicPr>
        <p:blipFill>
          <a:blip r:embed="rId3" cstate="screen">
            <a:lum/>
            <a:alphaModFix amt="70000"/>
          </a:blip>
          <a:srcRect/>
          <a:stretch>
            <a:fillRect/>
          </a:stretch>
        </p:blipFill>
        <p:spPr>
          <a:xfrm>
            <a:off x="1524000" y="259850"/>
            <a:ext cx="9144000" cy="3702550"/>
          </a:xfrm>
          <a:prstGeom prst="rect">
            <a:avLst/>
          </a:prstGeom>
        </p:spPr>
      </p:pic>
      <p:grpSp>
        <p:nvGrpSpPr>
          <p:cNvPr id="449" name="Group 448">
            <a:extLst>
              <a:ext uri="{C183D7F6-B498-43B3-948B-1728B52AA6E4}">
                <adec:decorative xmlns:adec="http://schemas.microsoft.com/office/drawing/2017/decorative" val="1"/>
              </a:ext>
            </a:extLst>
          </p:cNvPr>
          <p:cNvGrpSpPr/>
          <p:nvPr/>
        </p:nvGrpSpPr>
        <p:grpSpPr>
          <a:xfrm>
            <a:off x="662473" y="190784"/>
            <a:ext cx="6779727" cy="5791051"/>
            <a:chOff x="-838200" y="-723900"/>
            <a:chExt cx="6756400" cy="6705736"/>
          </a:xfrm>
        </p:grpSpPr>
        <p:sp>
          <p:nvSpPr>
            <p:cNvPr id="450" name="Trapezoid 449"/>
            <p:cNvSpPr/>
            <p:nvPr/>
          </p:nvSpPr>
          <p:spPr>
            <a:xfrm rot="18900000">
              <a:off x="1181236" y="787536"/>
              <a:ext cx="3200400" cy="4343400"/>
            </a:xfrm>
            <a:prstGeom prst="trapezoid">
              <a:avLst>
                <a:gd name="adj" fmla="val 36290"/>
              </a:avLst>
            </a:prstGeom>
            <a:gradFill flip="none" rotWithShape="1">
              <a:gsLst>
                <a:gs pos="0">
                  <a:srgbClr val="FFFFFF">
                    <a:alpha val="0"/>
                  </a:srgbClr>
                </a:gs>
                <a:gs pos="100000">
                  <a:srgbClr val="FFFB2B">
                    <a:alpha val="50000"/>
                  </a:srgbClr>
                </a:gs>
              </a:gsLst>
              <a:lin ang="16200000" scaled="0"/>
              <a:tileRect/>
            </a:gra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3600" dirty="0">
                <a:solidFill>
                  <a:srgbClr val="3E3619"/>
                </a:solidFill>
                <a:latin typeface="Arial Narrow"/>
                <a:cs typeface="Arial Narrow"/>
              </a:endParaRPr>
            </a:p>
          </p:txBody>
        </p:sp>
        <p:sp>
          <p:nvSpPr>
            <p:cNvPr id="451" name="Trapezoid 450"/>
            <p:cNvSpPr/>
            <p:nvPr/>
          </p:nvSpPr>
          <p:spPr>
            <a:xfrm>
              <a:off x="-838200" y="1638436"/>
              <a:ext cx="3200400" cy="4343400"/>
            </a:xfrm>
            <a:prstGeom prst="trapezoid">
              <a:avLst>
                <a:gd name="adj" fmla="val 36290"/>
              </a:avLst>
            </a:prstGeom>
            <a:gradFill flip="none" rotWithShape="1">
              <a:gsLst>
                <a:gs pos="0">
                  <a:srgbClr val="FFFFFF">
                    <a:alpha val="0"/>
                  </a:srgbClr>
                </a:gs>
                <a:gs pos="100000">
                  <a:srgbClr val="FFFB2B">
                    <a:alpha val="50000"/>
                  </a:srgbClr>
                </a:gs>
              </a:gsLst>
              <a:lin ang="16200000" scaled="0"/>
              <a:tileRect/>
            </a:gra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3600" dirty="0">
                <a:solidFill>
                  <a:srgbClr val="3E3619"/>
                </a:solidFill>
                <a:latin typeface="Arial Narrow"/>
                <a:cs typeface="Arial Narrow"/>
              </a:endParaRPr>
            </a:p>
          </p:txBody>
        </p:sp>
        <p:sp>
          <p:nvSpPr>
            <p:cNvPr id="452" name="Trapezoid 451"/>
            <p:cNvSpPr/>
            <p:nvPr/>
          </p:nvSpPr>
          <p:spPr>
            <a:xfrm rot="16200000">
              <a:off x="2146300" y="-1295400"/>
              <a:ext cx="3200400" cy="4343400"/>
            </a:xfrm>
            <a:prstGeom prst="trapezoid">
              <a:avLst>
                <a:gd name="adj" fmla="val 36290"/>
              </a:avLst>
            </a:prstGeom>
            <a:gradFill flip="none" rotWithShape="1">
              <a:gsLst>
                <a:gs pos="0">
                  <a:srgbClr val="FFFFFF">
                    <a:alpha val="0"/>
                  </a:srgbClr>
                </a:gs>
                <a:gs pos="100000">
                  <a:srgbClr val="FFFB2B">
                    <a:alpha val="50000"/>
                  </a:srgbClr>
                </a:gs>
              </a:gsLst>
              <a:lin ang="16200000" scaled="0"/>
              <a:tileRect/>
            </a:gra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3600" dirty="0">
                <a:solidFill>
                  <a:srgbClr val="3E3619"/>
                </a:solidFill>
                <a:latin typeface="Arial Narrow"/>
                <a:cs typeface="Arial Narrow"/>
              </a:endParaRPr>
            </a:p>
          </p:txBody>
        </p:sp>
      </p:grpSp>
      <p:grpSp>
        <p:nvGrpSpPr>
          <p:cNvPr id="296" name="Group 295">
            <a:extLst>
              <a:ext uri="{C183D7F6-B498-43B3-948B-1728B52AA6E4}">
                <adec:decorative xmlns:adec="http://schemas.microsoft.com/office/drawing/2017/decorative" val="1"/>
              </a:ext>
            </a:extLst>
          </p:cNvPr>
          <p:cNvGrpSpPr/>
          <p:nvPr/>
        </p:nvGrpSpPr>
        <p:grpSpPr>
          <a:xfrm>
            <a:off x="2205515" y="5299156"/>
            <a:ext cx="497062" cy="458808"/>
            <a:chOff x="2703513" y="2783417"/>
            <a:chExt cx="4414308" cy="4074583"/>
          </a:xfrm>
        </p:grpSpPr>
        <p:sp>
          <p:nvSpPr>
            <p:cNvPr id="297" name="Freeform 5"/>
            <p:cNvSpPr>
              <a:spLocks/>
            </p:cNvSpPr>
            <p:nvPr/>
          </p:nvSpPr>
          <p:spPr bwMode="auto">
            <a:xfrm>
              <a:off x="2807758" y="2783417"/>
              <a:ext cx="4310063" cy="3614738"/>
            </a:xfrm>
            <a:custGeom>
              <a:avLst/>
              <a:gdLst/>
              <a:ahLst/>
              <a:cxnLst>
                <a:cxn ang="0">
                  <a:pos x="5260" y="2301"/>
                </a:cxn>
                <a:cxn ang="0">
                  <a:pos x="5069" y="1997"/>
                </a:cxn>
                <a:cxn ang="0">
                  <a:pos x="4833" y="1718"/>
                </a:cxn>
                <a:cxn ang="0">
                  <a:pos x="4560" y="1457"/>
                </a:cxn>
                <a:cxn ang="0">
                  <a:pos x="4256" y="1217"/>
                </a:cxn>
                <a:cxn ang="0">
                  <a:pos x="3927" y="993"/>
                </a:cxn>
                <a:cxn ang="0">
                  <a:pos x="3580" y="782"/>
                </a:cxn>
                <a:cxn ang="0">
                  <a:pos x="3041" y="485"/>
                </a:cxn>
                <a:cxn ang="0">
                  <a:pos x="2631" y="297"/>
                </a:cxn>
                <a:cxn ang="0">
                  <a:pos x="2231" y="164"/>
                </a:cxn>
                <a:cxn ang="0">
                  <a:pos x="1852" y="75"/>
                </a:cxn>
                <a:cxn ang="0">
                  <a:pos x="1505" y="23"/>
                </a:cxn>
                <a:cxn ang="0">
                  <a:pos x="1202" y="2"/>
                </a:cxn>
                <a:cxn ang="0">
                  <a:pos x="954" y="4"/>
                </a:cxn>
                <a:cxn ang="0">
                  <a:pos x="709" y="28"/>
                </a:cxn>
                <a:cxn ang="0">
                  <a:pos x="636" y="49"/>
                </a:cxn>
                <a:cxn ang="0">
                  <a:pos x="530" y="72"/>
                </a:cxn>
                <a:cxn ang="0">
                  <a:pos x="403" y="72"/>
                </a:cxn>
                <a:cxn ang="0">
                  <a:pos x="139" y="42"/>
                </a:cxn>
                <a:cxn ang="0">
                  <a:pos x="10" y="42"/>
                </a:cxn>
                <a:cxn ang="0">
                  <a:pos x="0" y="49"/>
                </a:cxn>
                <a:cxn ang="0">
                  <a:pos x="695" y="291"/>
                </a:cxn>
                <a:cxn ang="0">
                  <a:pos x="1463" y="591"/>
                </a:cxn>
                <a:cxn ang="0">
                  <a:pos x="1910" y="788"/>
                </a:cxn>
                <a:cxn ang="0">
                  <a:pos x="2311" y="993"/>
                </a:cxn>
                <a:cxn ang="0">
                  <a:pos x="2624" y="1194"/>
                </a:cxn>
                <a:cxn ang="0">
                  <a:pos x="2806" y="1354"/>
                </a:cxn>
                <a:cxn ang="0">
                  <a:pos x="3310" y="1836"/>
                </a:cxn>
                <a:cxn ang="0">
                  <a:pos x="3708" y="2251"/>
                </a:cxn>
                <a:cxn ang="0">
                  <a:pos x="4110" y="2713"/>
                </a:cxn>
                <a:cxn ang="0">
                  <a:pos x="4476" y="3197"/>
                </a:cxn>
                <a:cxn ang="0">
                  <a:pos x="4669" y="3501"/>
                </a:cxn>
                <a:cxn ang="0">
                  <a:pos x="4798" y="3739"/>
                </a:cxn>
                <a:cxn ang="0">
                  <a:pos x="4897" y="3970"/>
                </a:cxn>
                <a:cxn ang="0">
                  <a:pos x="4961" y="4191"/>
                </a:cxn>
                <a:cxn ang="0">
                  <a:pos x="4986" y="4399"/>
                </a:cxn>
                <a:cxn ang="0">
                  <a:pos x="4977" y="4545"/>
                </a:cxn>
                <a:cxn ang="0">
                  <a:pos x="5048" y="4554"/>
                </a:cxn>
                <a:cxn ang="0">
                  <a:pos x="5083" y="4531"/>
                </a:cxn>
                <a:cxn ang="0">
                  <a:pos x="5095" y="4491"/>
                </a:cxn>
                <a:cxn ang="0">
                  <a:pos x="5140" y="4401"/>
                </a:cxn>
                <a:cxn ang="0">
                  <a:pos x="5269" y="4121"/>
                </a:cxn>
                <a:cxn ang="0">
                  <a:pos x="5364" y="3850"/>
                </a:cxn>
                <a:cxn ang="0">
                  <a:pos x="5396" y="3694"/>
                </a:cxn>
                <a:cxn ang="0">
                  <a:pos x="5417" y="3405"/>
                </a:cxn>
                <a:cxn ang="0">
                  <a:pos x="5431" y="3004"/>
                </a:cxn>
                <a:cxn ang="0">
                  <a:pos x="5408" y="2719"/>
                </a:cxn>
                <a:cxn ang="0">
                  <a:pos x="5375" y="2567"/>
                </a:cxn>
                <a:cxn ang="0">
                  <a:pos x="5338" y="2463"/>
                </a:cxn>
              </a:cxnLst>
              <a:rect l="0" t="0" r="r" b="b"/>
              <a:pathLst>
                <a:path w="5431" h="4556">
                  <a:moveTo>
                    <a:pt x="5338" y="2463"/>
                  </a:moveTo>
                  <a:lnTo>
                    <a:pt x="5338" y="2463"/>
                  </a:lnTo>
                  <a:lnTo>
                    <a:pt x="5302" y="2381"/>
                  </a:lnTo>
                  <a:lnTo>
                    <a:pt x="5260" y="2301"/>
                  </a:lnTo>
                  <a:lnTo>
                    <a:pt x="5217" y="2223"/>
                  </a:lnTo>
                  <a:lnTo>
                    <a:pt x="5170" y="2147"/>
                  </a:lnTo>
                  <a:lnTo>
                    <a:pt x="5121" y="2070"/>
                  </a:lnTo>
                  <a:lnTo>
                    <a:pt x="5069" y="1997"/>
                  </a:lnTo>
                  <a:lnTo>
                    <a:pt x="5013" y="1924"/>
                  </a:lnTo>
                  <a:lnTo>
                    <a:pt x="4956" y="1855"/>
                  </a:lnTo>
                  <a:lnTo>
                    <a:pt x="4895" y="1785"/>
                  </a:lnTo>
                  <a:lnTo>
                    <a:pt x="4833" y="1718"/>
                  </a:lnTo>
                  <a:lnTo>
                    <a:pt x="4767" y="1650"/>
                  </a:lnTo>
                  <a:lnTo>
                    <a:pt x="4701" y="1585"/>
                  </a:lnTo>
                  <a:lnTo>
                    <a:pt x="4631" y="1521"/>
                  </a:lnTo>
                  <a:lnTo>
                    <a:pt x="4560" y="1457"/>
                  </a:lnTo>
                  <a:lnTo>
                    <a:pt x="4487" y="1396"/>
                  </a:lnTo>
                  <a:lnTo>
                    <a:pt x="4410" y="1335"/>
                  </a:lnTo>
                  <a:lnTo>
                    <a:pt x="4334" y="1276"/>
                  </a:lnTo>
                  <a:lnTo>
                    <a:pt x="4256" y="1217"/>
                  </a:lnTo>
                  <a:lnTo>
                    <a:pt x="4176" y="1160"/>
                  </a:lnTo>
                  <a:lnTo>
                    <a:pt x="4094" y="1104"/>
                  </a:lnTo>
                  <a:lnTo>
                    <a:pt x="4011" y="1048"/>
                  </a:lnTo>
                  <a:lnTo>
                    <a:pt x="3927" y="993"/>
                  </a:lnTo>
                  <a:lnTo>
                    <a:pt x="3842" y="939"/>
                  </a:lnTo>
                  <a:lnTo>
                    <a:pt x="3755" y="887"/>
                  </a:lnTo>
                  <a:lnTo>
                    <a:pt x="3668" y="833"/>
                  </a:lnTo>
                  <a:lnTo>
                    <a:pt x="3580" y="782"/>
                  </a:lnTo>
                  <a:lnTo>
                    <a:pt x="3402" y="680"/>
                  </a:lnTo>
                  <a:lnTo>
                    <a:pt x="3222" y="583"/>
                  </a:lnTo>
                  <a:lnTo>
                    <a:pt x="3041" y="485"/>
                  </a:lnTo>
                  <a:lnTo>
                    <a:pt x="3041" y="485"/>
                  </a:lnTo>
                  <a:lnTo>
                    <a:pt x="2938" y="433"/>
                  </a:lnTo>
                  <a:lnTo>
                    <a:pt x="2834" y="384"/>
                  </a:lnTo>
                  <a:lnTo>
                    <a:pt x="2733" y="339"/>
                  </a:lnTo>
                  <a:lnTo>
                    <a:pt x="2631" y="297"/>
                  </a:lnTo>
                  <a:lnTo>
                    <a:pt x="2530" y="259"/>
                  </a:lnTo>
                  <a:lnTo>
                    <a:pt x="2429" y="224"/>
                  </a:lnTo>
                  <a:lnTo>
                    <a:pt x="2328" y="191"/>
                  </a:lnTo>
                  <a:lnTo>
                    <a:pt x="2231" y="164"/>
                  </a:lnTo>
                  <a:lnTo>
                    <a:pt x="2134" y="138"/>
                  </a:lnTo>
                  <a:lnTo>
                    <a:pt x="2038" y="113"/>
                  </a:lnTo>
                  <a:lnTo>
                    <a:pt x="1944" y="92"/>
                  </a:lnTo>
                  <a:lnTo>
                    <a:pt x="1852" y="75"/>
                  </a:lnTo>
                  <a:lnTo>
                    <a:pt x="1762" y="59"/>
                  </a:lnTo>
                  <a:lnTo>
                    <a:pt x="1673" y="45"/>
                  </a:lnTo>
                  <a:lnTo>
                    <a:pt x="1588" y="33"/>
                  </a:lnTo>
                  <a:lnTo>
                    <a:pt x="1505" y="23"/>
                  </a:lnTo>
                  <a:lnTo>
                    <a:pt x="1425" y="16"/>
                  </a:lnTo>
                  <a:lnTo>
                    <a:pt x="1347" y="11"/>
                  </a:lnTo>
                  <a:lnTo>
                    <a:pt x="1274" y="5"/>
                  </a:lnTo>
                  <a:lnTo>
                    <a:pt x="1202" y="2"/>
                  </a:lnTo>
                  <a:lnTo>
                    <a:pt x="1135" y="0"/>
                  </a:lnTo>
                  <a:lnTo>
                    <a:pt x="1070" y="0"/>
                  </a:lnTo>
                  <a:lnTo>
                    <a:pt x="1009" y="2"/>
                  </a:lnTo>
                  <a:lnTo>
                    <a:pt x="954" y="4"/>
                  </a:lnTo>
                  <a:lnTo>
                    <a:pt x="853" y="9"/>
                  </a:lnTo>
                  <a:lnTo>
                    <a:pt x="771" y="18"/>
                  </a:lnTo>
                  <a:lnTo>
                    <a:pt x="737" y="23"/>
                  </a:lnTo>
                  <a:lnTo>
                    <a:pt x="709" y="28"/>
                  </a:lnTo>
                  <a:lnTo>
                    <a:pt x="684" y="33"/>
                  </a:lnTo>
                  <a:lnTo>
                    <a:pt x="665" y="39"/>
                  </a:lnTo>
                  <a:lnTo>
                    <a:pt x="665" y="39"/>
                  </a:lnTo>
                  <a:lnTo>
                    <a:pt x="636" y="49"/>
                  </a:lnTo>
                  <a:lnTo>
                    <a:pt x="608" y="56"/>
                  </a:lnTo>
                  <a:lnTo>
                    <a:pt x="580" y="63"/>
                  </a:lnTo>
                  <a:lnTo>
                    <a:pt x="554" y="68"/>
                  </a:lnTo>
                  <a:lnTo>
                    <a:pt x="530" y="72"/>
                  </a:lnTo>
                  <a:lnTo>
                    <a:pt x="504" y="73"/>
                  </a:lnTo>
                  <a:lnTo>
                    <a:pt x="479" y="73"/>
                  </a:lnTo>
                  <a:lnTo>
                    <a:pt x="455" y="73"/>
                  </a:lnTo>
                  <a:lnTo>
                    <a:pt x="403" y="72"/>
                  </a:lnTo>
                  <a:lnTo>
                    <a:pt x="347" y="66"/>
                  </a:lnTo>
                  <a:lnTo>
                    <a:pt x="210" y="49"/>
                  </a:lnTo>
                  <a:lnTo>
                    <a:pt x="210" y="49"/>
                  </a:lnTo>
                  <a:lnTo>
                    <a:pt x="139" y="42"/>
                  </a:lnTo>
                  <a:lnTo>
                    <a:pt x="87" y="39"/>
                  </a:lnTo>
                  <a:lnTo>
                    <a:pt x="50" y="39"/>
                  </a:lnTo>
                  <a:lnTo>
                    <a:pt x="24" y="40"/>
                  </a:lnTo>
                  <a:lnTo>
                    <a:pt x="10" y="42"/>
                  </a:lnTo>
                  <a:lnTo>
                    <a:pt x="1" y="45"/>
                  </a:lnTo>
                  <a:lnTo>
                    <a:pt x="0" y="49"/>
                  </a:lnTo>
                  <a:lnTo>
                    <a:pt x="0" y="49"/>
                  </a:lnTo>
                  <a:lnTo>
                    <a:pt x="0" y="49"/>
                  </a:lnTo>
                  <a:lnTo>
                    <a:pt x="90" y="80"/>
                  </a:lnTo>
                  <a:lnTo>
                    <a:pt x="337" y="164"/>
                  </a:lnTo>
                  <a:lnTo>
                    <a:pt x="504" y="223"/>
                  </a:lnTo>
                  <a:lnTo>
                    <a:pt x="695" y="291"/>
                  </a:lnTo>
                  <a:lnTo>
                    <a:pt x="902" y="369"/>
                  </a:lnTo>
                  <a:lnTo>
                    <a:pt x="1121" y="452"/>
                  </a:lnTo>
                  <a:lnTo>
                    <a:pt x="1348" y="543"/>
                  </a:lnTo>
                  <a:lnTo>
                    <a:pt x="1463" y="591"/>
                  </a:lnTo>
                  <a:lnTo>
                    <a:pt x="1576" y="638"/>
                  </a:lnTo>
                  <a:lnTo>
                    <a:pt x="1689" y="689"/>
                  </a:lnTo>
                  <a:lnTo>
                    <a:pt x="1800" y="737"/>
                  </a:lnTo>
                  <a:lnTo>
                    <a:pt x="1910" y="788"/>
                  </a:lnTo>
                  <a:lnTo>
                    <a:pt x="2016" y="840"/>
                  </a:lnTo>
                  <a:lnTo>
                    <a:pt x="2120" y="890"/>
                  </a:lnTo>
                  <a:lnTo>
                    <a:pt x="2217" y="942"/>
                  </a:lnTo>
                  <a:lnTo>
                    <a:pt x="2311" y="993"/>
                  </a:lnTo>
                  <a:lnTo>
                    <a:pt x="2400" y="1043"/>
                  </a:lnTo>
                  <a:lnTo>
                    <a:pt x="2481" y="1095"/>
                  </a:lnTo>
                  <a:lnTo>
                    <a:pt x="2556" y="1146"/>
                  </a:lnTo>
                  <a:lnTo>
                    <a:pt x="2624" y="1194"/>
                  </a:lnTo>
                  <a:lnTo>
                    <a:pt x="2653" y="1219"/>
                  </a:lnTo>
                  <a:lnTo>
                    <a:pt x="2683" y="1243"/>
                  </a:lnTo>
                  <a:lnTo>
                    <a:pt x="2683" y="1243"/>
                  </a:lnTo>
                  <a:lnTo>
                    <a:pt x="2806" y="1354"/>
                  </a:lnTo>
                  <a:lnTo>
                    <a:pt x="2956" y="1493"/>
                  </a:lnTo>
                  <a:lnTo>
                    <a:pt x="3126" y="1655"/>
                  </a:lnTo>
                  <a:lnTo>
                    <a:pt x="3216" y="1744"/>
                  </a:lnTo>
                  <a:lnTo>
                    <a:pt x="3310" y="1836"/>
                  </a:lnTo>
                  <a:lnTo>
                    <a:pt x="3408" y="1935"/>
                  </a:lnTo>
                  <a:lnTo>
                    <a:pt x="3507" y="2037"/>
                  </a:lnTo>
                  <a:lnTo>
                    <a:pt x="3608" y="2142"/>
                  </a:lnTo>
                  <a:lnTo>
                    <a:pt x="3708" y="2251"/>
                  </a:lnTo>
                  <a:lnTo>
                    <a:pt x="3811" y="2362"/>
                  </a:lnTo>
                  <a:lnTo>
                    <a:pt x="3912" y="2477"/>
                  </a:lnTo>
                  <a:lnTo>
                    <a:pt x="4011" y="2593"/>
                  </a:lnTo>
                  <a:lnTo>
                    <a:pt x="4110" y="2713"/>
                  </a:lnTo>
                  <a:lnTo>
                    <a:pt x="4207" y="2832"/>
                  </a:lnTo>
                  <a:lnTo>
                    <a:pt x="4299" y="2953"/>
                  </a:lnTo>
                  <a:lnTo>
                    <a:pt x="4390" y="3075"/>
                  </a:lnTo>
                  <a:lnTo>
                    <a:pt x="4476" y="3197"/>
                  </a:lnTo>
                  <a:lnTo>
                    <a:pt x="4558" y="3318"/>
                  </a:lnTo>
                  <a:lnTo>
                    <a:pt x="4596" y="3379"/>
                  </a:lnTo>
                  <a:lnTo>
                    <a:pt x="4635" y="3440"/>
                  </a:lnTo>
                  <a:lnTo>
                    <a:pt x="4669" y="3501"/>
                  </a:lnTo>
                  <a:lnTo>
                    <a:pt x="4704" y="3560"/>
                  </a:lnTo>
                  <a:lnTo>
                    <a:pt x="4737" y="3621"/>
                  </a:lnTo>
                  <a:lnTo>
                    <a:pt x="4768" y="3680"/>
                  </a:lnTo>
                  <a:lnTo>
                    <a:pt x="4798" y="3739"/>
                  </a:lnTo>
                  <a:lnTo>
                    <a:pt x="4826" y="3798"/>
                  </a:lnTo>
                  <a:lnTo>
                    <a:pt x="4852" y="3855"/>
                  </a:lnTo>
                  <a:lnTo>
                    <a:pt x="4874" y="3913"/>
                  </a:lnTo>
                  <a:lnTo>
                    <a:pt x="4897" y="3970"/>
                  </a:lnTo>
                  <a:lnTo>
                    <a:pt x="4916" y="4026"/>
                  </a:lnTo>
                  <a:lnTo>
                    <a:pt x="4933" y="4081"/>
                  </a:lnTo>
                  <a:lnTo>
                    <a:pt x="4949" y="4137"/>
                  </a:lnTo>
                  <a:lnTo>
                    <a:pt x="4961" y="4191"/>
                  </a:lnTo>
                  <a:lnTo>
                    <a:pt x="4972" y="4245"/>
                  </a:lnTo>
                  <a:lnTo>
                    <a:pt x="4979" y="4297"/>
                  </a:lnTo>
                  <a:lnTo>
                    <a:pt x="4984" y="4349"/>
                  </a:lnTo>
                  <a:lnTo>
                    <a:pt x="4986" y="4399"/>
                  </a:lnTo>
                  <a:lnTo>
                    <a:pt x="4986" y="4448"/>
                  </a:lnTo>
                  <a:lnTo>
                    <a:pt x="4982" y="4497"/>
                  </a:lnTo>
                  <a:lnTo>
                    <a:pt x="4977" y="4545"/>
                  </a:lnTo>
                  <a:lnTo>
                    <a:pt x="4977" y="4545"/>
                  </a:lnTo>
                  <a:lnTo>
                    <a:pt x="4998" y="4551"/>
                  </a:lnTo>
                  <a:lnTo>
                    <a:pt x="5017" y="4554"/>
                  </a:lnTo>
                  <a:lnTo>
                    <a:pt x="5034" y="4556"/>
                  </a:lnTo>
                  <a:lnTo>
                    <a:pt x="5048" y="4554"/>
                  </a:lnTo>
                  <a:lnTo>
                    <a:pt x="5060" y="4551"/>
                  </a:lnTo>
                  <a:lnTo>
                    <a:pt x="5069" y="4545"/>
                  </a:lnTo>
                  <a:lnTo>
                    <a:pt x="5076" y="4538"/>
                  </a:lnTo>
                  <a:lnTo>
                    <a:pt x="5083" y="4531"/>
                  </a:lnTo>
                  <a:lnTo>
                    <a:pt x="5086" y="4525"/>
                  </a:lnTo>
                  <a:lnTo>
                    <a:pt x="5090" y="4518"/>
                  </a:lnTo>
                  <a:lnTo>
                    <a:pt x="5093" y="4504"/>
                  </a:lnTo>
                  <a:lnTo>
                    <a:pt x="5095" y="4491"/>
                  </a:lnTo>
                  <a:lnTo>
                    <a:pt x="5095" y="4488"/>
                  </a:lnTo>
                  <a:lnTo>
                    <a:pt x="5095" y="4488"/>
                  </a:lnTo>
                  <a:lnTo>
                    <a:pt x="5107" y="4465"/>
                  </a:lnTo>
                  <a:lnTo>
                    <a:pt x="5140" y="4401"/>
                  </a:lnTo>
                  <a:lnTo>
                    <a:pt x="5187" y="4304"/>
                  </a:lnTo>
                  <a:lnTo>
                    <a:pt x="5213" y="4246"/>
                  </a:lnTo>
                  <a:lnTo>
                    <a:pt x="5241" y="4186"/>
                  </a:lnTo>
                  <a:lnTo>
                    <a:pt x="5269" y="4121"/>
                  </a:lnTo>
                  <a:lnTo>
                    <a:pt x="5295" y="4053"/>
                  </a:lnTo>
                  <a:lnTo>
                    <a:pt x="5321" y="3986"/>
                  </a:lnTo>
                  <a:lnTo>
                    <a:pt x="5344" y="3916"/>
                  </a:lnTo>
                  <a:lnTo>
                    <a:pt x="5364" y="3850"/>
                  </a:lnTo>
                  <a:lnTo>
                    <a:pt x="5380" y="3784"/>
                  </a:lnTo>
                  <a:lnTo>
                    <a:pt x="5387" y="3753"/>
                  </a:lnTo>
                  <a:lnTo>
                    <a:pt x="5392" y="3723"/>
                  </a:lnTo>
                  <a:lnTo>
                    <a:pt x="5396" y="3694"/>
                  </a:lnTo>
                  <a:lnTo>
                    <a:pt x="5397" y="3666"/>
                  </a:lnTo>
                  <a:lnTo>
                    <a:pt x="5397" y="3666"/>
                  </a:lnTo>
                  <a:lnTo>
                    <a:pt x="5406" y="3546"/>
                  </a:lnTo>
                  <a:lnTo>
                    <a:pt x="5417" y="3405"/>
                  </a:lnTo>
                  <a:lnTo>
                    <a:pt x="5425" y="3250"/>
                  </a:lnTo>
                  <a:lnTo>
                    <a:pt x="5429" y="3169"/>
                  </a:lnTo>
                  <a:lnTo>
                    <a:pt x="5431" y="3087"/>
                  </a:lnTo>
                  <a:lnTo>
                    <a:pt x="5431" y="3004"/>
                  </a:lnTo>
                  <a:lnTo>
                    <a:pt x="5427" y="2920"/>
                  </a:lnTo>
                  <a:lnTo>
                    <a:pt x="5422" y="2839"/>
                  </a:lnTo>
                  <a:lnTo>
                    <a:pt x="5413" y="2759"/>
                  </a:lnTo>
                  <a:lnTo>
                    <a:pt x="5408" y="2719"/>
                  </a:lnTo>
                  <a:lnTo>
                    <a:pt x="5401" y="2679"/>
                  </a:lnTo>
                  <a:lnTo>
                    <a:pt x="5394" y="2640"/>
                  </a:lnTo>
                  <a:lnTo>
                    <a:pt x="5385" y="2604"/>
                  </a:lnTo>
                  <a:lnTo>
                    <a:pt x="5375" y="2567"/>
                  </a:lnTo>
                  <a:lnTo>
                    <a:pt x="5364" y="2531"/>
                  </a:lnTo>
                  <a:lnTo>
                    <a:pt x="5352" y="2496"/>
                  </a:lnTo>
                  <a:lnTo>
                    <a:pt x="5338" y="2463"/>
                  </a:lnTo>
                  <a:lnTo>
                    <a:pt x="5338" y="2463"/>
                  </a:lnTo>
                  <a:close/>
                </a:path>
              </a:pathLst>
            </a:custGeom>
            <a:gradFill flip="none" rotWithShape="1">
              <a:gsLst>
                <a:gs pos="0">
                  <a:srgbClr val="99846D"/>
                </a:gs>
                <a:gs pos="100000">
                  <a:srgbClr val="755D3E"/>
                </a:gs>
                <a:gs pos="40000">
                  <a:srgbClr val="B39375"/>
                </a:gs>
              </a:gsLst>
              <a:lin ang="0" scaled="1"/>
              <a:tileRect/>
            </a:gradFill>
            <a:ln w="9525">
              <a:noFill/>
              <a:round/>
              <a:headEnd/>
              <a:tailEnd/>
            </a:ln>
            <a:effectLst>
              <a:innerShdw blurRad="111125" dist="50800" dir="2700000">
                <a:srgbClr val="000000">
                  <a:alpha val="50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298" name="Freeform 6"/>
            <p:cNvSpPr>
              <a:spLocks/>
            </p:cNvSpPr>
            <p:nvPr/>
          </p:nvSpPr>
          <p:spPr bwMode="auto">
            <a:xfrm>
              <a:off x="2703513" y="2813050"/>
              <a:ext cx="4070350" cy="4044950"/>
            </a:xfrm>
            <a:custGeom>
              <a:avLst/>
              <a:gdLst/>
              <a:ahLst/>
              <a:cxnLst>
                <a:cxn ang="0">
                  <a:pos x="2794" y="1170"/>
                </a:cxn>
                <a:cxn ang="0">
                  <a:pos x="2622" y="1046"/>
                </a:cxn>
                <a:cxn ang="0">
                  <a:pos x="2358" y="893"/>
                </a:cxn>
                <a:cxn ang="0">
                  <a:pos x="2051" y="739"/>
                </a:cxn>
                <a:cxn ang="0">
                  <a:pos x="1717" y="589"/>
                </a:cxn>
                <a:cxn ang="0">
                  <a:pos x="1262" y="403"/>
                </a:cxn>
                <a:cxn ang="0">
                  <a:pos x="645" y="174"/>
                </a:cxn>
                <a:cxn ang="0">
                  <a:pos x="141" y="0"/>
                </a:cxn>
                <a:cxn ang="0">
                  <a:pos x="132" y="9"/>
                </a:cxn>
                <a:cxn ang="0">
                  <a:pos x="116" y="36"/>
                </a:cxn>
                <a:cxn ang="0">
                  <a:pos x="111" y="78"/>
                </a:cxn>
                <a:cxn ang="0">
                  <a:pos x="122" y="139"/>
                </a:cxn>
                <a:cxn ang="0">
                  <a:pos x="141" y="195"/>
                </a:cxn>
                <a:cxn ang="0">
                  <a:pos x="144" y="240"/>
                </a:cxn>
                <a:cxn ang="0">
                  <a:pos x="118" y="419"/>
                </a:cxn>
                <a:cxn ang="0">
                  <a:pos x="52" y="773"/>
                </a:cxn>
                <a:cxn ang="0">
                  <a:pos x="17" y="1041"/>
                </a:cxn>
                <a:cxn ang="0">
                  <a:pos x="0" y="1337"/>
                </a:cxn>
                <a:cxn ang="0">
                  <a:pos x="7" y="1597"/>
                </a:cxn>
                <a:cxn ang="0">
                  <a:pos x="23" y="1757"/>
                </a:cxn>
                <a:cxn ang="0">
                  <a:pos x="50" y="1921"/>
                </a:cxn>
                <a:cxn ang="0">
                  <a:pos x="92" y="2082"/>
                </a:cxn>
                <a:cxn ang="0">
                  <a:pos x="146" y="2244"/>
                </a:cxn>
                <a:cxn ang="0">
                  <a:pos x="215" y="2404"/>
                </a:cxn>
                <a:cxn ang="0">
                  <a:pos x="302" y="2560"/>
                </a:cxn>
                <a:cxn ang="0">
                  <a:pos x="407" y="2711"/>
                </a:cxn>
                <a:cxn ang="0">
                  <a:pos x="532" y="2857"/>
                </a:cxn>
                <a:cxn ang="0">
                  <a:pos x="674" y="3003"/>
                </a:cxn>
                <a:cxn ang="0">
                  <a:pos x="980" y="3330"/>
                </a:cxn>
                <a:cxn ang="0">
                  <a:pos x="1427" y="3812"/>
                </a:cxn>
                <a:cxn ang="0">
                  <a:pos x="1790" y="4175"/>
                </a:cxn>
                <a:cxn ang="0">
                  <a:pos x="1983" y="4347"/>
                </a:cxn>
                <a:cxn ang="0">
                  <a:pos x="2181" y="4510"/>
                </a:cxn>
                <a:cxn ang="0">
                  <a:pos x="2386" y="4660"/>
                </a:cxn>
                <a:cxn ang="0">
                  <a:pos x="2600" y="4792"/>
                </a:cxn>
                <a:cxn ang="0">
                  <a:pos x="2819" y="4905"/>
                </a:cxn>
                <a:cxn ang="0">
                  <a:pos x="3045" y="4993"/>
                </a:cxn>
                <a:cxn ang="0">
                  <a:pos x="3278" y="5058"/>
                </a:cxn>
                <a:cxn ang="0">
                  <a:pos x="3519" y="5091"/>
                </a:cxn>
                <a:cxn ang="0">
                  <a:pos x="3766" y="5093"/>
                </a:cxn>
                <a:cxn ang="0">
                  <a:pos x="4021" y="5058"/>
                </a:cxn>
                <a:cxn ang="0">
                  <a:pos x="4240" y="4999"/>
                </a:cxn>
                <a:cxn ang="0">
                  <a:pos x="4374" y="4950"/>
                </a:cxn>
                <a:cxn ang="0">
                  <a:pos x="4555" y="4868"/>
                </a:cxn>
                <a:cxn ang="0">
                  <a:pos x="4833" y="4707"/>
                </a:cxn>
                <a:cxn ang="0">
                  <a:pos x="5118" y="4496"/>
                </a:cxn>
                <a:cxn ang="0">
                  <a:pos x="5127" y="4399"/>
                </a:cxn>
                <a:cxn ang="0">
                  <a:pos x="5120" y="4248"/>
                </a:cxn>
                <a:cxn ang="0">
                  <a:pos x="5090" y="4088"/>
                </a:cxn>
                <a:cxn ang="0">
                  <a:pos x="5038" y="3921"/>
                </a:cxn>
                <a:cxn ang="0">
                  <a:pos x="4967" y="3749"/>
                </a:cxn>
                <a:cxn ang="0">
                  <a:pos x="4878" y="3572"/>
                </a:cxn>
                <a:cxn ang="0">
                  <a:pos x="4776" y="3391"/>
                </a:cxn>
                <a:cxn ang="0">
                  <a:pos x="4617" y="3148"/>
                </a:cxn>
                <a:cxn ang="0">
                  <a:pos x="4348" y="2783"/>
                </a:cxn>
                <a:cxn ang="0">
                  <a:pos x="4053" y="2428"/>
                </a:cxn>
                <a:cxn ang="0">
                  <a:pos x="3749" y="2093"/>
                </a:cxn>
                <a:cxn ang="0">
                  <a:pos x="3451" y="1787"/>
                </a:cxn>
                <a:cxn ang="0">
                  <a:pos x="3097" y="1444"/>
                </a:cxn>
                <a:cxn ang="0">
                  <a:pos x="2824" y="1194"/>
                </a:cxn>
              </a:cxnLst>
              <a:rect l="0" t="0" r="r" b="b"/>
              <a:pathLst>
                <a:path w="5127" h="5096">
                  <a:moveTo>
                    <a:pt x="2824" y="1194"/>
                  </a:moveTo>
                  <a:lnTo>
                    <a:pt x="2824" y="1194"/>
                  </a:lnTo>
                  <a:lnTo>
                    <a:pt x="2794" y="1170"/>
                  </a:lnTo>
                  <a:lnTo>
                    <a:pt x="2765" y="1145"/>
                  </a:lnTo>
                  <a:lnTo>
                    <a:pt x="2697" y="1097"/>
                  </a:lnTo>
                  <a:lnTo>
                    <a:pt x="2622" y="1046"/>
                  </a:lnTo>
                  <a:lnTo>
                    <a:pt x="2541" y="994"/>
                  </a:lnTo>
                  <a:lnTo>
                    <a:pt x="2452" y="944"/>
                  </a:lnTo>
                  <a:lnTo>
                    <a:pt x="2358" y="893"/>
                  </a:lnTo>
                  <a:lnTo>
                    <a:pt x="2261" y="841"/>
                  </a:lnTo>
                  <a:lnTo>
                    <a:pt x="2157" y="791"/>
                  </a:lnTo>
                  <a:lnTo>
                    <a:pt x="2051" y="739"/>
                  </a:lnTo>
                  <a:lnTo>
                    <a:pt x="1941" y="688"/>
                  </a:lnTo>
                  <a:lnTo>
                    <a:pt x="1830" y="640"/>
                  </a:lnTo>
                  <a:lnTo>
                    <a:pt x="1717" y="589"/>
                  </a:lnTo>
                  <a:lnTo>
                    <a:pt x="1604" y="542"/>
                  </a:lnTo>
                  <a:lnTo>
                    <a:pt x="1489" y="494"/>
                  </a:lnTo>
                  <a:lnTo>
                    <a:pt x="1262" y="403"/>
                  </a:lnTo>
                  <a:lnTo>
                    <a:pt x="1043" y="320"/>
                  </a:lnTo>
                  <a:lnTo>
                    <a:pt x="836" y="242"/>
                  </a:lnTo>
                  <a:lnTo>
                    <a:pt x="645" y="174"/>
                  </a:lnTo>
                  <a:lnTo>
                    <a:pt x="478" y="115"/>
                  </a:lnTo>
                  <a:lnTo>
                    <a:pt x="231" y="31"/>
                  </a:lnTo>
                  <a:lnTo>
                    <a:pt x="141" y="0"/>
                  </a:lnTo>
                  <a:lnTo>
                    <a:pt x="141" y="0"/>
                  </a:lnTo>
                  <a:lnTo>
                    <a:pt x="137" y="2"/>
                  </a:lnTo>
                  <a:lnTo>
                    <a:pt x="132" y="9"/>
                  </a:lnTo>
                  <a:lnTo>
                    <a:pt x="123" y="19"/>
                  </a:lnTo>
                  <a:lnTo>
                    <a:pt x="120" y="28"/>
                  </a:lnTo>
                  <a:lnTo>
                    <a:pt x="116" y="36"/>
                  </a:lnTo>
                  <a:lnTo>
                    <a:pt x="113" y="49"/>
                  </a:lnTo>
                  <a:lnTo>
                    <a:pt x="113" y="63"/>
                  </a:lnTo>
                  <a:lnTo>
                    <a:pt x="111" y="78"/>
                  </a:lnTo>
                  <a:lnTo>
                    <a:pt x="113" y="96"/>
                  </a:lnTo>
                  <a:lnTo>
                    <a:pt x="116" y="116"/>
                  </a:lnTo>
                  <a:lnTo>
                    <a:pt x="122" y="139"/>
                  </a:lnTo>
                  <a:lnTo>
                    <a:pt x="130" y="165"/>
                  </a:lnTo>
                  <a:lnTo>
                    <a:pt x="141" y="195"/>
                  </a:lnTo>
                  <a:lnTo>
                    <a:pt x="141" y="195"/>
                  </a:lnTo>
                  <a:lnTo>
                    <a:pt x="142" y="203"/>
                  </a:lnTo>
                  <a:lnTo>
                    <a:pt x="144" y="214"/>
                  </a:lnTo>
                  <a:lnTo>
                    <a:pt x="144" y="240"/>
                  </a:lnTo>
                  <a:lnTo>
                    <a:pt x="142" y="275"/>
                  </a:lnTo>
                  <a:lnTo>
                    <a:pt x="135" y="316"/>
                  </a:lnTo>
                  <a:lnTo>
                    <a:pt x="118" y="419"/>
                  </a:lnTo>
                  <a:lnTo>
                    <a:pt x="94" y="546"/>
                  </a:lnTo>
                  <a:lnTo>
                    <a:pt x="66" y="693"/>
                  </a:lnTo>
                  <a:lnTo>
                    <a:pt x="52" y="773"/>
                  </a:lnTo>
                  <a:lnTo>
                    <a:pt x="40" y="859"/>
                  </a:lnTo>
                  <a:lnTo>
                    <a:pt x="28" y="947"/>
                  </a:lnTo>
                  <a:lnTo>
                    <a:pt x="17" y="1041"/>
                  </a:lnTo>
                  <a:lnTo>
                    <a:pt x="9" y="1137"/>
                  </a:lnTo>
                  <a:lnTo>
                    <a:pt x="3" y="1236"/>
                  </a:lnTo>
                  <a:lnTo>
                    <a:pt x="0" y="1337"/>
                  </a:lnTo>
                  <a:lnTo>
                    <a:pt x="0" y="1439"/>
                  </a:lnTo>
                  <a:lnTo>
                    <a:pt x="3" y="1543"/>
                  </a:lnTo>
                  <a:lnTo>
                    <a:pt x="7" y="1597"/>
                  </a:lnTo>
                  <a:lnTo>
                    <a:pt x="10" y="1649"/>
                  </a:lnTo>
                  <a:lnTo>
                    <a:pt x="17" y="1703"/>
                  </a:lnTo>
                  <a:lnTo>
                    <a:pt x="23" y="1757"/>
                  </a:lnTo>
                  <a:lnTo>
                    <a:pt x="31" y="1811"/>
                  </a:lnTo>
                  <a:lnTo>
                    <a:pt x="40" y="1865"/>
                  </a:lnTo>
                  <a:lnTo>
                    <a:pt x="50" y="1921"/>
                  </a:lnTo>
                  <a:lnTo>
                    <a:pt x="62" y="1974"/>
                  </a:lnTo>
                  <a:lnTo>
                    <a:pt x="76" y="2028"/>
                  </a:lnTo>
                  <a:lnTo>
                    <a:pt x="92" y="2082"/>
                  </a:lnTo>
                  <a:lnTo>
                    <a:pt x="108" y="2136"/>
                  </a:lnTo>
                  <a:lnTo>
                    <a:pt x="125" y="2190"/>
                  </a:lnTo>
                  <a:lnTo>
                    <a:pt x="146" y="2244"/>
                  </a:lnTo>
                  <a:lnTo>
                    <a:pt x="167" y="2298"/>
                  </a:lnTo>
                  <a:lnTo>
                    <a:pt x="189" y="2350"/>
                  </a:lnTo>
                  <a:lnTo>
                    <a:pt x="215" y="2404"/>
                  </a:lnTo>
                  <a:lnTo>
                    <a:pt x="241" y="2456"/>
                  </a:lnTo>
                  <a:lnTo>
                    <a:pt x="271" y="2508"/>
                  </a:lnTo>
                  <a:lnTo>
                    <a:pt x="302" y="2560"/>
                  </a:lnTo>
                  <a:lnTo>
                    <a:pt x="335" y="2611"/>
                  </a:lnTo>
                  <a:lnTo>
                    <a:pt x="370" y="2661"/>
                  </a:lnTo>
                  <a:lnTo>
                    <a:pt x="407" y="2711"/>
                  </a:lnTo>
                  <a:lnTo>
                    <a:pt x="447" y="2762"/>
                  </a:lnTo>
                  <a:lnTo>
                    <a:pt x="488" y="2810"/>
                  </a:lnTo>
                  <a:lnTo>
                    <a:pt x="532" y="2857"/>
                  </a:lnTo>
                  <a:lnTo>
                    <a:pt x="579" y="2906"/>
                  </a:lnTo>
                  <a:lnTo>
                    <a:pt x="579" y="2906"/>
                  </a:lnTo>
                  <a:lnTo>
                    <a:pt x="674" y="3003"/>
                  </a:lnTo>
                  <a:lnTo>
                    <a:pt x="773" y="3106"/>
                  </a:lnTo>
                  <a:lnTo>
                    <a:pt x="876" y="3215"/>
                  </a:lnTo>
                  <a:lnTo>
                    <a:pt x="980" y="3330"/>
                  </a:lnTo>
                  <a:lnTo>
                    <a:pt x="1197" y="3568"/>
                  </a:lnTo>
                  <a:lnTo>
                    <a:pt x="1310" y="3690"/>
                  </a:lnTo>
                  <a:lnTo>
                    <a:pt x="1427" y="3812"/>
                  </a:lnTo>
                  <a:lnTo>
                    <a:pt x="1545" y="3935"/>
                  </a:lnTo>
                  <a:lnTo>
                    <a:pt x="1667" y="4055"/>
                  </a:lnTo>
                  <a:lnTo>
                    <a:pt x="1790" y="4175"/>
                  </a:lnTo>
                  <a:lnTo>
                    <a:pt x="1854" y="4234"/>
                  </a:lnTo>
                  <a:lnTo>
                    <a:pt x="1919" y="4291"/>
                  </a:lnTo>
                  <a:lnTo>
                    <a:pt x="1983" y="4347"/>
                  </a:lnTo>
                  <a:lnTo>
                    <a:pt x="2049" y="4403"/>
                  </a:lnTo>
                  <a:lnTo>
                    <a:pt x="2115" y="4456"/>
                  </a:lnTo>
                  <a:lnTo>
                    <a:pt x="2181" y="4510"/>
                  </a:lnTo>
                  <a:lnTo>
                    <a:pt x="2249" y="4561"/>
                  </a:lnTo>
                  <a:lnTo>
                    <a:pt x="2318" y="4611"/>
                  </a:lnTo>
                  <a:lnTo>
                    <a:pt x="2386" y="4660"/>
                  </a:lnTo>
                  <a:lnTo>
                    <a:pt x="2457" y="4705"/>
                  </a:lnTo>
                  <a:lnTo>
                    <a:pt x="2527" y="4750"/>
                  </a:lnTo>
                  <a:lnTo>
                    <a:pt x="2600" y="4792"/>
                  </a:lnTo>
                  <a:lnTo>
                    <a:pt x="2671" y="4832"/>
                  </a:lnTo>
                  <a:lnTo>
                    <a:pt x="2744" y="4868"/>
                  </a:lnTo>
                  <a:lnTo>
                    <a:pt x="2819" y="4905"/>
                  </a:lnTo>
                  <a:lnTo>
                    <a:pt x="2893" y="4936"/>
                  </a:lnTo>
                  <a:lnTo>
                    <a:pt x="2968" y="4967"/>
                  </a:lnTo>
                  <a:lnTo>
                    <a:pt x="3045" y="4993"/>
                  </a:lnTo>
                  <a:lnTo>
                    <a:pt x="3121" y="5018"/>
                  </a:lnTo>
                  <a:lnTo>
                    <a:pt x="3199" y="5039"/>
                  </a:lnTo>
                  <a:lnTo>
                    <a:pt x="3278" y="5058"/>
                  </a:lnTo>
                  <a:lnTo>
                    <a:pt x="3357" y="5072"/>
                  </a:lnTo>
                  <a:lnTo>
                    <a:pt x="3437" y="5084"/>
                  </a:lnTo>
                  <a:lnTo>
                    <a:pt x="3519" y="5091"/>
                  </a:lnTo>
                  <a:lnTo>
                    <a:pt x="3601" y="5096"/>
                  </a:lnTo>
                  <a:lnTo>
                    <a:pt x="3682" y="5096"/>
                  </a:lnTo>
                  <a:lnTo>
                    <a:pt x="3766" y="5093"/>
                  </a:lnTo>
                  <a:lnTo>
                    <a:pt x="3851" y="5086"/>
                  </a:lnTo>
                  <a:lnTo>
                    <a:pt x="3936" y="5073"/>
                  </a:lnTo>
                  <a:lnTo>
                    <a:pt x="4021" y="5058"/>
                  </a:lnTo>
                  <a:lnTo>
                    <a:pt x="4108" y="5039"/>
                  </a:lnTo>
                  <a:lnTo>
                    <a:pt x="4195" y="5013"/>
                  </a:lnTo>
                  <a:lnTo>
                    <a:pt x="4240" y="4999"/>
                  </a:lnTo>
                  <a:lnTo>
                    <a:pt x="4284" y="4985"/>
                  </a:lnTo>
                  <a:lnTo>
                    <a:pt x="4329" y="4967"/>
                  </a:lnTo>
                  <a:lnTo>
                    <a:pt x="4374" y="4950"/>
                  </a:lnTo>
                  <a:lnTo>
                    <a:pt x="4418" y="4931"/>
                  </a:lnTo>
                  <a:lnTo>
                    <a:pt x="4463" y="4912"/>
                  </a:lnTo>
                  <a:lnTo>
                    <a:pt x="4555" y="4868"/>
                  </a:lnTo>
                  <a:lnTo>
                    <a:pt x="4645" y="4820"/>
                  </a:lnTo>
                  <a:lnTo>
                    <a:pt x="4739" y="4766"/>
                  </a:lnTo>
                  <a:lnTo>
                    <a:pt x="4833" y="4707"/>
                  </a:lnTo>
                  <a:lnTo>
                    <a:pt x="4927" y="4642"/>
                  </a:lnTo>
                  <a:lnTo>
                    <a:pt x="5022" y="4571"/>
                  </a:lnTo>
                  <a:lnTo>
                    <a:pt x="5118" y="4496"/>
                  </a:lnTo>
                  <a:lnTo>
                    <a:pt x="5118" y="4496"/>
                  </a:lnTo>
                  <a:lnTo>
                    <a:pt x="5123" y="4448"/>
                  </a:lnTo>
                  <a:lnTo>
                    <a:pt x="5127" y="4399"/>
                  </a:lnTo>
                  <a:lnTo>
                    <a:pt x="5127" y="4350"/>
                  </a:lnTo>
                  <a:lnTo>
                    <a:pt x="5125" y="4300"/>
                  </a:lnTo>
                  <a:lnTo>
                    <a:pt x="5120" y="4248"/>
                  </a:lnTo>
                  <a:lnTo>
                    <a:pt x="5113" y="4196"/>
                  </a:lnTo>
                  <a:lnTo>
                    <a:pt x="5102" y="4142"/>
                  </a:lnTo>
                  <a:lnTo>
                    <a:pt x="5090" y="4088"/>
                  </a:lnTo>
                  <a:lnTo>
                    <a:pt x="5074" y="4032"/>
                  </a:lnTo>
                  <a:lnTo>
                    <a:pt x="5057" y="3977"/>
                  </a:lnTo>
                  <a:lnTo>
                    <a:pt x="5038" y="3921"/>
                  </a:lnTo>
                  <a:lnTo>
                    <a:pt x="5015" y="3864"/>
                  </a:lnTo>
                  <a:lnTo>
                    <a:pt x="4993" y="3806"/>
                  </a:lnTo>
                  <a:lnTo>
                    <a:pt x="4967" y="3749"/>
                  </a:lnTo>
                  <a:lnTo>
                    <a:pt x="4939" y="3690"/>
                  </a:lnTo>
                  <a:lnTo>
                    <a:pt x="4909" y="3631"/>
                  </a:lnTo>
                  <a:lnTo>
                    <a:pt x="4878" y="3572"/>
                  </a:lnTo>
                  <a:lnTo>
                    <a:pt x="4845" y="3511"/>
                  </a:lnTo>
                  <a:lnTo>
                    <a:pt x="4810" y="3452"/>
                  </a:lnTo>
                  <a:lnTo>
                    <a:pt x="4776" y="3391"/>
                  </a:lnTo>
                  <a:lnTo>
                    <a:pt x="4737" y="3330"/>
                  </a:lnTo>
                  <a:lnTo>
                    <a:pt x="4699" y="3269"/>
                  </a:lnTo>
                  <a:lnTo>
                    <a:pt x="4617" y="3148"/>
                  </a:lnTo>
                  <a:lnTo>
                    <a:pt x="4531" y="3026"/>
                  </a:lnTo>
                  <a:lnTo>
                    <a:pt x="4440" y="2904"/>
                  </a:lnTo>
                  <a:lnTo>
                    <a:pt x="4348" y="2783"/>
                  </a:lnTo>
                  <a:lnTo>
                    <a:pt x="4251" y="2664"/>
                  </a:lnTo>
                  <a:lnTo>
                    <a:pt x="4152" y="2544"/>
                  </a:lnTo>
                  <a:lnTo>
                    <a:pt x="4053" y="2428"/>
                  </a:lnTo>
                  <a:lnTo>
                    <a:pt x="3952" y="2313"/>
                  </a:lnTo>
                  <a:lnTo>
                    <a:pt x="3849" y="2202"/>
                  </a:lnTo>
                  <a:lnTo>
                    <a:pt x="3749" y="2093"/>
                  </a:lnTo>
                  <a:lnTo>
                    <a:pt x="3648" y="1988"/>
                  </a:lnTo>
                  <a:lnTo>
                    <a:pt x="3549" y="1886"/>
                  </a:lnTo>
                  <a:lnTo>
                    <a:pt x="3451" y="1787"/>
                  </a:lnTo>
                  <a:lnTo>
                    <a:pt x="3357" y="1695"/>
                  </a:lnTo>
                  <a:lnTo>
                    <a:pt x="3267" y="1606"/>
                  </a:lnTo>
                  <a:lnTo>
                    <a:pt x="3097" y="1444"/>
                  </a:lnTo>
                  <a:lnTo>
                    <a:pt x="2947" y="1305"/>
                  </a:lnTo>
                  <a:lnTo>
                    <a:pt x="2824" y="1194"/>
                  </a:lnTo>
                  <a:lnTo>
                    <a:pt x="2824" y="1194"/>
                  </a:lnTo>
                  <a:close/>
                </a:path>
              </a:pathLst>
            </a:custGeom>
            <a:gradFill flip="none" rotWithShape="1">
              <a:gsLst>
                <a:gs pos="0">
                  <a:srgbClr val="99846D"/>
                </a:gs>
                <a:gs pos="100000">
                  <a:srgbClr val="755D3E"/>
                </a:gs>
                <a:gs pos="40000">
                  <a:srgbClr val="B39375"/>
                </a:gs>
              </a:gsLst>
              <a:lin ang="0" scaled="1"/>
              <a:tileRect/>
            </a:gradFill>
            <a:ln w="9525">
              <a:noFill/>
              <a:round/>
              <a:headEnd/>
              <a:tailEnd/>
            </a:ln>
            <a:effectLst>
              <a:innerShdw blurRad="111125" dist="50800" dir="2700000">
                <a:srgbClr val="000000">
                  <a:alpha val="50000"/>
                </a:srgbClr>
              </a:innerShdw>
            </a:effectLst>
          </p:spPr>
          <p:txBody>
            <a:bodyPr vert="horz" wrap="square" lIns="91440" tIns="45720" rIns="91440" bIns="45720" numCol="1" anchor="t" anchorCtr="0" compatLnSpc="1">
              <a:prstTxWarp prst="textNoShape">
                <a:avLst/>
              </a:prstTxWarp>
            </a:bodyPr>
            <a:lstStyle/>
            <a:p>
              <a:endParaRPr lang="en-US"/>
            </a:p>
          </p:txBody>
        </p:sp>
      </p:grpSp>
      <p:grpSp>
        <p:nvGrpSpPr>
          <p:cNvPr id="443" name="Group 442">
            <a:extLst>
              <a:ext uri="{C183D7F6-B498-43B3-948B-1728B52AA6E4}">
                <adec:decorative xmlns:adec="http://schemas.microsoft.com/office/drawing/2017/decorative" val="1"/>
              </a:ext>
            </a:extLst>
          </p:cNvPr>
          <p:cNvGrpSpPr/>
          <p:nvPr/>
        </p:nvGrpSpPr>
        <p:grpSpPr>
          <a:xfrm>
            <a:off x="3597213" y="3758312"/>
            <a:ext cx="636197" cy="2479916"/>
            <a:chOff x="2225612" y="3971068"/>
            <a:chExt cx="636197" cy="2479916"/>
          </a:xfrm>
        </p:grpSpPr>
        <p:grpSp>
          <p:nvGrpSpPr>
            <p:cNvPr id="438" name="Group 437"/>
            <p:cNvGrpSpPr/>
            <p:nvPr/>
          </p:nvGrpSpPr>
          <p:grpSpPr>
            <a:xfrm>
              <a:off x="2225612" y="5383474"/>
              <a:ext cx="365189" cy="1067510"/>
              <a:chOff x="2166342" y="5383474"/>
              <a:chExt cx="484939" cy="1067510"/>
            </a:xfrm>
          </p:grpSpPr>
          <p:grpSp>
            <p:nvGrpSpPr>
              <p:cNvPr id="372" name="Group 93"/>
              <p:cNvGrpSpPr/>
              <p:nvPr/>
            </p:nvGrpSpPr>
            <p:grpSpPr>
              <a:xfrm>
                <a:off x="2166342" y="5461841"/>
                <a:ext cx="484939" cy="989143"/>
                <a:chOff x="1346207" y="3640662"/>
                <a:chExt cx="712288" cy="3117515"/>
              </a:xfrm>
            </p:grpSpPr>
            <p:sp>
              <p:nvSpPr>
                <p:cNvPr id="374" name="Freeform 7"/>
                <p:cNvSpPr>
                  <a:spLocks/>
                </p:cNvSpPr>
                <p:nvPr/>
              </p:nvSpPr>
              <p:spPr bwMode="auto">
                <a:xfrm>
                  <a:off x="1740441" y="3674531"/>
                  <a:ext cx="318054" cy="3083646"/>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75" name="Freeform 5"/>
                <p:cNvSpPr>
                  <a:spLocks/>
                </p:cNvSpPr>
                <p:nvPr/>
              </p:nvSpPr>
              <p:spPr bwMode="auto">
                <a:xfrm>
                  <a:off x="1452044" y="3640662"/>
                  <a:ext cx="169026" cy="2623559"/>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77" name="Freeform 8"/>
                <p:cNvSpPr>
                  <a:spLocks/>
                </p:cNvSpPr>
                <p:nvPr/>
              </p:nvSpPr>
              <p:spPr bwMode="auto">
                <a:xfrm>
                  <a:off x="1837279" y="4109504"/>
                  <a:ext cx="155328" cy="657225"/>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78" name="Freeform 7"/>
                <p:cNvSpPr>
                  <a:spLocks/>
                </p:cNvSpPr>
                <p:nvPr/>
              </p:nvSpPr>
              <p:spPr bwMode="auto">
                <a:xfrm rot="21316019" flipH="1">
                  <a:off x="1500495" y="3662712"/>
                  <a:ext cx="268987" cy="2560805"/>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79" name="Freeform 5"/>
                <p:cNvSpPr>
                  <a:spLocks/>
                </p:cNvSpPr>
                <p:nvPr/>
              </p:nvSpPr>
              <p:spPr bwMode="auto">
                <a:xfrm flipH="1">
                  <a:off x="1854519" y="3640662"/>
                  <a:ext cx="169026" cy="2623559"/>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80" name="Freeform 8"/>
                <p:cNvSpPr>
                  <a:spLocks/>
                </p:cNvSpPr>
                <p:nvPr/>
              </p:nvSpPr>
              <p:spPr bwMode="auto">
                <a:xfrm>
                  <a:off x="1346207" y="4101039"/>
                  <a:ext cx="155328" cy="657225"/>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81" name="Freeform 8"/>
                <p:cNvSpPr>
                  <a:spLocks/>
                </p:cNvSpPr>
                <p:nvPr/>
              </p:nvSpPr>
              <p:spPr bwMode="auto">
                <a:xfrm rot="308441" flipH="1">
                  <a:off x="1634072" y="3662885"/>
                  <a:ext cx="194738" cy="1359957"/>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83" name="Freeform 6"/>
                <p:cNvSpPr>
                  <a:spLocks/>
                </p:cNvSpPr>
                <p:nvPr/>
              </p:nvSpPr>
              <p:spPr bwMode="auto">
                <a:xfrm rot="21099981" flipH="1">
                  <a:off x="1589538" y="3682098"/>
                  <a:ext cx="430800" cy="2259594"/>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1396999" y="4907492"/>
                  <a:ext cx="82552" cy="510505"/>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sp>
            <p:nvSpPr>
              <p:cNvPr id="373" name="Freeform 9"/>
              <p:cNvSpPr>
                <a:spLocks/>
              </p:cNvSpPr>
              <p:nvPr/>
            </p:nvSpPr>
            <p:spPr bwMode="auto">
              <a:xfrm rot="186992">
                <a:off x="2335857" y="5383474"/>
                <a:ext cx="239968" cy="111338"/>
              </a:xfrm>
              <a:custGeom>
                <a:avLst/>
                <a:gdLst/>
                <a:ahLst/>
                <a:cxnLst>
                  <a:cxn ang="0">
                    <a:pos x="125" y="78"/>
                  </a:cxn>
                  <a:cxn ang="0">
                    <a:pos x="70" y="141"/>
                  </a:cxn>
                  <a:cxn ang="0">
                    <a:pos x="29" y="176"/>
                  </a:cxn>
                  <a:cxn ang="0">
                    <a:pos x="15" y="181"/>
                  </a:cxn>
                  <a:cxn ang="0">
                    <a:pos x="3" y="189"/>
                  </a:cxn>
                  <a:cxn ang="0">
                    <a:pos x="0" y="194"/>
                  </a:cxn>
                  <a:cxn ang="0">
                    <a:pos x="1" y="200"/>
                  </a:cxn>
                  <a:cxn ang="0">
                    <a:pos x="8" y="207"/>
                  </a:cxn>
                  <a:cxn ang="0">
                    <a:pos x="70" y="250"/>
                  </a:cxn>
                  <a:cxn ang="0">
                    <a:pos x="74" y="249"/>
                  </a:cxn>
                  <a:cxn ang="0">
                    <a:pos x="102" y="249"/>
                  </a:cxn>
                  <a:cxn ang="0">
                    <a:pos x="125" y="252"/>
                  </a:cxn>
                  <a:cxn ang="0">
                    <a:pos x="138" y="253"/>
                  </a:cxn>
                  <a:cxn ang="0">
                    <a:pos x="154" y="252"/>
                  </a:cxn>
                  <a:cxn ang="0">
                    <a:pos x="168" y="248"/>
                  </a:cxn>
                  <a:cxn ang="0">
                    <a:pos x="184" y="249"/>
                  </a:cxn>
                  <a:cxn ang="0">
                    <a:pos x="195" y="252"/>
                  </a:cxn>
                  <a:cxn ang="0">
                    <a:pos x="208" y="256"/>
                  </a:cxn>
                  <a:cxn ang="0">
                    <a:pos x="218" y="254"/>
                  </a:cxn>
                  <a:cxn ang="0">
                    <a:pos x="233" y="249"/>
                  </a:cxn>
                  <a:cxn ang="0">
                    <a:pos x="244" y="244"/>
                  </a:cxn>
                  <a:cxn ang="0">
                    <a:pos x="251" y="246"/>
                  </a:cxn>
                  <a:cxn ang="0">
                    <a:pos x="260" y="250"/>
                  </a:cxn>
                  <a:cxn ang="0">
                    <a:pos x="265" y="254"/>
                  </a:cxn>
                  <a:cxn ang="0">
                    <a:pos x="280" y="264"/>
                  </a:cxn>
                  <a:cxn ang="0">
                    <a:pos x="284" y="263"/>
                  </a:cxn>
                  <a:cxn ang="0">
                    <a:pos x="293" y="258"/>
                  </a:cxn>
                  <a:cxn ang="0">
                    <a:pos x="307" y="253"/>
                  </a:cxn>
                  <a:cxn ang="0">
                    <a:pos x="322" y="252"/>
                  </a:cxn>
                  <a:cxn ang="0">
                    <a:pos x="331" y="253"/>
                  </a:cxn>
                  <a:cxn ang="0">
                    <a:pos x="364" y="254"/>
                  </a:cxn>
                  <a:cxn ang="0">
                    <a:pos x="382" y="249"/>
                  </a:cxn>
                  <a:cxn ang="0">
                    <a:pos x="390" y="242"/>
                  </a:cxn>
                  <a:cxn ang="0">
                    <a:pos x="486" y="227"/>
                  </a:cxn>
                  <a:cxn ang="0">
                    <a:pos x="494" y="222"/>
                  </a:cxn>
                  <a:cxn ang="0">
                    <a:pos x="542" y="193"/>
                  </a:cxn>
                  <a:cxn ang="0">
                    <a:pos x="566" y="176"/>
                  </a:cxn>
                  <a:cxn ang="0">
                    <a:pos x="568" y="173"/>
                  </a:cxn>
                  <a:cxn ang="0">
                    <a:pos x="569" y="168"/>
                  </a:cxn>
                  <a:cxn ang="0">
                    <a:pos x="563" y="159"/>
                  </a:cxn>
                  <a:cxn ang="0">
                    <a:pos x="548" y="146"/>
                  </a:cxn>
                  <a:cxn ang="0">
                    <a:pos x="512" y="126"/>
                  </a:cxn>
                  <a:cxn ang="0">
                    <a:pos x="463" y="102"/>
                  </a:cxn>
                  <a:cxn ang="0">
                    <a:pos x="370" y="71"/>
                  </a:cxn>
                  <a:cxn ang="0">
                    <a:pos x="293" y="36"/>
                  </a:cxn>
                  <a:cxn ang="0">
                    <a:pos x="289" y="20"/>
                  </a:cxn>
                  <a:cxn ang="0">
                    <a:pos x="281" y="8"/>
                  </a:cxn>
                  <a:cxn ang="0">
                    <a:pos x="273" y="2"/>
                  </a:cxn>
                  <a:cxn ang="0">
                    <a:pos x="262" y="0"/>
                  </a:cxn>
                  <a:cxn ang="0">
                    <a:pos x="249" y="3"/>
                  </a:cxn>
                  <a:cxn ang="0">
                    <a:pos x="241" y="8"/>
                  </a:cxn>
                  <a:cxn ang="0">
                    <a:pos x="195" y="36"/>
                  </a:cxn>
                </a:cxnLst>
                <a:rect l="0" t="0" r="r" b="b"/>
                <a:pathLst>
                  <a:path w="569" h="264">
                    <a:moveTo>
                      <a:pt x="195" y="36"/>
                    </a:moveTo>
                    <a:lnTo>
                      <a:pt x="125" y="78"/>
                    </a:lnTo>
                    <a:lnTo>
                      <a:pt x="125" y="78"/>
                    </a:lnTo>
                    <a:lnTo>
                      <a:pt x="70" y="141"/>
                    </a:lnTo>
                    <a:lnTo>
                      <a:pt x="29" y="176"/>
                    </a:lnTo>
                    <a:lnTo>
                      <a:pt x="29" y="176"/>
                    </a:lnTo>
                    <a:lnTo>
                      <a:pt x="22" y="178"/>
                    </a:lnTo>
                    <a:lnTo>
                      <a:pt x="15" y="181"/>
                    </a:lnTo>
                    <a:lnTo>
                      <a:pt x="9" y="184"/>
                    </a:lnTo>
                    <a:lnTo>
                      <a:pt x="3" y="189"/>
                    </a:lnTo>
                    <a:lnTo>
                      <a:pt x="1" y="191"/>
                    </a:lnTo>
                    <a:lnTo>
                      <a:pt x="0" y="194"/>
                    </a:lnTo>
                    <a:lnTo>
                      <a:pt x="0" y="197"/>
                    </a:lnTo>
                    <a:lnTo>
                      <a:pt x="1" y="200"/>
                    </a:lnTo>
                    <a:lnTo>
                      <a:pt x="3" y="203"/>
                    </a:lnTo>
                    <a:lnTo>
                      <a:pt x="8" y="207"/>
                    </a:lnTo>
                    <a:lnTo>
                      <a:pt x="8" y="207"/>
                    </a:lnTo>
                    <a:lnTo>
                      <a:pt x="70" y="250"/>
                    </a:lnTo>
                    <a:lnTo>
                      <a:pt x="70" y="250"/>
                    </a:lnTo>
                    <a:lnTo>
                      <a:pt x="74" y="249"/>
                    </a:lnTo>
                    <a:lnTo>
                      <a:pt x="85" y="249"/>
                    </a:lnTo>
                    <a:lnTo>
                      <a:pt x="102" y="249"/>
                    </a:lnTo>
                    <a:lnTo>
                      <a:pt x="113" y="250"/>
                    </a:lnTo>
                    <a:lnTo>
                      <a:pt x="125" y="252"/>
                    </a:lnTo>
                    <a:lnTo>
                      <a:pt x="125" y="252"/>
                    </a:lnTo>
                    <a:lnTo>
                      <a:pt x="138" y="253"/>
                    </a:lnTo>
                    <a:lnTo>
                      <a:pt x="147" y="253"/>
                    </a:lnTo>
                    <a:lnTo>
                      <a:pt x="154" y="252"/>
                    </a:lnTo>
                    <a:lnTo>
                      <a:pt x="161" y="250"/>
                    </a:lnTo>
                    <a:lnTo>
                      <a:pt x="168" y="248"/>
                    </a:lnTo>
                    <a:lnTo>
                      <a:pt x="174" y="248"/>
                    </a:lnTo>
                    <a:lnTo>
                      <a:pt x="184" y="249"/>
                    </a:lnTo>
                    <a:lnTo>
                      <a:pt x="195" y="252"/>
                    </a:lnTo>
                    <a:lnTo>
                      <a:pt x="195" y="252"/>
                    </a:lnTo>
                    <a:lnTo>
                      <a:pt x="202" y="254"/>
                    </a:lnTo>
                    <a:lnTo>
                      <a:pt x="208" y="256"/>
                    </a:lnTo>
                    <a:lnTo>
                      <a:pt x="212" y="256"/>
                    </a:lnTo>
                    <a:lnTo>
                      <a:pt x="218" y="254"/>
                    </a:lnTo>
                    <a:lnTo>
                      <a:pt x="225" y="252"/>
                    </a:lnTo>
                    <a:lnTo>
                      <a:pt x="233" y="249"/>
                    </a:lnTo>
                    <a:lnTo>
                      <a:pt x="240" y="246"/>
                    </a:lnTo>
                    <a:lnTo>
                      <a:pt x="244" y="244"/>
                    </a:lnTo>
                    <a:lnTo>
                      <a:pt x="248" y="244"/>
                    </a:lnTo>
                    <a:lnTo>
                      <a:pt x="251" y="246"/>
                    </a:lnTo>
                    <a:lnTo>
                      <a:pt x="255" y="247"/>
                    </a:lnTo>
                    <a:lnTo>
                      <a:pt x="260" y="250"/>
                    </a:lnTo>
                    <a:lnTo>
                      <a:pt x="265" y="254"/>
                    </a:lnTo>
                    <a:lnTo>
                      <a:pt x="265" y="254"/>
                    </a:lnTo>
                    <a:lnTo>
                      <a:pt x="274" y="261"/>
                    </a:lnTo>
                    <a:lnTo>
                      <a:pt x="280" y="264"/>
                    </a:lnTo>
                    <a:lnTo>
                      <a:pt x="282" y="264"/>
                    </a:lnTo>
                    <a:lnTo>
                      <a:pt x="284" y="263"/>
                    </a:lnTo>
                    <a:lnTo>
                      <a:pt x="288" y="261"/>
                    </a:lnTo>
                    <a:lnTo>
                      <a:pt x="293" y="258"/>
                    </a:lnTo>
                    <a:lnTo>
                      <a:pt x="301" y="254"/>
                    </a:lnTo>
                    <a:lnTo>
                      <a:pt x="307" y="253"/>
                    </a:lnTo>
                    <a:lnTo>
                      <a:pt x="313" y="252"/>
                    </a:lnTo>
                    <a:lnTo>
                      <a:pt x="322" y="252"/>
                    </a:lnTo>
                    <a:lnTo>
                      <a:pt x="331" y="253"/>
                    </a:lnTo>
                    <a:lnTo>
                      <a:pt x="331" y="253"/>
                    </a:lnTo>
                    <a:lnTo>
                      <a:pt x="350" y="254"/>
                    </a:lnTo>
                    <a:lnTo>
                      <a:pt x="364" y="254"/>
                    </a:lnTo>
                    <a:lnTo>
                      <a:pt x="374" y="252"/>
                    </a:lnTo>
                    <a:lnTo>
                      <a:pt x="382" y="249"/>
                    </a:lnTo>
                    <a:lnTo>
                      <a:pt x="387" y="246"/>
                    </a:lnTo>
                    <a:lnTo>
                      <a:pt x="390" y="242"/>
                    </a:lnTo>
                    <a:lnTo>
                      <a:pt x="391" y="239"/>
                    </a:lnTo>
                    <a:lnTo>
                      <a:pt x="486" y="227"/>
                    </a:lnTo>
                    <a:lnTo>
                      <a:pt x="486" y="227"/>
                    </a:lnTo>
                    <a:lnTo>
                      <a:pt x="494" y="222"/>
                    </a:lnTo>
                    <a:lnTo>
                      <a:pt x="516" y="210"/>
                    </a:lnTo>
                    <a:lnTo>
                      <a:pt x="542" y="193"/>
                    </a:lnTo>
                    <a:lnTo>
                      <a:pt x="554" y="184"/>
                    </a:lnTo>
                    <a:lnTo>
                      <a:pt x="566" y="176"/>
                    </a:lnTo>
                    <a:lnTo>
                      <a:pt x="566" y="176"/>
                    </a:lnTo>
                    <a:lnTo>
                      <a:pt x="568" y="173"/>
                    </a:lnTo>
                    <a:lnTo>
                      <a:pt x="569" y="171"/>
                    </a:lnTo>
                    <a:lnTo>
                      <a:pt x="569" y="168"/>
                    </a:lnTo>
                    <a:lnTo>
                      <a:pt x="568" y="166"/>
                    </a:lnTo>
                    <a:lnTo>
                      <a:pt x="563" y="159"/>
                    </a:lnTo>
                    <a:lnTo>
                      <a:pt x="557" y="153"/>
                    </a:lnTo>
                    <a:lnTo>
                      <a:pt x="548" y="146"/>
                    </a:lnTo>
                    <a:lnTo>
                      <a:pt x="538" y="139"/>
                    </a:lnTo>
                    <a:lnTo>
                      <a:pt x="512" y="126"/>
                    </a:lnTo>
                    <a:lnTo>
                      <a:pt x="487" y="112"/>
                    </a:lnTo>
                    <a:lnTo>
                      <a:pt x="463" y="102"/>
                    </a:lnTo>
                    <a:lnTo>
                      <a:pt x="440" y="92"/>
                    </a:lnTo>
                    <a:lnTo>
                      <a:pt x="370" y="71"/>
                    </a:lnTo>
                    <a:lnTo>
                      <a:pt x="293" y="36"/>
                    </a:lnTo>
                    <a:lnTo>
                      <a:pt x="293" y="36"/>
                    </a:lnTo>
                    <a:lnTo>
                      <a:pt x="291" y="28"/>
                    </a:lnTo>
                    <a:lnTo>
                      <a:pt x="289" y="20"/>
                    </a:lnTo>
                    <a:lnTo>
                      <a:pt x="284" y="11"/>
                    </a:lnTo>
                    <a:lnTo>
                      <a:pt x="281" y="8"/>
                    </a:lnTo>
                    <a:lnTo>
                      <a:pt x="278" y="4"/>
                    </a:lnTo>
                    <a:lnTo>
                      <a:pt x="273" y="2"/>
                    </a:lnTo>
                    <a:lnTo>
                      <a:pt x="269" y="1"/>
                    </a:lnTo>
                    <a:lnTo>
                      <a:pt x="262" y="0"/>
                    </a:lnTo>
                    <a:lnTo>
                      <a:pt x="257" y="1"/>
                    </a:lnTo>
                    <a:lnTo>
                      <a:pt x="249" y="3"/>
                    </a:lnTo>
                    <a:lnTo>
                      <a:pt x="241" y="8"/>
                    </a:lnTo>
                    <a:lnTo>
                      <a:pt x="241" y="8"/>
                    </a:lnTo>
                    <a:lnTo>
                      <a:pt x="195" y="36"/>
                    </a:lnTo>
                    <a:lnTo>
                      <a:pt x="195" y="36"/>
                    </a:lnTo>
                    <a:close/>
                  </a:path>
                </a:pathLst>
              </a:custGeom>
              <a:gradFill flip="none" rotWithShape="1">
                <a:gsLst>
                  <a:gs pos="0">
                    <a:srgbClr val="B39375"/>
                  </a:gs>
                  <a:gs pos="100000">
                    <a:srgbClr val="3E3619"/>
                  </a:gs>
                </a:gsLst>
                <a:lin ang="6240000" scaled="0"/>
                <a:tileRect/>
              </a:gradFill>
              <a:ln w="9525">
                <a:noFill/>
                <a:round/>
                <a:headEnd/>
                <a:tailEnd/>
              </a:ln>
              <a:effectLst>
                <a:innerShdw blurRad="136525"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grpSp>
          <p:nvGrpSpPr>
            <p:cNvPr id="163" name="Group 7"/>
            <p:cNvGrpSpPr/>
            <p:nvPr/>
          </p:nvGrpSpPr>
          <p:grpSpPr>
            <a:xfrm>
              <a:off x="2415998" y="3971068"/>
              <a:ext cx="445811" cy="1476624"/>
              <a:chOff x="4267200" y="2895600"/>
              <a:chExt cx="485996" cy="1609725"/>
            </a:xfrm>
          </p:grpSpPr>
          <p:sp>
            <p:nvSpPr>
              <p:cNvPr id="164" name="Freeform 5"/>
              <p:cNvSpPr>
                <a:spLocks/>
              </p:cNvSpPr>
              <p:nvPr/>
            </p:nvSpPr>
            <p:spPr bwMode="auto">
              <a:xfrm>
                <a:off x="4267200" y="2895600"/>
                <a:ext cx="254000" cy="1609725"/>
              </a:xfrm>
              <a:custGeom>
                <a:avLst/>
                <a:gdLst/>
                <a:ahLst/>
                <a:cxnLst>
                  <a:cxn ang="0">
                    <a:pos x="8" y="1945"/>
                  </a:cxn>
                  <a:cxn ang="0">
                    <a:pos x="66" y="1835"/>
                  </a:cxn>
                  <a:cxn ang="0">
                    <a:pos x="119" y="1722"/>
                  </a:cxn>
                  <a:cxn ang="0">
                    <a:pos x="167" y="1606"/>
                  </a:cxn>
                  <a:cxn ang="0">
                    <a:pos x="208" y="1489"/>
                  </a:cxn>
                  <a:cxn ang="0">
                    <a:pos x="223" y="1428"/>
                  </a:cxn>
                  <a:cxn ang="0">
                    <a:pos x="237" y="1369"/>
                  </a:cxn>
                  <a:cxn ang="0">
                    <a:pos x="246" y="1308"/>
                  </a:cxn>
                  <a:cxn ang="0">
                    <a:pos x="250" y="1249"/>
                  </a:cxn>
                  <a:cxn ang="0">
                    <a:pos x="250" y="1219"/>
                  </a:cxn>
                  <a:cxn ang="0">
                    <a:pos x="242" y="1161"/>
                  </a:cxn>
                  <a:cxn ang="0">
                    <a:pos x="233" y="1134"/>
                  </a:cxn>
                  <a:cxn ang="0">
                    <a:pos x="222" y="1107"/>
                  </a:cxn>
                  <a:cxn ang="0">
                    <a:pos x="208" y="1078"/>
                  </a:cxn>
                  <a:cxn ang="0">
                    <a:pos x="185" y="1015"/>
                  </a:cxn>
                  <a:cxn ang="0">
                    <a:pos x="167" y="953"/>
                  </a:cxn>
                  <a:cxn ang="0">
                    <a:pos x="137" y="828"/>
                  </a:cxn>
                  <a:cxn ang="0">
                    <a:pos x="116" y="700"/>
                  </a:cxn>
                  <a:cxn ang="0">
                    <a:pos x="93" y="510"/>
                  </a:cxn>
                  <a:cxn ang="0">
                    <a:pos x="89" y="446"/>
                  </a:cxn>
                  <a:cxn ang="0">
                    <a:pos x="81" y="317"/>
                  </a:cxn>
                  <a:cxn ang="0">
                    <a:pos x="78" y="254"/>
                  </a:cxn>
                  <a:cxn ang="0">
                    <a:pos x="78" y="127"/>
                  </a:cxn>
                  <a:cxn ang="0">
                    <a:pos x="79" y="94"/>
                  </a:cxn>
                  <a:cxn ang="0">
                    <a:pos x="85" y="31"/>
                  </a:cxn>
                  <a:cxn ang="0">
                    <a:pos x="92" y="0"/>
                  </a:cxn>
                  <a:cxn ang="0">
                    <a:pos x="89" y="15"/>
                  </a:cxn>
                  <a:cxn ang="0">
                    <a:pos x="85" y="63"/>
                  </a:cxn>
                  <a:cxn ang="0">
                    <a:pos x="85" y="127"/>
                  </a:cxn>
                  <a:cxn ang="0">
                    <a:pos x="88" y="190"/>
                  </a:cxn>
                  <a:cxn ang="0">
                    <a:pos x="92" y="254"/>
                  </a:cxn>
                  <a:cxn ang="0">
                    <a:pos x="105" y="380"/>
                  </a:cxn>
                  <a:cxn ang="0">
                    <a:pos x="121" y="505"/>
                  </a:cxn>
                  <a:cxn ang="0">
                    <a:pos x="131" y="569"/>
                  </a:cxn>
                  <a:cxn ang="0">
                    <a:pos x="154" y="693"/>
                  </a:cxn>
                  <a:cxn ang="0">
                    <a:pos x="181" y="818"/>
                  </a:cxn>
                  <a:cxn ang="0">
                    <a:pos x="215" y="938"/>
                  </a:cxn>
                  <a:cxn ang="0">
                    <a:pos x="236" y="997"/>
                  </a:cxn>
                  <a:cxn ang="0">
                    <a:pos x="260" y="1054"/>
                  </a:cxn>
                  <a:cxn ang="0">
                    <a:pos x="274" y="1080"/>
                  </a:cxn>
                  <a:cxn ang="0">
                    <a:pos x="290" y="1112"/>
                  </a:cxn>
                  <a:cxn ang="0">
                    <a:pos x="297" y="1128"/>
                  </a:cxn>
                  <a:cxn ang="0">
                    <a:pos x="307" y="1162"/>
                  </a:cxn>
                  <a:cxn ang="0">
                    <a:pos x="315" y="1213"/>
                  </a:cxn>
                  <a:cxn ang="0">
                    <a:pos x="318" y="1247"/>
                  </a:cxn>
                  <a:cxn ang="0">
                    <a:pos x="318" y="1315"/>
                  </a:cxn>
                  <a:cxn ang="0">
                    <a:pos x="311" y="1380"/>
                  </a:cxn>
                  <a:cxn ang="0">
                    <a:pos x="301" y="1446"/>
                  </a:cxn>
                  <a:cxn ang="0">
                    <a:pos x="287" y="1510"/>
                  </a:cxn>
                  <a:cxn ang="0">
                    <a:pos x="250" y="1636"/>
                  </a:cxn>
                  <a:cxn ang="0">
                    <a:pos x="208" y="1759"/>
                  </a:cxn>
                  <a:cxn ang="0">
                    <a:pos x="158" y="1879"/>
                  </a:cxn>
                  <a:cxn ang="0">
                    <a:pos x="105" y="1997"/>
                  </a:cxn>
                  <a:cxn ang="0">
                    <a:pos x="99" y="2006"/>
                  </a:cxn>
                  <a:cxn ang="0">
                    <a:pos x="82" y="2020"/>
                  </a:cxn>
                  <a:cxn ang="0">
                    <a:pos x="62" y="2027"/>
                  </a:cxn>
                  <a:cxn ang="0">
                    <a:pos x="41" y="2026"/>
                  </a:cxn>
                  <a:cxn ang="0">
                    <a:pos x="31" y="2023"/>
                  </a:cxn>
                  <a:cxn ang="0">
                    <a:pos x="14" y="2009"/>
                  </a:cxn>
                  <a:cxn ang="0">
                    <a:pos x="3" y="1992"/>
                  </a:cxn>
                  <a:cxn ang="0">
                    <a:pos x="0" y="1971"/>
                  </a:cxn>
                  <a:cxn ang="0">
                    <a:pos x="6" y="1949"/>
                  </a:cxn>
                  <a:cxn ang="0">
                    <a:pos x="7" y="1947"/>
                  </a:cxn>
                </a:cxnLst>
                <a:rect l="0" t="0" r="r" b="b"/>
                <a:pathLst>
                  <a:path w="319" h="2027">
                    <a:moveTo>
                      <a:pt x="8" y="1945"/>
                    </a:moveTo>
                    <a:lnTo>
                      <a:pt x="8" y="1945"/>
                    </a:lnTo>
                    <a:lnTo>
                      <a:pt x="37" y="1890"/>
                    </a:lnTo>
                    <a:lnTo>
                      <a:pt x="66" y="1835"/>
                    </a:lnTo>
                    <a:lnTo>
                      <a:pt x="93" y="1778"/>
                    </a:lnTo>
                    <a:lnTo>
                      <a:pt x="119" y="1722"/>
                    </a:lnTo>
                    <a:lnTo>
                      <a:pt x="144" y="1664"/>
                    </a:lnTo>
                    <a:lnTo>
                      <a:pt x="167" y="1606"/>
                    </a:lnTo>
                    <a:lnTo>
                      <a:pt x="188" y="1547"/>
                    </a:lnTo>
                    <a:lnTo>
                      <a:pt x="208" y="1489"/>
                    </a:lnTo>
                    <a:lnTo>
                      <a:pt x="208" y="1489"/>
                    </a:lnTo>
                    <a:lnTo>
                      <a:pt x="223" y="1428"/>
                    </a:lnTo>
                    <a:lnTo>
                      <a:pt x="230" y="1398"/>
                    </a:lnTo>
                    <a:lnTo>
                      <a:pt x="237" y="1369"/>
                    </a:lnTo>
                    <a:lnTo>
                      <a:pt x="242" y="1339"/>
                    </a:lnTo>
                    <a:lnTo>
                      <a:pt x="246" y="1308"/>
                    </a:lnTo>
                    <a:lnTo>
                      <a:pt x="249" y="1278"/>
                    </a:lnTo>
                    <a:lnTo>
                      <a:pt x="250" y="1249"/>
                    </a:lnTo>
                    <a:lnTo>
                      <a:pt x="250" y="1249"/>
                    </a:lnTo>
                    <a:lnTo>
                      <a:pt x="250" y="1219"/>
                    </a:lnTo>
                    <a:lnTo>
                      <a:pt x="247" y="1189"/>
                    </a:lnTo>
                    <a:lnTo>
                      <a:pt x="242" y="1161"/>
                    </a:lnTo>
                    <a:lnTo>
                      <a:pt x="233" y="1134"/>
                    </a:lnTo>
                    <a:lnTo>
                      <a:pt x="233" y="1134"/>
                    </a:lnTo>
                    <a:lnTo>
                      <a:pt x="227" y="1121"/>
                    </a:lnTo>
                    <a:lnTo>
                      <a:pt x="222" y="1107"/>
                    </a:lnTo>
                    <a:lnTo>
                      <a:pt x="208" y="1078"/>
                    </a:lnTo>
                    <a:lnTo>
                      <a:pt x="208" y="1078"/>
                    </a:lnTo>
                    <a:lnTo>
                      <a:pt x="195" y="1047"/>
                    </a:lnTo>
                    <a:lnTo>
                      <a:pt x="185" y="1015"/>
                    </a:lnTo>
                    <a:lnTo>
                      <a:pt x="185" y="1015"/>
                    </a:lnTo>
                    <a:lnTo>
                      <a:pt x="167" y="953"/>
                    </a:lnTo>
                    <a:lnTo>
                      <a:pt x="151" y="890"/>
                    </a:lnTo>
                    <a:lnTo>
                      <a:pt x="137" y="828"/>
                    </a:lnTo>
                    <a:lnTo>
                      <a:pt x="126" y="764"/>
                    </a:lnTo>
                    <a:lnTo>
                      <a:pt x="116" y="700"/>
                    </a:lnTo>
                    <a:lnTo>
                      <a:pt x="107" y="637"/>
                    </a:lnTo>
                    <a:lnTo>
                      <a:pt x="93" y="510"/>
                    </a:lnTo>
                    <a:lnTo>
                      <a:pt x="93" y="510"/>
                    </a:lnTo>
                    <a:lnTo>
                      <a:pt x="89" y="446"/>
                    </a:lnTo>
                    <a:lnTo>
                      <a:pt x="85" y="381"/>
                    </a:lnTo>
                    <a:lnTo>
                      <a:pt x="81" y="317"/>
                    </a:lnTo>
                    <a:lnTo>
                      <a:pt x="78" y="254"/>
                    </a:lnTo>
                    <a:lnTo>
                      <a:pt x="78" y="254"/>
                    </a:lnTo>
                    <a:lnTo>
                      <a:pt x="78" y="190"/>
                    </a:lnTo>
                    <a:lnTo>
                      <a:pt x="78" y="127"/>
                    </a:lnTo>
                    <a:lnTo>
                      <a:pt x="78" y="127"/>
                    </a:lnTo>
                    <a:lnTo>
                      <a:pt x="79" y="94"/>
                    </a:lnTo>
                    <a:lnTo>
                      <a:pt x="82" y="62"/>
                    </a:lnTo>
                    <a:lnTo>
                      <a:pt x="85" y="31"/>
                    </a:lnTo>
                    <a:lnTo>
                      <a:pt x="89" y="15"/>
                    </a:lnTo>
                    <a:lnTo>
                      <a:pt x="92" y="0"/>
                    </a:lnTo>
                    <a:lnTo>
                      <a:pt x="92" y="0"/>
                    </a:lnTo>
                    <a:lnTo>
                      <a:pt x="89" y="15"/>
                    </a:lnTo>
                    <a:lnTo>
                      <a:pt x="88" y="31"/>
                    </a:lnTo>
                    <a:lnTo>
                      <a:pt x="85" y="63"/>
                    </a:lnTo>
                    <a:lnTo>
                      <a:pt x="85" y="94"/>
                    </a:lnTo>
                    <a:lnTo>
                      <a:pt x="85" y="127"/>
                    </a:lnTo>
                    <a:lnTo>
                      <a:pt x="85" y="127"/>
                    </a:lnTo>
                    <a:lnTo>
                      <a:pt x="88" y="190"/>
                    </a:lnTo>
                    <a:lnTo>
                      <a:pt x="92" y="254"/>
                    </a:lnTo>
                    <a:lnTo>
                      <a:pt x="92" y="254"/>
                    </a:lnTo>
                    <a:lnTo>
                      <a:pt x="97" y="316"/>
                    </a:lnTo>
                    <a:lnTo>
                      <a:pt x="105" y="380"/>
                    </a:lnTo>
                    <a:lnTo>
                      <a:pt x="112" y="443"/>
                    </a:lnTo>
                    <a:lnTo>
                      <a:pt x="121" y="505"/>
                    </a:lnTo>
                    <a:lnTo>
                      <a:pt x="121" y="505"/>
                    </a:lnTo>
                    <a:lnTo>
                      <a:pt x="131" y="569"/>
                    </a:lnTo>
                    <a:lnTo>
                      <a:pt x="141" y="631"/>
                    </a:lnTo>
                    <a:lnTo>
                      <a:pt x="154" y="693"/>
                    </a:lnTo>
                    <a:lnTo>
                      <a:pt x="167" y="755"/>
                    </a:lnTo>
                    <a:lnTo>
                      <a:pt x="181" y="818"/>
                    </a:lnTo>
                    <a:lnTo>
                      <a:pt x="198" y="878"/>
                    </a:lnTo>
                    <a:lnTo>
                      <a:pt x="215" y="938"/>
                    </a:lnTo>
                    <a:lnTo>
                      <a:pt x="236" y="997"/>
                    </a:lnTo>
                    <a:lnTo>
                      <a:pt x="236" y="997"/>
                    </a:lnTo>
                    <a:lnTo>
                      <a:pt x="247" y="1025"/>
                    </a:lnTo>
                    <a:lnTo>
                      <a:pt x="260" y="1054"/>
                    </a:lnTo>
                    <a:lnTo>
                      <a:pt x="260" y="1054"/>
                    </a:lnTo>
                    <a:lnTo>
                      <a:pt x="274" y="1080"/>
                    </a:lnTo>
                    <a:lnTo>
                      <a:pt x="283" y="1095"/>
                    </a:lnTo>
                    <a:lnTo>
                      <a:pt x="290" y="1112"/>
                    </a:lnTo>
                    <a:lnTo>
                      <a:pt x="290" y="1112"/>
                    </a:lnTo>
                    <a:lnTo>
                      <a:pt x="297" y="1128"/>
                    </a:lnTo>
                    <a:lnTo>
                      <a:pt x="302" y="1145"/>
                    </a:lnTo>
                    <a:lnTo>
                      <a:pt x="307" y="1162"/>
                    </a:lnTo>
                    <a:lnTo>
                      <a:pt x="311" y="1179"/>
                    </a:lnTo>
                    <a:lnTo>
                      <a:pt x="315" y="1213"/>
                    </a:lnTo>
                    <a:lnTo>
                      <a:pt x="318" y="1247"/>
                    </a:lnTo>
                    <a:lnTo>
                      <a:pt x="318" y="1247"/>
                    </a:lnTo>
                    <a:lnTo>
                      <a:pt x="319" y="1281"/>
                    </a:lnTo>
                    <a:lnTo>
                      <a:pt x="318" y="1315"/>
                    </a:lnTo>
                    <a:lnTo>
                      <a:pt x="315" y="1347"/>
                    </a:lnTo>
                    <a:lnTo>
                      <a:pt x="311" y="1380"/>
                    </a:lnTo>
                    <a:lnTo>
                      <a:pt x="307" y="1414"/>
                    </a:lnTo>
                    <a:lnTo>
                      <a:pt x="301" y="1446"/>
                    </a:lnTo>
                    <a:lnTo>
                      <a:pt x="287" y="1510"/>
                    </a:lnTo>
                    <a:lnTo>
                      <a:pt x="287" y="1510"/>
                    </a:lnTo>
                    <a:lnTo>
                      <a:pt x="270" y="1574"/>
                    </a:lnTo>
                    <a:lnTo>
                      <a:pt x="250" y="1636"/>
                    </a:lnTo>
                    <a:lnTo>
                      <a:pt x="230" y="1696"/>
                    </a:lnTo>
                    <a:lnTo>
                      <a:pt x="208" y="1759"/>
                    </a:lnTo>
                    <a:lnTo>
                      <a:pt x="184" y="1818"/>
                    </a:lnTo>
                    <a:lnTo>
                      <a:pt x="158" y="1879"/>
                    </a:lnTo>
                    <a:lnTo>
                      <a:pt x="133" y="1938"/>
                    </a:lnTo>
                    <a:lnTo>
                      <a:pt x="105" y="1997"/>
                    </a:lnTo>
                    <a:lnTo>
                      <a:pt x="105" y="1997"/>
                    </a:lnTo>
                    <a:lnTo>
                      <a:pt x="99" y="2006"/>
                    </a:lnTo>
                    <a:lnTo>
                      <a:pt x="90" y="2014"/>
                    </a:lnTo>
                    <a:lnTo>
                      <a:pt x="82" y="2020"/>
                    </a:lnTo>
                    <a:lnTo>
                      <a:pt x="73" y="2024"/>
                    </a:lnTo>
                    <a:lnTo>
                      <a:pt x="62" y="2027"/>
                    </a:lnTo>
                    <a:lnTo>
                      <a:pt x="52" y="2027"/>
                    </a:lnTo>
                    <a:lnTo>
                      <a:pt x="41" y="2026"/>
                    </a:lnTo>
                    <a:lnTo>
                      <a:pt x="31" y="2023"/>
                    </a:lnTo>
                    <a:lnTo>
                      <a:pt x="31" y="2023"/>
                    </a:lnTo>
                    <a:lnTo>
                      <a:pt x="21" y="2017"/>
                    </a:lnTo>
                    <a:lnTo>
                      <a:pt x="14" y="2009"/>
                    </a:lnTo>
                    <a:lnTo>
                      <a:pt x="7" y="2000"/>
                    </a:lnTo>
                    <a:lnTo>
                      <a:pt x="3" y="1992"/>
                    </a:lnTo>
                    <a:lnTo>
                      <a:pt x="1" y="1980"/>
                    </a:lnTo>
                    <a:lnTo>
                      <a:pt x="0" y="1971"/>
                    </a:lnTo>
                    <a:lnTo>
                      <a:pt x="1" y="1959"/>
                    </a:lnTo>
                    <a:lnTo>
                      <a:pt x="6" y="1949"/>
                    </a:lnTo>
                    <a:lnTo>
                      <a:pt x="6" y="1949"/>
                    </a:lnTo>
                    <a:lnTo>
                      <a:pt x="7" y="1947"/>
                    </a:lnTo>
                    <a:lnTo>
                      <a:pt x="8" y="1945"/>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165" name="Group 110"/>
              <p:cNvGrpSpPr/>
              <p:nvPr/>
            </p:nvGrpSpPr>
            <p:grpSpPr>
              <a:xfrm rot="287009">
                <a:off x="4506877" y="3818451"/>
                <a:ext cx="246319" cy="233233"/>
                <a:chOff x="971551" y="0"/>
                <a:chExt cx="7200902" cy="6818311"/>
              </a:xfrm>
            </p:grpSpPr>
            <p:sp>
              <p:nvSpPr>
                <p:cNvPr id="169" name="Freeform 5"/>
                <p:cNvSpPr>
                  <a:spLocks/>
                </p:cNvSpPr>
                <p:nvPr/>
              </p:nvSpPr>
              <p:spPr bwMode="auto">
                <a:xfrm>
                  <a:off x="1372976" y="59702"/>
                  <a:ext cx="6586548" cy="6713516"/>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6" name="Group 118"/>
              <p:cNvGrpSpPr/>
              <p:nvPr/>
            </p:nvGrpSpPr>
            <p:grpSpPr>
              <a:xfrm rot="16938217">
                <a:off x="4258732" y="3353819"/>
                <a:ext cx="313744" cy="87897"/>
                <a:chOff x="793750" y="0"/>
                <a:chExt cx="7556501" cy="2116991"/>
              </a:xfrm>
            </p:grpSpPr>
            <p:sp>
              <p:nvSpPr>
                <p:cNvPr id="167"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40" name="Group 439">
            <a:extLst>
              <a:ext uri="{C183D7F6-B498-43B3-948B-1728B52AA6E4}">
                <adec:decorative xmlns:adec="http://schemas.microsoft.com/office/drawing/2017/decorative" val="1"/>
              </a:ext>
            </a:extLst>
          </p:cNvPr>
          <p:cNvGrpSpPr/>
          <p:nvPr/>
        </p:nvGrpSpPr>
        <p:grpSpPr>
          <a:xfrm>
            <a:off x="8027054" y="473044"/>
            <a:ext cx="2488547" cy="6711527"/>
            <a:chOff x="6655453" y="685800"/>
            <a:chExt cx="2488547" cy="7223156"/>
          </a:xfrm>
          <a:effectLst/>
        </p:grpSpPr>
        <p:grpSp>
          <p:nvGrpSpPr>
            <p:cNvPr id="436" name="Group 435"/>
            <p:cNvGrpSpPr/>
            <p:nvPr/>
          </p:nvGrpSpPr>
          <p:grpSpPr>
            <a:xfrm>
              <a:off x="7142585" y="5350922"/>
              <a:ext cx="756716" cy="2558034"/>
              <a:chOff x="7142585" y="5367856"/>
              <a:chExt cx="756716" cy="2558034"/>
            </a:xfrm>
          </p:grpSpPr>
          <p:grpSp>
            <p:nvGrpSpPr>
              <p:cNvPr id="421" name="Group 93"/>
              <p:cNvGrpSpPr/>
              <p:nvPr/>
            </p:nvGrpSpPr>
            <p:grpSpPr>
              <a:xfrm rot="186992">
                <a:off x="7142585" y="5477639"/>
                <a:ext cx="756716" cy="2448251"/>
                <a:chOff x="1346199" y="3640666"/>
                <a:chExt cx="755164" cy="3117518"/>
              </a:xfrm>
            </p:grpSpPr>
            <p:sp>
              <p:nvSpPr>
                <p:cNvPr id="423" name="Freeform 7"/>
                <p:cNvSpPr>
                  <a:spLocks/>
                </p:cNvSpPr>
                <p:nvPr/>
              </p:nvSpPr>
              <p:spPr bwMode="auto">
                <a:xfrm>
                  <a:off x="1740433" y="3674533"/>
                  <a:ext cx="318052" cy="3083651"/>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4" name="Freeform 5"/>
                <p:cNvSpPr>
                  <a:spLocks/>
                </p:cNvSpPr>
                <p:nvPr/>
              </p:nvSpPr>
              <p:spPr bwMode="auto">
                <a:xfrm>
                  <a:off x="1452037" y="3640667"/>
                  <a:ext cx="169026"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5" name="Freeform 6"/>
                <p:cNvSpPr>
                  <a:spLocks/>
                </p:cNvSpPr>
                <p:nvPr/>
              </p:nvSpPr>
              <p:spPr bwMode="auto">
                <a:xfrm rot="400286">
                  <a:off x="1517125" y="3676652"/>
                  <a:ext cx="584238" cy="2470150"/>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6" name="Freeform 8"/>
                <p:cNvSpPr>
                  <a:spLocks/>
                </p:cNvSpPr>
                <p:nvPr/>
              </p:nvSpPr>
              <p:spPr bwMode="auto">
                <a:xfrm>
                  <a:off x="1837270" y="4109510"/>
                  <a:ext cx="155327" cy="657225"/>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7" name="Freeform 7"/>
                <p:cNvSpPr>
                  <a:spLocks/>
                </p:cNvSpPr>
                <p:nvPr/>
              </p:nvSpPr>
              <p:spPr bwMode="auto">
                <a:xfrm rot="21316019" flipH="1">
                  <a:off x="1500489" y="36627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8" name="Freeform 5"/>
                <p:cNvSpPr>
                  <a:spLocks/>
                </p:cNvSpPr>
                <p:nvPr/>
              </p:nvSpPr>
              <p:spPr bwMode="auto">
                <a:xfrm flipH="1">
                  <a:off x="1854511" y="3640666"/>
                  <a:ext cx="169026" cy="2623557"/>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29" name="Freeform 8"/>
                <p:cNvSpPr>
                  <a:spLocks/>
                </p:cNvSpPr>
                <p:nvPr/>
              </p:nvSpPr>
              <p:spPr bwMode="auto">
                <a:xfrm>
                  <a:off x="1346199" y="4101042"/>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0" name="Freeform 8"/>
                <p:cNvSpPr>
                  <a:spLocks/>
                </p:cNvSpPr>
                <p:nvPr/>
              </p:nvSpPr>
              <p:spPr bwMode="auto">
                <a:xfrm rot="308441" flipH="1">
                  <a:off x="1634065" y="3662892"/>
                  <a:ext cx="194736" cy="135995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1" name="Freeform 5"/>
                <p:cNvSpPr>
                  <a:spLocks/>
                </p:cNvSpPr>
                <p:nvPr/>
              </p:nvSpPr>
              <p:spPr bwMode="auto">
                <a:xfrm rot="21448727">
                  <a:off x="1720852" y="3651251"/>
                  <a:ext cx="169026"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2" name="Freeform 6"/>
                <p:cNvSpPr>
                  <a:spLocks/>
                </p:cNvSpPr>
                <p:nvPr/>
              </p:nvSpPr>
              <p:spPr bwMode="auto">
                <a:xfrm rot="21099981" flipH="1">
                  <a:off x="1589360" y="3674976"/>
                  <a:ext cx="430796" cy="2259597"/>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3" name="Freeform 8"/>
                <p:cNvSpPr>
                  <a:spLocks/>
                </p:cNvSpPr>
                <p:nvPr/>
              </p:nvSpPr>
              <p:spPr bwMode="auto">
                <a:xfrm>
                  <a:off x="1397000" y="4907492"/>
                  <a:ext cx="82551" cy="510506"/>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4" name="Freeform 5"/>
                <p:cNvSpPr>
                  <a:spLocks/>
                </p:cNvSpPr>
                <p:nvPr/>
              </p:nvSpPr>
              <p:spPr bwMode="auto">
                <a:xfrm rot="21448727">
                  <a:off x="1631951" y="3644900"/>
                  <a:ext cx="169026"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35" name="Freeform 7"/>
                <p:cNvSpPr>
                  <a:spLocks/>
                </p:cNvSpPr>
                <p:nvPr/>
              </p:nvSpPr>
              <p:spPr bwMode="auto">
                <a:xfrm rot="21316019" flipH="1">
                  <a:off x="1640185" y="36500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sp>
            <p:nvSpPr>
              <p:cNvPr id="422" name="Freeform 9"/>
              <p:cNvSpPr>
                <a:spLocks/>
              </p:cNvSpPr>
              <p:nvPr/>
            </p:nvSpPr>
            <p:spPr bwMode="auto">
              <a:xfrm rot="186992">
                <a:off x="7445485" y="5367856"/>
                <a:ext cx="359118" cy="166619"/>
              </a:xfrm>
              <a:custGeom>
                <a:avLst/>
                <a:gdLst/>
                <a:ahLst/>
                <a:cxnLst>
                  <a:cxn ang="0">
                    <a:pos x="125" y="78"/>
                  </a:cxn>
                  <a:cxn ang="0">
                    <a:pos x="70" y="141"/>
                  </a:cxn>
                  <a:cxn ang="0">
                    <a:pos x="29" y="176"/>
                  </a:cxn>
                  <a:cxn ang="0">
                    <a:pos x="15" y="181"/>
                  </a:cxn>
                  <a:cxn ang="0">
                    <a:pos x="3" y="189"/>
                  </a:cxn>
                  <a:cxn ang="0">
                    <a:pos x="0" y="194"/>
                  </a:cxn>
                  <a:cxn ang="0">
                    <a:pos x="1" y="200"/>
                  </a:cxn>
                  <a:cxn ang="0">
                    <a:pos x="8" y="207"/>
                  </a:cxn>
                  <a:cxn ang="0">
                    <a:pos x="70" y="250"/>
                  </a:cxn>
                  <a:cxn ang="0">
                    <a:pos x="74" y="249"/>
                  </a:cxn>
                  <a:cxn ang="0">
                    <a:pos x="102" y="249"/>
                  </a:cxn>
                  <a:cxn ang="0">
                    <a:pos x="125" y="252"/>
                  </a:cxn>
                  <a:cxn ang="0">
                    <a:pos x="138" y="253"/>
                  </a:cxn>
                  <a:cxn ang="0">
                    <a:pos x="154" y="252"/>
                  </a:cxn>
                  <a:cxn ang="0">
                    <a:pos x="168" y="248"/>
                  </a:cxn>
                  <a:cxn ang="0">
                    <a:pos x="184" y="249"/>
                  </a:cxn>
                  <a:cxn ang="0">
                    <a:pos x="195" y="252"/>
                  </a:cxn>
                  <a:cxn ang="0">
                    <a:pos x="208" y="256"/>
                  </a:cxn>
                  <a:cxn ang="0">
                    <a:pos x="218" y="254"/>
                  </a:cxn>
                  <a:cxn ang="0">
                    <a:pos x="233" y="249"/>
                  </a:cxn>
                  <a:cxn ang="0">
                    <a:pos x="244" y="244"/>
                  </a:cxn>
                  <a:cxn ang="0">
                    <a:pos x="251" y="246"/>
                  </a:cxn>
                  <a:cxn ang="0">
                    <a:pos x="260" y="250"/>
                  </a:cxn>
                  <a:cxn ang="0">
                    <a:pos x="265" y="254"/>
                  </a:cxn>
                  <a:cxn ang="0">
                    <a:pos x="280" y="264"/>
                  </a:cxn>
                  <a:cxn ang="0">
                    <a:pos x="284" y="263"/>
                  </a:cxn>
                  <a:cxn ang="0">
                    <a:pos x="293" y="258"/>
                  </a:cxn>
                  <a:cxn ang="0">
                    <a:pos x="307" y="253"/>
                  </a:cxn>
                  <a:cxn ang="0">
                    <a:pos x="322" y="252"/>
                  </a:cxn>
                  <a:cxn ang="0">
                    <a:pos x="331" y="253"/>
                  </a:cxn>
                  <a:cxn ang="0">
                    <a:pos x="364" y="254"/>
                  </a:cxn>
                  <a:cxn ang="0">
                    <a:pos x="382" y="249"/>
                  </a:cxn>
                  <a:cxn ang="0">
                    <a:pos x="390" y="242"/>
                  </a:cxn>
                  <a:cxn ang="0">
                    <a:pos x="486" y="227"/>
                  </a:cxn>
                  <a:cxn ang="0">
                    <a:pos x="494" y="222"/>
                  </a:cxn>
                  <a:cxn ang="0">
                    <a:pos x="542" y="193"/>
                  </a:cxn>
                  <a:cxn ang="0">
                    <a:pos x="566" y="176"/>
                  </a:cxn>
                  <a:cxn ang="0">
                    <a:pos x="568" y="173"/>
                  </a:cxn>
                  <a:cxn ang="0">
                    <a:pos x="569" y="168"/>
                  </a:cxn>
                  <a:cxn ang="0">
                    <a:pos x="563" y="159"/>
                  </a:cxn>
                  <a:cxn ang="0">
                    <a:pos x="548" y="146"/>
                  </a:cxn>
                  <a:cxn ang="0">
                    <a:pos x="512" y="126"/>
                  </a:cxn>
                  <a:cxn ang="0">
                    <a:pos x="463" y="102"/>
                  </a:cxn>
                  <a:cxn ang="0">
                    <a:pos x="370" y="71"/>
                  </a:cxn>
                  <a:cxn ang="0">
                    <a:pos x="293" y="36"/>
                  </a:cxn>
                  <a:cxn ang="0">
                    <a:pos x="289" y="20"/>
                  </a:cxn>
                  <a:cxn ang="0">
                    <a:pos x="281" y="8"/>
                  </a:cxn>
                  <a:cxn ang="0">
                    <a:pos x="273" y="2"/>
                  </a:cxn>
                  <a:cxn ang="0">
                    <a:pos x="262" y="0"/>
                  </a:cxn>
                  <a:cxn ang="0">
                    <a:pos x="249" y="3"/>
                  </a:cxn>
                  <a:cxn ang="0">
                    <a:pos x="241" y="8"/>
                  </a:cxn>
                  <a:cxn ang="0">
                    <a:pos x="195" y="36"/>
                  </a:cxn>
                </a:cxnLst>
                <a:rect l="0" t="0" r="r" b="b"/>
                <a:pathLst>
                  <a:path w="569" h="264">
                    <a:moveTo>
                      <a:pt x="195" y="36"/>
                    </a:moveTo>
                    <a:lnTo>
                      <a:pt x="125" y="78"/>
                    </a:lnTo>
                    <a:lnTo>
                      <a:pt x="125" y="78"/>
                    </a:lnTo>
                    <a:lnTo>
                      <a:pt x="70" y="141"/>
                    </a:lnTo>
                    <a:lnTo>
                      <a:pt x="29" y="176"/>
                    </a:lnTo>
                    <a:lnTo>
                      <a:pt x="29" y="176"/>
                    </a:lnTo>
                    <a:lnTo>
                      <a:pt x="22" y="178"/>
                    </a:lnTo>
                    <a:lnTo>
                      <a:pt x="15" y="181"/>
                    </a:lnTo>
                    <a:lnTo>
                      <a:pt x="9" y="184"/>
                    </a:lnTo>
                    <a:lnTo>
                      <a:pt x="3" y="189"/>
                    </a:lnTo>
                    <a:lnTo>
                      <a:pt x="1" y="191"/>
                    </a:lnTo>
                    <a:lnTo>
                      <a:pt x="0" y="194"/>
                    </a:lnTo>
                    <a:lnTo>
                      <a:pt x="0" y="197"/>
                    </a:lnTo>
                    <a:lnTo>
                      <a:pt x="1" y="200"/>
                    </a:lnTo>
                    <a:lnTo>
                      <a:pt x="3" y="203"/>
                    </a:lnTo>
                    <a:lnTo>
                      <a:pt x="8" y="207"/>
                    </a:lnTo>
                    <a:lnTo>
                      <a:pt x="8" y="207"/>
                    </a:lnTo>
                    <a:lnTo>
                      <a:pt x="70" y="250"/>
                    </a:lnTo>
                    <a:lnTo>
                      <a:pt x="70" y="250"/>
                    </a:lnTo>
                    <a:lnTo>
                      <a:pt x="74" y="249"/>
                    </a:lnTo>
                    <a:lnTo>
                      <a:pt x="85" y="249"/>
                    </a:lnTo>
                    <a:lnTo>
                      <a:pt x="102" y="249"/>
                    </a:lnTo>
                    <a:lnTo>
                      <a:pt x="113" y="250"/>
                    </a:lnTo>
                    <a:lnTo>
                      <a:pt x="125" y="252"/>
                    </a:lnTo>
                    <a:lnTo>
                      <a:pt x="125" y="252"/>
                    </a:lnTo>
                    <a:lnTo>
                      <a:pt x="138" y="253"/>
                    </a:lnTo>
                    <a:lnTo>
                      <a:pt x="147" y="253"/>
                    </a:lnTo>
                    <a:lnTo>
                      <a:pt x="154" y="252"/>
                    </a:lnTo>
                    <a:lnTo>
                      <a:pt x="161" y="250"/>
                    </a:lnTo>
                    <a:lnTo>
                      <a:pt x="168" y="248"/>
                    </a:lnTo>
                    <a:lnTo>
                      <a:pt x="174" y="248"/>
                    </a:lnTo>
                    <a:lnTo>
                      <a:pt x="184" y="249"/>
                    </a:lnTo>
                    <a:lnTo>
                      <a:pt x="195" y="252"/>
                    </a:lnTo>
                    <a:lnTo>
                      <a:pt x="195" y="252"/>
                    </a:lnTo>
                    <a:lnTo>
                      <a:pt x="202" y="254"/>
                    </a:lnTo>
                    <a:lnTo>
                      <a:pt x="208" y="256"/>
                    </a:lnTo>
                    <a:lnTo>
                      <a:pt x="212" y="256"/>
                    </a:lnTo>
                    <a:lnTo>
                      <a:pt x="218" y="254"/>
                    </a:lnTo>
                    <a:lnTo>
                      <a:pt x="225" y="252"/>
                    </a:lnTo>
                    <a:lnTo>
                      <a:pt x="233" y="249"/>
                    </a:lnTo>
                    <a:lnTo>
                      <a:pt x="240" y="246"/>
                    </a:lnTo>
                    <a:lnTo>
                      <a:pt x="244" y="244"/>
                    </a:lnTo>
                    <a:lnTo>
                      <a:pt x="248" y="244"/>
                    </a:lnTo>
                    <a:lnTo>
                      <a:pt x="251" y="246"/>
                    </a:lnTo>
                    <a:lnTo>
                      <a:pt x="255" y="247"/>
                    </a:lnTo>
                    <a:lnTo>
                      <a:pt x="260" y="250"/>
                    </a:lnTo>
                    <a:lnTo>
                      <a:pt x="265" y="254"/>
                    </a:lnTo>
                    <a:lnTo>
                      <a:pt x="265" y="254"/>
                    </a:lnTo>
                    <a:lnTo>
                      <a:pt x="274" y="261"/>
                    </a:lnTo>
                    <a:lnTo>
                      <a:pt x="280" y="264"/>
                    </a:lnTo>
                    <a:lnTo>
                      <a:pt x="282" y="264"/>
                    </a:lnTo>
                    <a:lnTo>
                      <a:pt x="284" y="263"/>
                    </a:lnTo>
                    <a:lnTo>
                      <a:pt x="288" y="261"/>
                    </a:lnTo>
                    <a:lnTo>
                      <a:pt x="293" y="258"/>
                    </a:lnTo>
                    <a:lnTo>
                      <a:pt x="301" y="254"/>
                    </a:lnTo>
                    <a:lnTo>
                      <a:pt x="307" y="253"/>
                    </a:lnTo>
                    <a:lnTo>
                      <a:pt x="313" y="252"/>
                    </a:lnTo>
                    <a:lnTo>
                      <a:pt x="322" y="252"/>
                    </a:lnTo>
                    <a:lnTo>
                      <a:pt x="331" y="253"/>
                    </a:lnTo>
                    <a:lnTo>
                      <a:pt x="331" y="253"/>
                    </a:lnTo>
                    <a:lnTo>
                      <a:pt x="350" y="254"/>
                    </a:lnTo>
                    <a:lnTo>
                      <a:pt x="364" y="254"/>
                    </a:lnTo>
                    <a:lnTo>
                      <a:pt x="374" y="252"/>
                    </a:lnTo>
                    <a:lnTo>
                      <a:pt x="382" y="249"/>
                    </a:lnTo>
                    <a:lnTo>
                      <a:pt x="387" y="246"/>
                    </a:lnTo>
                    <a:lnTo>
                      <a:pt x="390" y="242"/>
                    </a:lnTo>
                    <a:lnTo>
                      <a:pt x="391" y="239"/>
                    </a:lnTo>
                    <a:lnTo>
                      <a:pt x="486" y="227"/>
                    </a:lnTo>
                    <a:lnTo>
                      <a:pt x="486" y="227"/>
                    </a:lnTo>
                    <a:lnTo>
                      <a:pt x="494" y="222"/>
                    </a:lnTo>
                    <a:lnTo>
                      <a:pt x="516" y="210"/>
                    </a:lnTo>
                    <a:lnTo>
                      <a:pt x="542" y="193"/>
                    </a:lnTo>
                    <a:lnTo>
                      <a:pt x="554" y="184"/>
                    </a:lnTo>
                    <a:lnTo>
                      <a:pt x="566" y="176"/>
                    </a:lnTo>
                    <a:lnTo>
                      <a:pt x="566" y="176"/>
                    </a:lnTo>
                    <a:lnTo>
                      <a:pt x="568" y="173"/>
                    </a:lnTo>
                    <a:lnTo>
                      <a:pt x="569" y="171"/>
                    </a:lnTo>
                    <a:lnTo>
                      <a:pt x="569" y="168"/>
                    </a:lnTo>
                    <a:lnTo>
                      <a:pt x="568" y="166"/>
                    </a:lnTo>
                    <a:lnTo>
                      <a:pt x="563" y="159"/>
                    </a:lnTo>
                    <a:lnTo>
                      <a:pt x="557" y="153"/>
                    </a:lnTo>
                    <a:lnTo>
                      <a:pt x="548" y="146"/>
                    </a:lnTo>
                    <a:lnTo>
                      <a:pt x="538" y="139"/>
                    </a:lnTo>
                    <a:lnTo>
                      <a:pt x="512" y="126"/>
                    </a:lnTo>
                    <a:lnTo>
                      <a:pt x="487" y="112"/>
                    </a:lnTo>
                    <a:lnTo>
                      <a:pt x="463" y="102"/>
                    </a:lnTo>
                    <a:lnTo>
                      <a:pt x="440" y="92"/>
                    </a:lnTo>
                    <a:lnTo>
                      <a:pt x="370" y="71"/>
                    </a:lnTo>
                    <a:lnTo>
                      <a:pt x="293" y="36"/>
                    </a:lnTo>
                    <a:lnTo>
                      <a:pt x="293" y="36"/>
                    </a:lnTo>
                    <a:lnTo>
                      <a:pt x="291" y="28"/>
                    </a:lnTo>
                    <a:lnTo>
                      <a:pt x="289" y="20"/>
                    </a:lnTo>
                    <a:lnTo>
                      <a:pt x="284" y="11"/>
                    </a:lnTo>
                    <a:lnTo>
                      <a:pt x="281" y="8"/>
                    </a:lnTo>
                    <a:lnTo>
                      <a:pt x="278" y="4"/>
                    </a:lnTo>
                    <a:lnTo>
                      <a:pt x="273" y="2"/>
                    </a:lnTo>
                    <a:lnTo>
                      <a:pt x="269" y="1"/>
                    </a:lnTo>
                    <a:lnTo>
                      <a:pt x="262" y="0"/>
                    </a:lnTo>
                    <a:lnTo>
                      <a:pt x="257" y="1"/>
                    </a:lnTo>
                    <a:lnTo>
                      <a:pt x="249" y="3"/>
                    </a:lnTo>
                    <a:lnTo>
                      <a:pt x="241" y="8"/>
                    </a:lnTo>
                    <a:lnTo>
                      <a:pt x="241" y="8"/>
                    </a:lnTo>
                    <a:lnTo>
                      <a:pt x="195" y="36"/>
                    </a:lnTo>
                    <a:lnTo>
                      <a:pt x="195" y="36"/>
                    </a:lnTo>
                    <a:close/>
                  </a:path>
                </a:pathLst>
              </a:custGeom>
              <a:gradFill flip="none" rotWithShape="1">
                <a:gsLst>
                  <a:gs pos="0">
                    <a:srgbClr val="B39375"/>
                  </a:gs>
                  <a:gs pos="100000">
                    <a:srgbClr val="3E3619"/>
                  </a:gs>
                </a:gsLst>
                <a:lin ang="6240000" scaled="0"/>
                <a:tileRect/>
              </a:gradFill>
              <a:ln w="9525">
                <a:noFill/>
                <a:round/>
                <a:headEnd/>
                <a:tailEnd/>
              </a:ln>
              <a:effectLst>
                <a:innerShdw blurRad="136525"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grpSp>
          <p:nvGrpSpPr>
            <p:cNvPr id="220" name="Group 135"/>
            <p:cNvGrpSpPr/>
            <p:nvPr/>
          </p:nvGrpSpPr>
          <p:grpSpPr>
            <a:xfrm>
              <a:off x="6655453" y="685800"/>
              <a:ext cx="2488547" cy="4795026"/>
              <a:chOff x="4716638" y="589355"/>
              <a:chExt cx="2712862" cy="5227245"/>
            </a:xfrm>
          </p:grpSpPr>
          <p:sp>
            <p:nvSpPr>
              <p:cNvPr id="221" name="Freeform 10"/>
              <p:cNvSpPr>
                <a:spLocks/>
              </p:cNvSpPr>
              <p:nvPr/>
            </p:nvSpPr>
            <p:spPr bwMode="auto">
              <a:xfrm>
                <a:off x="4944314" y="2133600"/>
                <a:ext cx="802042" cy="381000"/>
              </a:xfrm>
              <a:custGeom>
                <a:avLst/>
                <a:gdLst/>
                <a:ahLst/>
                <a:cxnLst>
                  <a:cxn ang="0">
                    <a:pos x="2450" y="1245"/>
                  </a:cxn>
                  <a:cxn ang="0">
                    <a:pos x="2176" y="1199"/>
                  </a:cxn>
                  <a:cxn ang="0">
                    <a:pos x="1995" y="1158"/>
                  </a:cxn>
                  <a:cxn ang="0">
                    <a:pos x="1816" y="1107"/>
                  </a:cxn>
                  <a:cxn ang="0">
                    <a:pos x="1639" y="1047"/>
                  </a:cxn>
                  <a:cxn ang="0">
                    <a:pos x="1509" y="993"/>
                  </a:cxn>
                  <a:cxn ang="0">
                    <a:pos x="1426" y="952"/>
                  </a:cxn>
                  <a:cxn ang="0">
                    <a:pos x="1303" y="880"/>
                  </a:cxn>
                  <a:cxn ang="0">
                    <a:pos x="1189" y="795"/>
                  </a:cxn>
                  <a:cxn ang="0">
                    <a:pos x="1119" y="729"/>
                  </a:cxn>
                  <a:cxn ang="0">
                    <a:pos x="1059" y="654"/>
                  </a:cxn>
                  <a:cxn ang="0">
                    <a:pos x="1032" y="613"/>
                  </a:cxn>
                  <a:cxn ang="0">
                    <a:pos x="998" y="551"/>
                  </a:cxn>
                  <a:cxn ang="0">
                    <a:pos x="964" y="496"/>
                  </a:cxn>
                  <a:cxn ang="0">
                    <a:pos x="913" y="425"/>
                  </a:cxn>
                  <a:cxn ang="0">
                    <a:pos x="823" y="330"/>
                  </a:cxn>
                  <a:cxn ang="0">
                    <a:pos x="718" y="247"/>
                  </a:cxn>
                  <a:cxn ang="0">
                    <a:pos x="643" y="199"/>
                  </a:cxn>
                  <a:cxn ang="0">
                    <a:pos x="523" y="137"/>
                  </a:cxn>
                  <a:cxn ang="0">
                    <a:pos x="397" y="86"/>
                  </a:cxn>
                  <a:cxn ang="0">
                    <a:pos x="313" y="59"/>
                  </a:cxn>
                  <a:cxn ang="0">
                    <a:pos x="180" y="27"/>
                  </a:cxn>
                  <a:cxn ang="0">
                    <a:pos x="46" y="4"/>
                  </a:cxn>
                  <a:cxn ang="0">
                    <a:pos x="46" y="1"/>
                  </a:cxn>
                  <a:cxn ang="0">
                    <a:pos x="183" y="15"/>
                  </a:cxn>
                  <a:cxn ang="0">
                    <a:pos x="317" y="39"/>
                  </a:cxn>
                  <a:cxn ang="0">
                    <a:pos x="406" y="62"/>
                  </a:cxn>
                  <a:cxn ang="0">
                    <a:pos x="537" y="106"/>
                  </a:cxn>
                  <a:cxn ang="0">
                    <a:pos x="663" y="161"/>
                  </a:cxn>
                  <a:cxn ang="0">
                    <a:pos x="745" y="206"/>
                  </a:cxn>
                  <a:cxn ang="0">
                    <a:pos x="859" y="287"/>
                  </a:cxn>
                  <a:cxn ang="0">
                    <a:pos x="962" y="383"/>
                  </a:cxn>
                  <a:cxn ang="0">
                    <a:pos x="1023" y="455"/>
                  </a:cxn>
                  <a:cxn ang="0">
                    <a:pos x="1063" y="514"/>
                  </a:cxn>
                  <a:cxn ang="0">
                    <a:pos x="1098" y="571"/>
                  </a:cxn>
                  <a:cxn ang="0">
                    <a:pos x="1152" y="636"/>
                  </a:cxn>
                  <a:cxn ang="0">
                    <a:pos x="1214" y="695"/>
                  </a:cxn>
                  <a:cxn ang="0">
                    <a:pos x="1320" y="770"/>
                  </a:cxn>
                  <a:cxn ang="0">
                    <a:pos x="1434" y="833"/>
                  </a:cxn>
                  <a:cxn ang="0">
                    <a:pos x="1515" y="869"/>
                  </a:cxn>
                  <a:cxn ang="0">
                    <a:pos x="1639" y="915"/>
                  </a:cxn>
                  <a:cxn ang="0">
                    <a:pos x="1851" y="976"/>
                  </a:cxn>
                  <a:cxn ang="0">
                    <a:pos x="2026" y="1013"/>
                  </a:cxn>
                  <a:cxn ang="0">
                    <a:pos x="2290" y="1052"/>
                  </a:cxn>
                  <a:cxn ang="0">
                    <a:pos x="2556" y="1074"/>
                  </a:cxn>
                  <a:cxn ang="0">
                    <a:pos x="2567" y="1075"/>
                  </a:cxn>
                  <a:cxn ang="0">
                    <a:pos x="2593" y="1082"/>
                  </a:cxn>
                  <a:cxn ang="0">
                    <a:pos x="2621" y="1103"/>
                  </a:cxn>
                  <a:cxn ang="0">
                    <a:pos x="2639" y="1133"/>
                  </a:cxn>
                  <a:cxn ang="0">
                    <a:pos x="2645" y="1160"/>
                  </a:cxn>
                  <a:cxn ang="0">
                    <a:pos x="2644" y="1178"/>
                  </a:cxn>
                  <a:cxn ang="0">
                    <a:pos x="2635" y="1204"/>
                  </a:cxn>
                  <a:cxn ang="0">
                    <a:pos x="2615" y="1232"/>
                  </a:cxn>
                  <a:cxn ang="0">
                    <a:pos x="2586" y="1250"/>
                  </a:cxn>
                  <a:cxn ang="0">
                    <a:pos x="2559" y="1256"/>
                  </a:cxn>
                  <a:cxn ang="0">
                    <a:pos x="2545" y="1256"/>
                  </a:cxn>
                </a:cxnLst>
                <a:rect l="0" t="0" r="r" b="b"/>
                <a:pathLst>
                  <a:path w="2645" h="1256">
                    <a:moveTo>
                      <a:pt x="2545" y="1256"/>
                    </a:moveTo>
                    <a:lnTo>
                      <a:pt x="2545" y="1256"/>
                    </a:lnTo>
                    <a:lnTo>
                      <a:pt x="2450" y="1245"/>
                    </a:lnTo>
                    <a:lnTo>
                      <a:pt x="2358" y="1232"/>
                    </a:lnTo>
                    <a:lnTo>
                      <a:pt x="2266" y="1216"/>
                    </a:lnTo>
                    <a:lnTo>
                      <a:pt x="2176" y="1199"/>
                    </a:lnTo>
                    <a:lnTo>
                      <a:pt x="2176" y="1199"/>
                    </a:lnTo>
                    <a:lnTo>
                      <a:pt x="2084" y="1180"/>
                    </a:lnTo>
                    <a:lnTo>
                      <a:pt x="1995" y="1158"/>
                    </a:lnTo>
                    <a:lnTo>
                      <a:pt x="1905" y="1134"/>
                    </a:lnTo>
                    <a:lnTo>
                      <a:pt x="1816" y="1107"/>
                    </a:lnTo>
                    <a:lnTo>
                      <a:pt x="1816" y="1107"/>
                    </a:lnTo>
                    <a:lnTo>
                      <a:pt x="1727" y="1079"/>
                    </a:lnTo>
                    <a:lnTo>
                      <a:pt x="1683" y="1064"/>
                    </a:lnTo>
                    <a:lnTo>
                      <a:pt x="1639" y="1047"/>
                    </a:lnTo>
                    <a:lnTo>
                      <a:pt x="1595" y="1030"/>
                    </a:lnTo>
                    <a:lnTo>
                      <a:pt x="1553" y="1011"/>
                    </a:lnTo>
                    <a:lnTo>
                      <a:pt x="1509" y="993"/>
                    </a:lnTo>
                    <a:lnTo>
                      <a:pt x="1467" y="973"/>
                    </a:lnTo>
                    <a:lnTo>
                      <a:pt x="1467" y="973"/>
                    </a:lnTo>
                    <a:lnTo>
                      <a:pt x="1426" y="952"/>
                    </a:lnTo>
                    <a:lnTo>
                      <a:pt x="1383" y="929"/>
                    </a:lnTo>
                    <a:lnTo>
                      <a:pt x="1344" y="905"/>
                    </a:lnTo>
                    <a:lnTo>
                      <a:pt x="1303" y="880"/>
                    </a:lnTo>
                    <a:lnTo>
                      <a:pt x="1263" y="853"/>
                    </a:lnTo>
                    <a:lnTo>
                      <a:pt x="1225" y="825"/>
                    </a:lnTo>
                    <a:lnTo>
                      <a:pt x="1189" y="795"/>
                    </a:lnTo>
                    <a:lnTo>
                      <a:pt x="1153" y="763"/>
                    </a:lnTo>
                    <a:lnTo>
                      <a:pt x="1153" y="763"/>
                    </a:lnTo>
                    <a:lnTo>
                      <a:pt x="1119" y="729"/>
                    </a:lnTo>
                    <a:lnTo>
                      <a:pt x="1087" y="692"/>
                    </a:lnTo>
                    <a:lnTo>
                      <a:pt x="1073" y="674"/>
                    </a:lnTo>
                    <a:lnTo>
                      <a:pt x="1059" y="654"/>
                    </a:lnTo>
                    <a:lnTo>
                      <a:pt x="1044" y="634"/>
                    </a:lnTo>
                    <a:lnTo>
                      <a:pt x="1032" y="613"/>
                    </a:lnTo>
                    <a:lnTo>
                      <a:pt x="1032" y="613"/>
                    </a:lnTo>
                    <a:lnTo>
                      <a:pt x="1019" y="592"/>
                    </a:lnTo>
                    <a:lnTo>
                      <a:pt x="1008" y="572"/>
                    </a:lnTo>
                    <a:lnTo>
                      <a:pt x="998" y="551"/>
                    </a:lnTo>
                    <a:lnTo>
                      <a:pt x="988" y="532"/>
                    </a:lnTo>
                    <a:lnTo>
                      <a:pt x="988" y="532"/>
                    </a:lnTo>
                    <a:lnTo>
                      <a:pt x="964" y="496"/>
                    </a:lnTo>
                    <a:lnTo>
                      <a:pt x="940" y="460"/>
                    </a:lnTo>
                    <a:lnTo>
                      <a:pt x="940" y="460"/>
                    </a:lnTo>
                    <a:lnTo>
                      <a:pt x="913" y="425"/>
                    </a:lnTo>
                    <a:lnTo>
                      <a:pt x="885" y="393"/>
                    </a:lnTo>
                    <a:lnTo>
                      <a:pt x="854" y="360"/>
                    </a:lnTo>
                    <a:lnTo>
                      <a:pt x="823" y="330"/>
                    </a:lnTo>
                    <a:lnTo>
                      <a:pt x="789" y="301"/>
                    </a:lnTo>
                    <a:lnTo>
                      <a:pt x="753" y="272"/>
                    </a:lnTo>
                    <a:lnTo>
                      <a:pt x="718" y="247"/>
                    </a:lnTo>
                    <a:lnTo>
                      <a:pt x="681" y="222"/>
                    </a:lnTo>
                    <a:lnTo>
                      <a:pt x="681" y="222"/>
                    </a:lnTo>
                    <a:lnTo>
                      <a:pt x="643" y="199"/>
                    </a:lnTo>
                    <a:lnTo>
                      <a:pt x="604" y="176"/>
                    </a:lnTo>
                    <a:lnTo>
                      <a:pt x="564" y="157"/>
                    </a:lnTo>
                    <a:lnTo>
                      <a:pt x="523" y="137"/>
                    </a:lnTo>
                    <a:lnTo>
                      <a:pt x="482" y="118"/>
                    </a:lnTo>
                    <a:lnTo>
                      <a:pt x="440" y="101"/>
                    </a:lnTo>
                    <a:lnTo>
                      <a:pt x="397" y="86"/>
                    </a:lnTo>
                    <a:lnTo>
                      <a:pt x="355" y="72"/>
                    </a:lnTo>
                    <a:lnTo>
                      <a:pt x="355" y="72"/>
                    </a:lnTo>
                    <a:lnTo>
                      <a:pt x="313" y="59"/>
                    </a:lnTo>
                    <a:lnTo>
                      <a:pt x="269" y="46"/>
                    </a:lnTo>
                    <a:lnTo>
                      <a:pt x="225" y="36"/>
                    </a:lnTo>
                    <a:lnTo>
                      <a:pt x="180" y="27"/>
                    </a:lnTo>
                    <a:lnTo>
                      <a:pt x="136" y="17"/>
                    </a:lnTo>
                    <a:lnTo>
                      <a:pt x="91" y="10"/>
                    </a:lnTo>
                    <a:lnTo>
                      <a:pt x="46" y="4"/>
                    </a:lnTo>
                    <a:lnTo>
                      <a:pt x="0" y="0"/>
                    </a:lnTo>
                    <a:lnTo>
                      <a:pt x="0" y="0"/>
                    </a:lnTo>
                    <a:lnTo>
                      <a:pt x="46" y="1"/>
                    </a:lnTo>
                    <a:lnTo>
                      <a:pt x="92" y="4"/>
                    </a:lnTo>
                    <a:lnTo>
                      <a:pt x="137" y="8"/>
                    </a:lnTo>
                    <a:lnTo>
                      <a:pt x="183" y="15"/>
                    </a:lnTo>
                    <a:lnTo>
                      <a:pt x="228" y="22"/>
                    </a:lnTo>
                    <a:lnTo>
                      <a:pt x="272" y="31"/>
                    </a:lnTo>
                    <a:lnTo>
                      <a:pt x="317" y="39"/>
                    </a:lnTo>
                    <a:lnTo>
                      <a:pt x="362" y="51"/>
                    </a:lnTo>
                    <a:lnTo>
                      <a:pt x="362" y="51"/>
                    </a:lnTo>
                    <a:lnTo>
                      <a:pt x="406" y="62"/>
                    </a:lnTo>
                    <a:lnTo>
                      <a:pt x="450" y="75"/>
                    </a:lnTo>
                    <a:lnTo>
                      <a:pt x="493" y="90"/>
                    </a:lnTo>
                    <a:lnTo>
                      <a:pt x="537" y="106"/>
                    </a:lnTo>
                    <a:lnTo>
                      <a:pt x="580" y="123"/>
                    </a:lnTo>
                    <a:lnTo>
                      <a:pt x="622" y="141"/>
                    </a:lnTo>
                    <a:lnTo>
                      <a:pt x="663" y="161"/>
                    </a:lnTo>
                    <a:lnTo>
                      <a:pt x="704" y="183"/>
                    </a:lnTo>
                    <a:lnTo>
                      <a:pt x="704" y="183"/>
                    </a:lnTo>
                    <a:lnTo>
                      <a:pt x="745" y="206"/>
                    </a:lnTo>
                    <a:lnTo>
                      <a:pt x="783" y="231"/>
                    </a:lnTo>
                    <a:lnTo>
                      <a:pt x="821" y="258"/>
                    </a:lnTo>
                    <a:lnTo>
                      <a:pt x="859" y="287"/>
                    </a:lnTo>
                    <a:lnTo>
                      <a:pt x="895" y="316"/>
                    </a:lnTo>
                    <a:lnTo>
                      <a:pt x="929" y="349"/>
                    </a:lnTo>
                    <a:lnTo>
                      <a:pt x="962" y="383"/>
                    </a:lnTo>
                    <a:lnTo>
                      <a:pt x="994" y="418"/>
                    </a:lnTo>
                    <a:lnTo>
                      <a:pt x="994" y="418"/>
                    </a:lnTo>
                    <a:lnTo>
                      <a:pt x="1023" y="455"/>
                    </a:lnTo>
                    <a:lnTo>
                      <a:pt x="1050" y="494"/>
                    </a:lnTo>
                    <a:lnTo>
                      <a:pt x="1050" y="494"/>
                    </a:lnTo>
                    <a:lnTo>
                      <a:pt x="1063" y="514"/>
                    </a:lnTo>
                    <a:lnTo>
                      <a:pt x="1076" y="534"/>
                    </a:lnTo>
                    <a:lnTo>
                      <a:pt x="1087" y="552"/>
                    </a:lnTo>
                    <a:lnTo>
                      <a:pt x="1098" y="571"/>
                    </a:lnTo>
                    <a:lnTo>
                      <a:pt x="1098" y="571"/>
                    </a:lnTo>
                    <a:lnTo>
                      <a:pt x="1124" y="604"/>
                    </a:lnTo>
                    <a:lnTo>
                      <a:pt x="1152" y="636"/>
                    </a:lnTo>
                    <a:lnTo>
                      <a:pt x="1181" y="667"/>
                    </a:lnTo>
                    <a:lnTo>
                      <a:pt x="1214" y="695"/>
                    </a:lnTo>
                    <a:lnTo>
                      <a:pt x="1214" y="695"/>
                    </a:lnTo>
                    <a:lnTo>
                      <a:pt x="1248" y="722"/>
                    </a:lnTo>
                    <a:lnTo>
                      <a:pt x="1283" y="747"/>
                    </a:lnTo>
                    <a:lnTo>
                      <a:pt x="1320" y="770"/>
                    </a:lnTo>
                    <a:lnTo>
                      <a:pt x="1357" y="792"/>
                    </a:lnTo>
                    <a:lnTo>
                      <a:pt x="1395" y="814"/>
                    </a:lnTo>
                    <a:lnTo>
                      <a:pt x="1434" y="833"/>
                    </a:lnTo>
                    <a:lnTo>
                      <a:pt x="1474" y="852"/>
                    </a:lnTo>
                    <a:lnTo>
                      <a:pt x="1515" y="869"/>
                    </a:lnTo>
                    <a:lnTo>
                      <a:pt x="1515" y="869"/>
                    </a:lnTo>
                    <a:lnTo>
                      <a:pt x="1556" y="886"/>
                    </a:lnTo>
                    <a:lnTo>
                      <a:pt x="1597" y="901"/>
                    </a:lnTo>
                    <a:lnTo>
                      <a:pt x="1639" y="915"/>
                    </a:lnTo>
                    <a:lnTo>
                      <a:pt x="1680" y="929"/>
                    </a:lnTo>
                    <a:lnTo>
                      <a:pt x="1766" y="955"/>
                    </a:lnTo>
                    <a:lnTo>
                      <a:pt x="1851" y="976"/>
                    </a:lnTo>
                    <a:lnTo>
                      <a:pt x="1851" y="976"/>
                    </a:lnTo>
                    <a:lnTo>
                      <a:pt x="1939" y="996"/>
                    </a:lnTo>
                    <a:lnTo>
                      <a:pt x="2026" y="1013"/>
                    </a:lnTo>
                    <a:lnTo>
                      <a:pt x="2114" y="1028"/>
                    </a:lnTo>
                    <a:lnTo>
                      <a:pt x="2203" y="1041"/>
                    </a:lnTo>
                    <a:lnTo>
                      <a:pt x="2290" y="1052"/>
                    </a:lnTo>
                    <a:lnTo>
                      <a:pt x="2379" y="1062"/>
                    </a:lnTo>
                    <a:lnTo>
                      <a:pt x="2467" y="1069"/>
                    </a:lnTo>
                    <a:lnTo>
                      <a:pt x="2556" y="1074"/>
                    </a:lnTo>
                    <a:lnTo>
                      <a:pt x="2557" y="1074"/>
                    </a:lnTo>
                    <a:lnTo>
                      <a:pt x="2557" y="1074"/>
                    </a:lnTo>
                    <a:lnTo>
                      <a:pt x="2567" y="1075"/>
                    </a:lnTo>
                    <a:lnTo>
                      <a:pt x="2576" y="1076"/>
                    </a:lnTo>
                    <a:lnTo>
                      <a:pt x="2584" y="1079"/>
                    </a:lnTo>
                    <a:lnTo>
                      <a:pt x="2593" y="1082"/>
                    </a:lnTo>
                    <a:lnTo>
                      <a:pt x="2600" y="1086"/>
                    </a:lnTo>
                    <a:lnTo>
                      <a:pt x="2608" y="1092"/>
                    </a:lnTo>
                    <a:lnTo>
                      <a:pt x="2621" y="1103"/>
                    </a:lnTo>
                    <a:lnTo>
                      <a:pt x="2631" y="1117"/>
                    </a:lnTo>
                    <a:lnTo>
                      <a:pt x="2635" y="1124"/>
                    </a:lnTo>
                    <a:lnTo>
                      <a:pt x="2639" y="1133"/>
                    </a:lnTo>
                    <a:lnTo>
                      <a:pt x="2642" y="1141"/>
                    </a:lnTo>
                    <a:lnTo>
                      <a:pt x="2644" y="1150"/>
                    </a:lnTo>
                    <a:lnTo>
                      <a:pt x="2645" y="1160"/>
                    </a:lnTo>
                    <a:lnTo>
                      <a:pt x="2645" y="1170"/>
                    </a:lnTo>
                    <a:lnTo>
                      <a:pt x="2645" y="1170"/>
                    </a:lnTo>
                    <a:lnTo>
                      <a:pt x="2644" y="1178"/>
                    </a:lnTo>
                    <a:lnTo>
                      <a:pt x="2642" y="1187"/>
                    </a:lnTo>
                    <a:lnTo>
                      <a:pt x="2639" y="1196"/>
                    </a:lnTo>
                    <a:lnTo>
                      <a:pt x="2635" y="1204"/>
                    </a:lnTo>
                    <a:lnTo>
                      <a:pt x="2631" y="1212"/>
                    </a:lnTo>
                    <a:lnTo>
                      <a:pt x="2627" y="1219"/>
                    </a:lnTo>
                    <a:lnTo>
                      <a:pt x="2615" y="1232"/>
                    </a:lnTo>
                    <a:lnTo>
                      <a:pt x="2601" y="1243"/>
                    </a:lnTo>
                    <a:lnTo>
                      <a:pt x="2593" y="1247"/>
                    </a:lnTo>
                    <a:lnTo>
                      <a:pt x="2586" y="1250"/>
                    </a:lnTo>
                    <a:lnTo>
                      <a:pt x="2576" y="1253"/>
                    </a:lnTo>
                    <a:lnTo>
                      <a:pt x="2567" y="1254"/>
                    </a:lnTo>
                    <a:lnTo>
                      <a:pt x="2559" y="1256"/>
                    </a:lnTo>
                    <a:lnTo>
                      <a:pt x="2549" y="1256"/>
                    </a:lnTo>
                    <a:lnTo>
                      <a:pt x="2549" y="1256"/>
                    </a:lnTo>
                    <a:lnTo>
                      <a:pt x="2545" y="1256"/>
                    </a:lnTo>
                    <a:lnTo>
                      <a:pt x="2545" y="1256"/>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222" name="Group 165"/>
              <p:cNvGrpSpPr/>
              <p:nvPr/>
            </p:nvGrpSpPr>
            <p:grpSpPr>
              <a:xfrm rot="3502563">
                <a:off x="5059058" y="2714815"/>
                <a:ext cx="658980" cy="591697"/>
                <a:chOff x="971551" y="0"/>
                <a:chExt cx="7200902" cy="6818311"/>
              </a:xfrm>
            </p:grpSpPr>
            <p:sp>
              <p:nvSpPr>
                <p:cNvPr id="292"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3" name="Group 171"/>
              <p:cNvGrpSpPr/>
              <p:nvPr/>
            </p:nvGrpSpPr>
            <p:grpSpPr>
              <a:xfrm rot="21312991" flipH="1">
                <a:off x="5180347" y="4696231"/>
                <a:ext cx="698708" cy="550197"/>
                <a:chOff x="971551" y="0"/>
                <a:chExt cx="7200902" cy="6818311"/>
              </a:xfrm>
            </p:grpSpPr>
            <p:sp>
              <p:nvSpPr>
                <p:cNvPr id="290"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22000">
                      <a:srgbClr val="84BC76"/>
                    </a:gs>
                    <a:gs pos="86000">
                      <a:srgbClr val="2F6C1C"/>
                    </a:gs>
                  </a:gsLst>
                  <a:lin ang="18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5EBD63"/>
                    </a:gs>
                    <a:gs pos="80000">
                      <a:srgbClr val="2E6D26"/>
                    </a:gs>
                  </a:gsLst>
                  <a:lin ang="25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4" name="Freeform 9"/>
              <p:cNvSpPr>
                <a:spLocks/>
              </p:cNvSpPr>
              <p:nvPr/>
            </p:nvSpPr>
            <p:spPr bwMode="auto">
              <a:xfrm>
                <a:off x="4716638" y="4099567"/>
                <a:ext cx="1285555" cy="231133"/>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225" name="Freeform 7"/>
              <p:cNvSpPr>
                <a:spLocks/>
              </p:cNvSpPr>
              <p:nvPr/>
            </p:nvSpPr>
            <p:spPr bwMode="auto">
              <a:xfrm>
                <a:off x="5669348" y="589355"/>
                <a:ext cx="426652" cy="5227245"/>
              </a:xfrm>
              <a:custGeom>
                <a:avLst/>
                <a:gdLst/>
                <a:ahLst/>
                <a:cxnLst>
                  <a:cxn ang="0">
                    <a:pos x="85" y="8177"/>
                  </a:cxn>
                  <a:cxn ang="0">
                    <a:pos x="198" y="7659"/>
                  </a:cxn>
                  <a:cxn ang="0">
                    <a:pos x="268" y="7269"/>
                  </a:cxn>
                  <a:cxn ang="0">
                    <a:pos x="336" y="6747"/>
                  </a:cxn>
                  <a:cxn ang="0">
                    <a:pos x="357" y="6422"/>
                  </a:cxn>
                  <a:cxn ang="0">
                    <a:pos x="357" y="6228"/>
                  </a:cxn>
                  <a:cxn ang="0">
                    <a:pos x="342" y="6039"/>
                  </a:cxn>
                  <a:cxn ang="0">
                    <a:pos x="315" y="5888"/>
                  </a:cxn>
                  <a:cxn ang="0">
                    <a:pos x="275" y="5719"/>
                  </a:cxn>
                  <a:cxn ang="0">
                    <a:pos x="203" y="5320"/>
                  </a:cxn>
                  <a:cxn ang="0">
                    <a:pos x="147" y="4918"/>
                  </a:cxn>
                  <a:cxn ang="0">
                    <a:pos x="87" y="4383"/>
                  </a:cxn>
                  <a:cxn ang="0">
                    <a:pos x="52" y="3982"/>
                  </a:cxn>
                  <a:cxn ang="0">
                    <a:pos x="18" y="3445"/>
                  </a:cxn>
                  <a:cxn ang="0">
                    <a:pos x="4" y="3042"/>
                  </a:cxn>
                  <a:cxn ang="0">
                    <a:pos x="3" y="2504"/>
                  </a:cxn>
                  <a:cxn ang="0">
                    <a:pos x="22" y="2100"/>
                  </a:cxn>
                  <a:cxn ang="0">
                    <a:pos x="61" y="1765"/>
                  </a:cxn>
                  <a:cxn ang="0">
                    <a:pos x="99" y="1564"/>
                  </a:cxn>
                  <a:cxn ang="0">
                    <a:pos x="134" y="1433"/>
                  </a:cxn>
                  <a:cxn ang="0">
                    <a:pos x="179" y="1306"/>
                  </a:cxn>
                  <a:cxn ang="0">
                    <a:pos x="257" y="1051"/>
                  </a:cxn>
                  <a:cxn ang="0">
                    <a:pos x="299" y="856"/>
                  </a:cxn>
                  <a:cxn ang="0">
                    <a:pos x="333" y="592"/>
                  </a:cxn>
                  <a:cxn ang="0">
                    <a:pos x="336" y="393"/>
                  </a:cxn>
                  <a:cxn ang="0">
                    <a:pos x="316" y="194"/>
                  </a:cxn>
                  <a:cxn ang="0">
                    <a:pos x="288" y="64"/>
                  </a:cxn>
                  <a:cxn ang="0">
                    <a:pos x="280" y="31"/>
                  </a:cxn>
                  <a:cxn ang="0">
                    <a:pos x="318" y="160"/>
                  </a:cxn>
                  <a:cxn ang="0">
                    <a:pos x="345" y="325"/>
                  </a:cxn>
                  <a:cxn ang="0">
                    <a:pos x="357" y="526"/>
                  </a:cxn>
                  <a:cxn ang="0">
                    <a:pos x="340" y="795"/>
                  </a:cxn>
                  <a:cxn ang="0">
                    <a:pos x="296" y="1061"/>
                  </a:cxn>
                  <a:cxn ang="0">
                    <a:pos x="247" y="1257"/>
                  </a:cxn>
                  <a:cxn ang="0">
                    <a:pos x="198" y="1417"/>
                  </a:cxn>
                  <a:cxn ang="0">
                    <a:pos x="158" y="1577"/>
                  </a:cxn>
                  <a:cxn ang="0">
                    <a:pos x="130" y="1773"/>
                  </a:cxn>
                  <a:cxn ang="0">
                    <a:pos x="104" y="2104"/>
                  </a:cxn>
                  <a:cxn ang="0">
                    <a:pos x="100" y="2504"/>
                  </a:cxn>
                  <a:cxn ang="0">
                    <a:pos x="121" y="3036"/>
                  </a:cxn>
                  <a:cxn ang="0">
                    <a:pos x="151" y="3436"/>
                  </a:cxn>
                  <a:cxn ang="0">
                    <a:pos x="205" y="3966"/>
                  </a:cxn>
                  <a:cxn ang="0">
                    <a:pos x="256" y="4363"/>
                  </a:cxn>
                  <a:cxn ang="0">
                    <a:pos x="335" y="4892"/>
                  </a:cxn>
                  <a:cxn ang="0">
                    <a:pos x="405" y="5284"/>
                  </a:cxn>
                  <a:cxn ang="0">
                    <a:pos x="507" y="5734"/>
                  </a:cxn>
                  <a:cxn ang="0">
                    <a:pos x="544" y="5864"/>
                  </a:cxn>
                  <a:cxn ang="0">
                    <a:pos x="573" y="6005"/>
                  </a:cxn>
                  <a:cxn ang="0">
                    <a:pos x="597" y="6215"/>
                  </a:cxn>
                  <a:cxn ang="0">
                    <a:pos x="604" y="6423"/>
                  </a:cxn>
                  <a:cxn ang="0">
                    <a:pos x="597" y="6766"/>
                  </a:cxn>
                  <a:cxn ang="0">
                    <a:pos x="547" y="7309"/>
                  </a:cxn>
                  <a:cxn ang="0">
                    <a:pos x="490" y="7712"/>
                  </a:cxn>
                  <a:cxn ang="0">
                    <a:pos x="395" y="8246"/>
                  </a:cxn>
                  <a:cxn ang="0">
                    <a:pos x="335" y="8528"/>
                  </a:cxn>
                  <a:cxn ang="0">
                    <a:pos x="302" y="8583"/>
                  </a:cxn>
                  <a:cxn ang="0">
                    <a:pos x="253" y="8623"/>
                  </a:cxn>
                  <a:cxn ang="0">
                    <a:pos x="192" y="8640"/>
                  </a:cxn>
                  <a:cxn ang="0">
                    <a:pos x="144" y="8636"/>
                  </a:cxn>
                  <a:cxn ang="0">
                    <a:pos x="83" y="8610"/>
                  </a:cxn>
                  <a:cxn ang="0">
                    <a:pos x="41" y="8565"/>
                  </a:cxn>
                  <a:cxn ang="0">
                    <a:pos x="17" y="8506"/>
                  </a:cxn>
                  <a:cxn ang="0">
                    <a:pos x="18" y="8441"/>
                  </a:cxn>
                </a:cxnLst>
                <a:rect l="0" t="0" r="r" b="b"/>
                <a:pathLst>
                  <a:path w="606" h="8640">
                    <a:moveTo>
                      <a:pt x="21" y="8432"/>
                    </a:moveTo>
                    <a:lnTo>
                      <a:pt x="21" y="8432"/>
                    </a:lnTo>
                    <a:lnTo>
                      <a:pt x="54" y="8305"/>
                    </a:lnTo>
                    <a:lnTo>
                      <a:pt x="85" y="8177"/>
                    </a:lnTo>
                    <a:lnTo>
                      <a:pt x="114" y="8048"/>
                    </a:lnTo>
                    <a:lnTo>
                      <a:pt x="144" y="7919"/>
                    </a:lnTo>
                    <a:lnTo>
                      <a:pt x="171" y="7789"/>
                    </a:lnTo>
                    <a:lnTo>
                      <a:pt x="198" y="7659"/>
                    </a:lnTo>
                    <a:lnTo>
                      <a:pt x="223" y="7529"/>
                    </a:lnTo>
                    <a:lnTo>
                      <a:pt x="246" y="7399"/>
                    </a:lnTo>
                    <a:lnTo>
                      <a:pt x="246" y="7399"/>
                    </a:lnTo>
                    <a:lnTo>
                      <a:pt x="268" y="7269"/>
                    </a:lnTo>
                    <a:lnTo>
                      <a:pt x="288" y="7139"/>
                    </a:lnTo>
                    <a:lnTo>
                      <a:pt x="306" y="7008"/>
                    </a:lnTo>
                    <a:lnTo>
                      <a:pt x="323" y="6878"/>
                    </a:lnTo>
                    <a:lnTo>
                      <a:pt x="336" y="6747"/>
                    </a:lnTo>
                    <a:lnTo>
                      <a:pt x="347" y="6617"/>
                    </a:lnTo>
                    <a:lnTo>
                      <a:pt x="352" y="6552"/>
                    </a:lnTo>
                    <a:lnTo>
                      <a:pt x="354" y="6487"/>
                    </a:lnTo>
                    <a:lnTo>
                      <a:pt x="357" y="6422"/>
                    </a:lnTo>
                    <a:lnTo>
                      <a:pt x="359" y="6357"/>
                    </a:lnTo>
                    <a:lnTo>
                      <a:pt x="359" y="6357"/>
                    </a:lnTo>
                    <a:lnTo>
                      <a:pt x="359" y="6292"/>
                    </a:lnTo>
                    <a:lnTo>
                      <a:pt x="357" y="6228"/>
                    </a:lnTo>
                    <a:lnTo>
                      <a:pt x="353" y="6165"/>
                    </a:lnTo>
                    <a:lnTo>
                      <a:pt x="349" y="6101"/>
                    </a:lnTo>
                    <a:lnTo>
                      <a:pt x="349" y="6101"/>
                    </a:lnTo>
                    <a:lnTo>
                      <a:pt x="342" y="6039"/>
                    </a:lnTo>
                    <a:lnTo>
                      <a:pt x="333" y="5977"/>
                    </a:lnTo>
                    <a:lnTo>
                      <a:pt x="333" y="5977"/>
                    </a:lnTo>
                    <a:lnTo>
                      <a:pt x="322" y="5917"/>
                    </a:lnTo>
                    <a:lnTo>
                      <a:pt x="315" y="5888"/>
                    </a:lnTo>
                    <a:lnTo>
                      <a:pt x="306" y="5855"/>
                    </a:lnTo>
                    <a:lnTo>
                      <a:pt x="306" y="5855"/>
                    </a:lnTo>
                    <a:lnTo>
                      <a:pt x="291" y="5787"/>
                    </a:lnTo>
                    <a:lnTo>
                      <a:pt x="275" y="5719"/>
                    </a:lnTo>
                    <a:lnTo>
                      <a:pt x="263" y="5653"/>
                    </a:lnTo>
                    <a:lnTo>
                      <a:pt x="250" y="5587"/>
                    </a:lnTo>
                    <a:lnTo>
                      <a:pt x="226" y="5452"/>
                    </a:lnTo>
                    <a:lnTo>
                      <a:pt x="203" y="5320"/>
                    </a:lnTo>
                    <a:lnTo>
                      <a:pt x="203" y="5320"/>
                    </a:lnTo>
                    <a:lnTo>
                      <a:pt x="183" y="5185"/>
                    </a:lnTo>
                    <a:lnTo>
                      <a:pt x="165" y="5053"/>
                    </a:lnTo>
                    <a:lnTo>
                      <a:pt x="147" y="4918"/>
                    </a:lnTo>
                    <a:lnTo>
                      <a:pt x="131" y="4784"/>
                    </a:lnTo>
                    <a:lnTo>
                      <a:pt x="116" y="4651"/>
                    </a:lnTo>
                    <a:lnTo>
                      <a:pt x="100" y="4517"/>
                    </a:lnTo>
                    <a:lnTo>
                      <a:pt x="87" y="4383"/>
                    </a:lnTo>
                    <a:lnTo>
                      <a:pt x="75" y="4250"/>
                    </a:lnTo>
                    <a:lnTo>
                      <a:pt x="75" y="4250"/>
                    </a:lnTo>
                    <a:lnTo>
                      <a:pt x="63" y="4116"/>
                    </a:lnTo>
                    <a:lnTo>
                      <a:pt x="52" y="3982"/>
                    </a:lnTo>
                    <a:lnTo>
                      <a:pt x="42" y="3847"/>
                    </a:lnTo>
                    <a:lnTo>
                      <a:pt x="32" y="3713"/>
                    </a:lnTo>
                    <a:lnTo>
                      <a:pt x="25" y="3579"/>
                    </a:lnTo>
                    <a:lnTo>
                      <a:pt x="18" y="3445"/>
                    </a:lnTo>
                    <a:lnTo>
                      <a:pt x="13" y="3310"/>
                    </a:lnTo>
                    <a:lnTo>
                      <a:pt x="7" y="3176"/>
                    </a:lnTo>
                    <a:lnTo>
                      <a:pt x="7" y="3176"/>
                    </a:lnTo>
                    <a:lnTo>
                      <a:pt x="4" y="3042"/>
                    </a:lnTo>
                    <a:lnTo>
                      <a:pt x="1" y="2906"/>
                    </a:lnTo>
                    <a:lnTo>
                      <a:pt x="0" y="2772"/>
                    </a:lnTo>
                    <a:lnTo>
                      <a:pt x="1" y="2638"/>
                    </a:lnTo>
                    <a:lnTo>
                      <a:pt x="3" y="2504"/>
                    </a:lnTo>
                    <a:lnTo>
                      <a:pt x="7" y="2368"/>
                    </a:lnTo>
                    <a:lnTo>
                      <a:pt x="14" y="2234"/>
                    </a:lnTo>
                    <a:lnTo>
                      <a:pt x="22" y="2100"/>
                    </a:lnTo>
                    <a:lnTo>
                      <a:pt x="22" y="2100"/>
                    </a:lnTo>
                    <a:lnTo>
                      <a:pt x="35" y="1965"/>
                    </a:lnTo>
                    <a:lnTo>
                      <a:pt x="42" y="1898"/>
                    </a:lnTo>
                    <a:lnTo>
                      <a:pt x="51" y="1831"/>
                    </a:lnTo>
                    <a:lnTo>
                      <a:pt x="61" y="1765"/>
                    </a:lnTo>
                    <a:lnTo>
                      <a:pt x="72" y="1697"/>
                    </a:lnTo>
                    <a:lnTo>
                      <a:pt x="85" y="1631"/>
                    </a:lnTo>
                    <a:lnTo>
                      <a:pt x="99" y="1564"/>
                    </a:lnTo>
                    <a:lnTo>
                      <a:pt x="99" y="1564"/>
                    </a:lnTo>
                    <a:lnTo>
                      <a:pt x="116" y="1498"/>
                    </a:lnTo>
                    <a:lnTo>
                      <a:pt x="124" y="1465"/>
                    </a:lnTo>
                    <a:lnTo>
                      <a:pt x="134" y="1433"/>
                    </a:lnTo>
                    <a:lnTo>
                      <a:pt x="134" y="1433"/>
                    </a:lnTo>
                    <a:lnTo>
                      <a:pt x="145" y="1400"/>
                    </a:lnTo>
                    <a:lnTo>
                      <a:pt x="157" y="1369"/>
                    </a:lnTo>
                    <a:lnTo>
                      <a:pt x="179" y="1306"/>
                    </a:lnTo>
                    <a:lnTo>
                      <a:pt x="179" y="1306"/>
                    </a:lnTo>
                    <a:lnTo>
                      <a:pt x="200" y="1243"/>
                    </a:lnTo>
                    <a:lnTo>
                      <a:pt x="220" y="1180"/>
                    </a:lnTo>
                    <a:lnTo>
                      <a:pt x="239" y="1116"/>
                    </a:lnTo>
                    <a:lnTo>
                      <a:pt x="257" y="1051"/>
                    </a:lnTo>
                    <a:lnTo>
                      <a:pt x="257" y="1051"/>
                    </a:lnTo>
                    <a:lnTo>
                      <a:pt x="272" y="986"/>
                    </a:lnTo>
                    <a:lnTo>
                      <a:pt x="287" y="921"/>
                    </a:lnTo>
                    <a:lnTo>
                      <a:pt x="299" y="856"/>
                    </a:lnTo>
                    <a:lnTo>
                      <a:pt x="311" y="791"/>
                    </a:lnTo>
                    <a:lnTo>
                      <a:pt x="321" y="725"/>
                    </a:lnTo>
                    <a:lnTo>
                      <a:pt x="328" y="658"/>
                    </a:lnTo>
                    <a:lnTo>
                      <a:pt x="333" y="592"/>
                    </a:lnTo>
                    <a:lnTo>
                      <a:pt x="336" y="526"/>
                    </a:lnTo>
                    <a:lnTo>
                      <a:pt x="336" y="526"/>
                    </a:lnTo>
                    <a:lnTo>
                      <a:pt x="337" y="459"/>
                    </a:lnTo>
                    <a:lnTo>
                      <a:pt x="336" y="393"/>
                    </a:lnTo>
                    <a:lnTo>
                      <a:pt x="332" y="326"/>
                    </a:lnTo>
                    <a:lnTo>
                      <a:pt x="326" y="260"/>
                    </a:lnTo>
                    <a:lnTo>
                      <a:pt x="326" y="260"/>
                    </a:lnTo>
                    <a:lnTo>
                      <a:pt x="316" y="194"/>
                    </a:lnTo>
                    <a:lnTo>
                      <a:pt x="311" y="161"/>
                    </a:lnTo>
                    <a:lnTo>
                      <a:pt x="305" y="127"/>
                    </a:lnTo>
                    <a:lnTo>
                      <a:pt x="296" y="95"/>
                    </a:lnTo>
                    <a:lnTo>
                      <a:pt x="288" y="64"/>
                    </a:lnTo>
                    <a:lnTo>
                      <a:pt x="278" y="31"/>
                    </a:lnTo>
                    <a:lnTo>
                      <a:pt x="267" y="0"/>
                    </a:lnTo>
                    <a:lnTo>
                      <a:pt x="267" y="0"/>
                    </a:lnTo>
                    <a:lnTo>
                      <a:pt x="280" y="31"/>
                    </a:lnTo>
                    <a:lnTo>
                      <a:pt x="291" y="62"/>
                    </a:lnTo>
                    <a:lnTo>
                      <a:pt x="301" y="95"/>
                    </a:lnTo>
                    <a:lnTo>
                      <a:pt x="309" y="127"/>
                    </a:lnTo>
                    <a:lnTo>
                      <a:pt x="318" y="160"/>
                    </a:lnTo>
                    <a:lnTo>
                      <a:pt x="325" y="192"/>
                    </a:lnTo>
                    <a:lnTo>
                      <a:pt x="336" y="259"/>
                    </a:lnTo>
                    <a:lnTo>
                      <a:pt x="336" y="259"/>
                    </a:lnTo>
                    <a:lnTo>
                      <a:pt x="345" y="325"/>
                    </a:lnTo>
                    <a:lnTo>
                      <a:pt x="352" y="391"/>
                    </a:lnTo>
                    <a:lnTo>
                      <a:pt x="356" y="459"/>
                    </a:lnTo>
                    <a:lnTo>
                      <a:pt x="357" y="526"/>
                    </a:lnTo>
                    <a:lnTo>
                      <a:pt x="357" y="526"/>
                    </a:lnTo>
                    <a:lnTo>
                      <a:pt x="356" y="593"/>
                    </a:lnTo>
                    <a:lnTo>
                      <a:pt x="353" y="661"/>
                    </a:lnTo>
                    <a:lnTo>
                      <a:pt x="347" y="728"/>
                    </a:lnTo>
                    <a:lnTo>
                      <a:pt x="340" y="795"/>
                    </a:lnTo>
                    <a:lnTo>
                      <a:pt x="332" y="862"/>
                    </a:lnTo>
                    <a:lnTo>
                      <a:pt x="322" y="928"/>
                    </a:lnTo>
                    <a:lnTo>
                      <a:pt x="311" y="995"/>
                    </a:lnTo>
                    <a:lnTo>
                      <a:pt x="296" y="1061"/>
                    </a:lnTo>
                    <a:lnTo>
                      <a:pt x="296" y="1061"/>
                    </a:lnTo>
                    <a:lnTo>
                      <a:pt x="281" y="1126"/>
                    </a:lnTo>
                    <a:lnTo>
                      <a:pt x="265" y="1193"/>
                    </a:lnTo>
                    <a:lnTo>
                      <a:pt x="247" y="1257"/>
                    </a:lnTo>
                    <a:lnTo>
                      <a:pt x="227" y="1322"/>
                    </a:lnTo>
                    <a:lnTo>
                      <a:pt x="227" y="1322"/>
                    </a:lnTo>
                    <a:lnTo>
                      <a:pt x="207" y="1386"/>
                    </a:lnTo>
                    <a:lnTo>
                      <a:pt x="198" y="1417"/>
                    </a:lnTo>
                    <a:lnTo>
                      <a:pt x="188" y="1448"/>
                    </a:lnTo>
                    <a:lnTo>
                      <a:pt x="188" y="1448"/>
                    </a:lnTo>
                    <a:lnTo>
                      <a:pt x="172" y="1513"/>
                    </a:lnTo>
                    <a:lnTo>
                      <a:pt x="158" y="1577"/>
                    </a:lnTo>
                    <a:lnTo>
                      <a:pt x="158" y="1577"/>
                    </a:lnTo>
                    <a:lnTo>
                      <a:pt x="147" y="1642"/>
                    </a:lnTo>
                    <a:lnTo>
                      <a:pt x="137" y="1708"/>
                    </a:lnTo>
                    <a:lnTo>
                      <a:pt x="130" y="1773"/>
                    </a:lnTo>
                    <a:lnTo>
                      <a:pt x="123" y="1840"/>
                    </a:lnTo>
                    <a:lnTo>
                      <a:pt x="116" y="1906"/>
                    </a:lnTo>
                    <a:lnTo>
                      <a:pt x="111" y="1971"/>
                    </a:lnTo>
                    <a:lnTo>
                      <a:pt x="104" y="2104"/>
                    </a:lnTo>
                    <a:lnTo>
                      <a:pt x="104" y="2104"/>
                    </a:lnTo>
                    <a:lnTo>
                      <a:pt x="102" y="2238"/>
                    </a:lnTo>
                    <a:lnTo>
                      <a:pt x="100" y="2371"/>
                    </a:lnTo>
                    <a:lnTo>
                      <a:pt x="100" y="2504"/>
                    </a:lnTo>
                    <a:lnTo>
                      <a:pt x="103" y="2637"/>
                    </a:lnTo>
                    <a:lnTo>
                      <a:pt x="107" y="2771"/>
                    </a:lnTo>
                    <a:lnTo>
                      <a:pt x="114" y="2904"/>
                    </a:lnTo>
                    <a:lnTo>
                      <a:pt x="121" y="3036"/>
                    </a:lnTo>
                    <a:lnTo>
                      <a:pt x="130" y="3169"/>
                    </a:lnTo>
                    <a:lnTo>
                      <a:pt x="130" y="3169"/>
                    </a:lnTo>
                    <a:lnTo>
                      <a:pt x="140" y="3303"/>
                    </a:lnTo>
                    <a:lnTo>
                      <a:pt x="151" y="3436"/>
                    </a:lnTo>
                    <a:lnTo>
                      <a:pt x="162" y="3569"/>
                    </a:lnTo>
                    <a:lnTo>
                      <a:pt x="176" y="3702"/>
                    </a:lnTo>
                    <a:lnTo>
                      <a:pt x="191" y="3835"/>
                    </a:lnTo>
                    <a:lnTo>
                      <a:pt x="205" y="3966"/>
                    </a:lnTo>
                    <a:lnTo>
                      <a:pt x="220" y="4099"/>
                    </a:lnTo>
                    <a:lnTo>
                      <a:pt x="237" y="4232"/>
                    </a:lnTo>
                    <a:lnTo>
                      <a:pt x="237" y="4232"/>
                    </a:lnTo>
                    <a:lnTo>
                      <a:pt x="256" y="4363"/>
                    </a:lnTo>
                    <a:lnTo>
                      <a:pt x="274" y="4496"/>
                    </a:lnTo>
                    <a:lnTo>
                      <a:pt x="292" y="4627"/>
                    </a:lnTo>
                    <a:lnTo>
                      <a:pt x="313" y="4760"/>
                    </a:lnTo>
                    <a:lnTo>
                      <a:pt x="335" y="4892"/>
                    </a:lnTo>
                    <a:lnTo>
                      <a:pt x="357" y="5022"/>
                    </a:lnTo>
                    <a:lnTo>
                      <a:pt x="381" y="5153"/>
                    </a:lnTo>
                    <a:lnTo>
                      <a:pt x="405" y="5284"/>
                    </a:lnTo>
                    <a:lnTo>
                      <a:pt x="405" y="5284"/>
                    </a:lnTo>
                    <a:lnTo>
                      <a:pt x="432" y="5413"/>
                    </a:lnTo>
                    <a:lnTo>
                      <a:pt x="460" y="5543"/>
                    </a:lnTo>
                    <a:lnTo>
                      <a:pt x="490" y="5670"/>
                    </a:lnTo>
                    <a:lnTo>
                      <a:pt x="507" y="5734"/>
                    </a:lnTo>
                    <a:lnTo>
                      <a:pt x="524" y="5796"/>
                    </a:lnTo>
                    <a:lnTo>
                      <a:pt x="534" y="5828"/>
                    </a:lnTo>
                    <a:lnTo>
                      <a:pt x="544" y="5864"/>
                    </a:lnTo>
                    <a:lnTo>
                      <a:pt x="544" y="5864"/>
                    </a:lnTo>
                    <a:lnTo>
                      <a:pt x="552" y="5899"/>
                    </a:lnTo>
                    <a:lnTo>
                      <a:pt x="559" y="5934"/>
                    </a:lnTo>
                    <a:lnTo>
                      <a:pt x="559" y="5934"/>
                    </a:lnTo>
                    <a:lnTo>
                      <a:pt x="573" y="6005"/>
                    </a:lnTo>
                    <a:lnTo>
                      <a:pt x="583" y="6076"/>
                    </a:lnTo>
                    <a:lnTo>
                      <a:pt x="583" y="6076"/>
                    </a:lnTo>
                    <a:lnTo>
                      <a:pt x="590" y="6145"/>
                    </a:lnTo>
                    <a:lnTo>
                      <a:pt x="597" y="6215"/>
                    </a:lnTo>
                    <a:lnTo>
                      <a:pt x="602" y="6285"/>
                    </a:lnTo>
                    <a:lnTo>
                      <a:pt x="604" y="6354"/>
                    </a:lnTo>
                    <a:lnTo>
                      <a:pt x="604" y="6354"/>
                    </a:lnTo>
                    <a:lnTo>
                      <a:pt x="604" y="6423"/>
                    </a:lnTo>
                    <a:lnTo>
                      <a:pt x="606" y="6492"/>
                    </a:lnTo>
                    <a:lnTo>
                      <a:pt x="604" y="6562"/>
                    </a:lnTo>
                    <a:lnTo>
                      <a:pt x="603" y="6629"/>
                    </a:lnTo>
                    <a:lnTo>
                      <a:pt x="597" y="6766"/>
                    </a:lnTo>
                    <a:lnTo>
                      <a:pt x="588" y="6902"/>
                    </a:lnTo>
                    <a:lnTo>
                      <a:pt x="576" y="7039"/>
                    </a:lnTo>
                    <a:lnTo>
                      <a:pt x="562" y="7173"/>
                    </a:lnTo>
                    <a:lnTo>
                      <a:pt x="547" y="7309"/>
                    </a:lnTo>
                    <a:lnTo>
                      <a:pt x="530" y="7443"/>
                    </a:lnTo>
                    <a:lnTo>
                      <a:pt x="530" y="7443"/>
                    </a:lnTo>
                    <a:lnTo>
                      <a:pt x="511" y="7577"/>
                    </a:lnTo>
                    <a:lnTo>
                      <a:pt x="490" y="7712"/>
                    </a:lnTo>
                    <a:lnTo>
                      <a:pt x="469" y="7846"/>
                    </a:lnTo>
                    <a:lnTo>
                      <a:pt x="445" y="7979"/>
                    </a:lnTo>
                    <a:lnTo>
                      <a:pt x="421" y="8112"/>
                    </a:lnTo>
                    <a:lnTo>
                      <a:pt x="395" y="8246"/>
                    </a:lnTo>
                    <a:lnTo>
                      <a:pt x="367" y="8379"/>
                    </a:lnTo>
                    <a:lnTo>
                      <a:pt x="339" y="8511"/>
                    </a:lnTo>
                    <a:lnTo>
                      <a:pt x="339" y="8511"/>
                    </a:lnTo>
                    <a:lnTo>
                      <a:pt x="335" y="8528"/>
                    </a:lnTo>
                    <a:lnTo>
                      <a:pt x="329" y="8544"/>
                    </a:lnTo>
                    <a:lnTo>
                      <a:pt x="321" y="8558"/>
                    </a:lnTo>
                    <a:lnTo>
                      <a:pt x="312" y="8571"/>
                    </a:lnTo>
                    <a:lnTo>
                      <a:pt x="302" y="8583"/>
                    </a:lnTo>
                    <a:lnTo>
                      <a:pt x="292" y="8595"/>
                    </a:lnTo>
                    <a:lnTo>
                      <a:pt x="280" y="8606"/>
                    </a:lnTo>
                    <a:lnTo>
                      <a:pt x="267" y="8615"/>
                    </a:lnTo>
                    <a:lnTo>
                      <a:pt x="253" y="8623"/>
                    </a:lnTo>
                    <a:lnTo>
                      <a:pt x="239" y="8629"/>
                    </a:lnTo>
                    <a:lnTo>
                      <a:pt x="224" y="8634"/>
                    </a:lnTo>
                    <a:lnTo>
                      <a:pt x="209" y="8637"/>
                    </a:lnTo>
                    <a:lnTo>
                      <a:pt x="192" y="8640"/>
                    </a:lnTo>
                    <a:lnTo>
                      <a:pt x="176" y="8640"/>
                    </a:lnTo>
                    <a:lnTo>
                      <a:pt x="159" y="8639"/>
                    </a:lnTo>
                    <a:lnTo>
                      <a:pt x="144" y="8636"/>
                    </a:lnTo>
                    <a:lnTo>
                      <a:pt x="144" y="8636"/>
                    </a:lnTo>
                    <a:lnTo>
                      <a:pt x="127" y="8632"/>
                    </a:lnTo>
                    <a:lnTo>
                      <a:pt x="111" y="8626"/>
                    </a:lnTo>
                    <a:lnTo>
                      <a:pt x="97" y="8619"/>
                    </a:lnTo>
                    <a:lnTo>
                      <a:pt x="83" y="8610"/>
                    </a:lnTo>
                    <a:lnTo>
                      <a:pt x="72" y="8600"/>
                    </a:lnTo>
                    <a:lnTo>
                      <a:pt x="59" y="8589"/>
                    </a:lnTo>
                    <a:lnTo>
                      <a:pt x="49" y="8578"/>
                    </a:lnTo>
                    <a:lnTo>
                      <a:pt x="41" y="8565"/>
                    </a:lnTo>
                    <a:lnTo>
                      <a:pt x="32" y="8551"/>
                    </a:lnTo>
                    <a:lnTo>
                      <a:pt x="27" y="8537"/>
                    </a:lnTo>
                    <a:lnTo>
                      <a:pt x="21" y="8521"/>
                    </a:lnTo>
                    <a:lnTo>
                      <a:pt x="17" y="8506"/>
                    </a:lnTo>
                    <a:lnTo>
                      <a:pt x="15" y="8490"/>
                    </a:lnTo>
                    <a:lnTo>
                      <a:pt x="15" y="8473"/>
                    </a:lnTo>
                    <a:lnTo>
                      <a:pt x="15" y="8458"/>
                    </a:lnTo>
                    <a:lnTo>
                      <a:pt x="18" y="8441"/>
                    </a:lnTo>
                    <a:lnTo>
                      <a:pt x="18" y="8441"/>
                    </a:lnTo>
                    <a:lnTo>
                      <a:pt x="20" y="8435"/>
                    </a:lnTo>
                    <a:lnTo>
                      <a:pt x="21" y="8432"/>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226" name="Group 165"/>
              <p:cNvGrpSpPr/>
              <p:nvPr/>
            </p:nvGrpSpPr>
            <p:grpSpPr>
              <a:xfrm rot="287009">
                <a:off x="5976808" y="4153555"/>
                <a:ext cx="864455" cy="818525"/>
                <a:chOff x="707853" y="22066"/>
                <a:chExt cx="7200902" cy="6818311"/>
              </a:xfrm>
            </p:grpSpPr>
            <p:sp>
              <p:nvSpPr>
                <p:cNvPr id="288"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7" name="Freeform 8"/>
              <p:cNvSpPr>
                <a:spLocks/>
              </p:cNvSpPr>
              <p:nvPr/>
            </p:nvSpPr>
            <p:spPr bwMode="auto">
              <a:xfrm>
                <a:off x="5840798" y="3121975"/>
                <a:ext cx="1588702" cy="539295"/>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228" name="Group 168"/>
              <p:cNvGrpSpPr/>
              <p:nvPr/>
            </p:nvGrpSpPr>
            <p:grpSpPr>
              <a:xfrm rot="18617175">
                <a:off x="6718459" y="3075594"/>
                <a:ext cx="340137" cy="167559"/>
                <a:chOff x="793750" y="0"/>
                <a:chExt cx="7556501" cy="2116991"/>
              </a:xfrm>
            </p:grpSpPr>
            <p:sp>
              <p:nvSpPr>
                <p:cNvPr id="28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9" name="Group 168"/>
              <p:cNvGrpSpPr/>
              <p:nvPr/>
            </p:nvGrpSpPr>
            <p:grpSpPr>
              <a:xfrm rot="550500">
                <a:off x="5079515" y="3730271"/>
                <a:ext cx="820427" cy="229847"/>
                <a:chOff x="793750" y="0"/>
                <a:chExt cx="7556501" cy="2116991"/>
              </a:xfrm>
            </p:grpSpPr>
            <p:sp>
              <p:nvSpPr>
                <p:cNvPr id="28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0" name="Group 168"/>
              <p:cNvGrpSpPr/>
              <p:nvPr/>
            </p:nvGrpSpPr>
            <p:grpSpPr>
              <a:xfrm rot="14856880">
                <a:off x="5668393" y="4447194"/>
                <a:ext cx="340137" cy="167559"/>
                <a:chOff x="793750" y="0"/>
                <a:chExt cx="7556501" cy="2116991"/>
              </a:xfrm>
            </p:grpSpPr>
            <p:sp>
              <p:nvSpPr>
                <p:cNvPr id="28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1" name="Group 168"/>
              <p:cNvGrpSpPr/>
              <p:nvPr/>
            </p:nvGrpSpPr>
            <p:grpSpPr>
              <a:xfrm rot="19919584">
                <a:off x="6966926" y="3094189"/>
                <a:ext cx="383462" cy="160775"/>
                <a:chOff x="793750" y="0"/>
                <a:chExt cx="7556501" cy="2116991"/>
              </a:xfrm>
            </p:grpSpPr>
            <p:sp>
              <p:nvSpPr>
                <p:cNvPr id="28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2" name="Group 168"/>
              <p:cNvGrpSpPr/>
              <p:nvPr/>
            </p:nvGrpSpPr>
            <p:grpSpPr>
              <a:xfrm>
                <a:off x="4872682" y="2286000"/>
                <a:ext cx="444643" cy="124569"/>
                <a:chOff x="793750" y="0"/>
                <a:chExt cx="7556501" cy="2116991"/>
              </a:xfrm>
            </p:grpSpPr>
            <p:sp>
              <p:nvSpPr>
                <p:cNvPr id="27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3" name="Group 165"/>
              <p:cNvGrpSpPr/>
              <p:nvPr/>
            </p:nvGrpSpPr>
            <p:grpSpPr>
              <a:xfrm rot="287009">
                <a:off x="5737317" y="2262576"/>
                <a:ext cx="591348" cy="559929"/>
                <a:chOff x="707853" y="22066"/>
                <a:chExt cx="7200902" cy="6818311"/>
              </a:xfrm>
            </p:grpSpPr>
            <p:sp>
              <p:nvSpPr>
                <p:cNvPr id="276"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168"/>
              <p:cNvGrpSpPr/>
              <p:nvPr/>
            </p:nvGrpSpPr>
            <p:grpSpPr>
              <a:xfrm rot="1747496">
                <a:off x="5985568" y="3534304"/>
                <a:ext cx="617151" cy="147534"/>
                <a:chOff x="793750" y="0"/>
                <a:chExt cx="7556501" cy="2116991"/>
              </a:xfrm>
            </p:grpSpPr>
            <p:sp>
              <p:nvSpPr>
                <p:cNvPr id="27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168"/>
              <p:cNvGrpSpPr/>
              <p:nvPr/>
            </p:nvGrpSpPr>
            <p:grpSpPr>
              <a:xfrm rot="2267926">
                <a:off x="6480809" y="3325925"/>
                <a:ext cx="340137" cy="167559"/>
                <a:chOff x="793750" y="0"/>
                <a:chExt cx="7556501" cy="2116991"/>
              </a:xfrm>
            </p:grpSpPr>
            <p:sp>
              <p:nvSpPr>
                <p:cNvPr id="27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6" name="Group 168"/>
              <p:cNvGrpSpPr/>
              <p:nvPr/>
            </p:nvGrpSpPr>
            <p:grpSpPr>
              <a:xfrm rot="17838455">
                <a:off x="6106266" y="3140680"/>
                <a:ext cx="340137" cy="167559"/>
                <a:chOff x="793750" y="0"/>
                <a:chExt cx="7556501" cy="2116991"/>
              </a:xfrm>
            </p:grpSpPr>
            <p:sp>
              <p:nvSpPr>
                <p:cNvPr id="27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7" name="Group 168"/>
              <p:cNvGrpSpPr/>
              <p:nvPr/>
            </p:nvGrpSpPr>
            <p:grpSpPr>
              <a:xfrm rot="2163541">
                <a:off x="4954243" y="4022464"/>
                <a:ext cx="288583" cy="80848"/>
                <a:chOff x="793750" y="0"/>
                <a:chExt cx="7556501" cy="2116991"/>
              </a:xfrm>
            </p:grpSpPr>
            <p:sp>
              <p:nvSpPr>
                <p:cNvPr id="26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8" name="Group 165"/>
              <p:cNvGrpSpPr/>
              <p:nvPr/>
            </p:nvGrpSpPr>
            <p:grpSpPr>
              <a:xfrm rot="20956613">
                <a:off x="5257800" y="4165742"/>
                <a:ext cx="373174" cy="335072"/>
                <a:chOff x="971551" y="0"/>
                <a:chExt cx="7200902" cy="6818311"/>
              </a:xfrm>
            </p:grpSpPr>
            <p:sp>
              <p:nvSpPr>
                <p:cNvPr id="266"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9" name="Group 165"/>
              <p:cNvGrpSpPr/>
              <p:nvPr/>
            </p:nvGrpSpPr>
            <p:grpSpPr>
              <a:xfrm>
                <a:off x="4889500" y="4114800"/>
                <a:ext cx="220774" cy="198232"/>
                <a:chOff x="971551" y="0"/>
                <a:chExt cx="7200902" cy="6818311"/>
              </a:xfrm>
            </p:grpSpPr>
            <p:sp>
              <p:nvSpPr>
                <p:cNvPr id="264"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0" name="Group 168"/>
              <p:cNvGrpSpPr/>
              <p:nvPr/>
            </p:nvGrpSpPr>
            <p:grpSpPr>
              <a:xfrm rot="16453772">
                <a:off x="5219859" y="2161194"/>
                <a:ext cx="340137" cy="167559"/>
                <a:chOff x="793750" y="0"/>
                <a:chExt cx="7556501" cy="2116991"/>
              </a:xfrm>
            </p:grpSpPr>
            <p:sp>
              <p:nvSpPr>
                <p:cNvPr id="26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1" name="Group 168"/>
              <p:cNvGrpSpPr/>
              <p:nvPr/>
            </p:nvGrpSpPr>
            <p:grpSpPr>
              <a:xfrm rot="2267926">
                <a:off x="5349661" y="2372654"/>
                <a:ext cx="340137" cy="167559"/>
                <a:chOff x="793750" y="0"/>
                <a:chExt cx="7556501" cy="2116991"/>
              </a:xfrm>
            </p:grpSpPr>
            <p:sp>
              <p:nvSpPr>
                <p:cNvPr id="26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2" name="Group 168"/>
              <p:cNvGrpSpPr/>
              <p:nvPr/>
            </p:nvGrpSpPr>
            <p:grpSpPr>
              <a:xfrm rot="19669352">
                <a:off x="5697395" y="1705970"/>
                <a:ext cx="340137" cy="167559"/>
                <a:chOff x="793750" y="0"/>
                <a:chExt cx="7556501" cy="2116991"/>
              </a:xfrm>
            </p:grpSpPr>
            <p:sp>
              <p:nvSpPr>
                <p:cNvPr id="25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3" name="Group 168"/>
              <p:cNvGrpSpPr/>
              <p:nvPr/>
            </p:nvGrpSpPr>
            <p:grpSpPr>
              <a:xfrm rot="1650327">
                <a:off x="5510100" y="1309862"/>
                <a:ext cx="303252" cy="149389"/>
                <a:chOff x="793750" y="0"/>
                <a:chExt cx="7556501" cy="2116991"/>
              </a:xfrm>
            </p:grpSpPr>
            <p:sp>
              <p:nvSpPr>
                <p:cNvPr id="25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4" name="Group 168"/>
              <p:cNvGrpSpPr/>
              <p:nvPr/>
            </p:nvGrpSpPr>
            <p:grpSpPr>
              <a:xfrm rot="1350096">
                <a:off x="5243919" y="1796000"/>
                <a:ext cx="508462" cy="213184"/>
                <a:chOff x="793750" y="0"/>
                <a:chExt cx="7556501" cy="2116991"/>
              </a:xfrm>
            </p:grpSpPr>
            <p:sp>
              <p:nvSpPr>
                <p:cNvPr id="25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5" name="Group 165"/>
              <p:cNvGrpSpPr/>
              <p:nvPr/>
            </p:nvGrpSpPr>
            <p:grpSpPr>
              <a:xfrm rot="287009">
                <a:off x="5799240" y="3108686"/>
                <a:ext cx="213046" cy="201727"/>
                <a:chOff x="707853" y="22066"/>
                <a:chExt cx="7200902" cy="6818311"/>
              </a:xfrm>
            </p:grpSpPr>
            <p:sp>
              <p:nvSpPr>
                <p:cNvPr id="252"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6" name="Group 168"/>
              <p:cNvGrpSpPr/>
              <p:nvPr/>
            </p:nvGrpSpPr>
            <p:grpSpPr>
              <a:xfrm rot="18617175">
                <a:off x="5878274" y="3858466"/>
                <a:ext cx="599427" cy="295291"/>
                <a:chOff x="793750" y="0"/>
                <a:chExt cx="7556501" cy="2116991"/>
              </a:xfrm>
            </p:grpSpPr>
            <p:sp>
              <p:nvSpPr>
                <p:cNvPr id="25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7" name="Group 168"/>
              <p:cNvGrpSpPr/>
              <p:nvPr/>
            </p:nvGrpSpPr>
            <p:grpSpPr>
              <a:xfrm rot="2267926">
                <a:off x="5541009" y="3592625"/>
                <a:ext cx="340137" cy="167559"/>
                <a:chOff x="793750" y="0"/>
                <a:chExt cx="7556501" cy="2116991"/>
              </a:xfrm>
            </p:grpSpPr>
            <p:sp>
              <p:nvSpPr>
                <p:cNvPr id="24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41" name="Group 440">
            <a:extLst>
              <a:ext uri="{C183D7F6-B498-43B3-948B-1728B52AA6E4}">
                <adec:decorative xmlns:adec="http://schemas.microsoft.com/office/drawing/2017/decorative" val="1"/>
              </a:ext>
            </a:extLst>
          </p:cNvPr>
          <p:cNvGrpSpPr/>
          <p:nvPr/>
        </p:nvGrpSpPr>
        <p:grpSpPr>
          <a:xfrm>
            <a:off x="6553200" y="1157414"/>
            <a:ext cx="1566262" cy="5774526"/>
            <a:chOff x="5181600" y="1370170"/>
            <a:chExt cx="1566262" cy="5774526"/>
          </a:xfrm>
        </p:grpSpPr>
        <p:grpSp>
          <p:nvGrpSpPr>
            <p:cNvPr id="437" name="Group 436"/>
            <p:cNvGrpSpPr/>
            <p:nvPr/>
          </p:nvGrpSpPr>
          <p:grpSpPr>
            <a:xfrm>
              <a:off x="5408077" y="5357011"/>
              <a:ext cx="602976" cy="1787685"/>
              <a:chOff x="5391143" y="5365478"/>
              <a:chExt cx="602976" cy="1787685"/>
            </a:xfrm>
          </p:grpSpPr>
          <p:grpSp>
            <p:nvGrpSpPr>
              <p:cNvPr id="405" name="Group 93"/>
              <p:cNvGrpSpPr/>
              <p:nvPr/>
            </p:nvGrpSpPr>
            <p:grpSpPr>
              <a:xfrm rot="186992">
                <a:off x="5391143" y="5464533"/>
                <a:ext cx="602976" cy="1688630"/>
                <a:chOff x="1346198" y="3640666"/>
                <a:chExt cx="755162" cy="3117518"/>
              </a:xfrm>
            </p:grpSpPr>
            <p:sp>
              <p:nvSpPr>
                <p:cNvPr id="407" name="Freeform 7"/>
                <p:cNvSpPr>
                  <a:spLocks/>
                </p:cNvSpPr>
                <p:nvPr/>
              </p:nvSpPr>
              <p:spPr bwMode="auto">
                <a:xfrm>
                  <a:off x="1740430" y="3674533"/>
                  <a:ext cx="318052" cy="3083651"/>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08" name="Freeform 5"/>
                <p:cNvSpPr>
                  <a:spLocks/>
                </p:cNvSpPr>
                <p:nvPr/>
              </p:nvSpPr>
              <p:spPr bwMode="auto">
                <a:xfrm>
                  <a:off x="1452034"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09" name="Freeform 6"/>
                <p:cNvSpPr>
                  <a:spLocks/>
                </p:cNvSpPr>
                <p:nvPr/>
              </p:nvSpPr>
              <p:spPr bwMode="auto">
                <a:xfrm rot="400286">
                  <a:off x="1517122" y="3676651"/>
                  <a:ext cx="584238" cy="2470150"/>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0" name="Freeform 8"/>
                <p:cNvSpPr>
                  <a:spLocks/>
                </p:cNvSpPr>
                <p:nvPr/>
              </p:nvSpPr>
              <p:spPr bwMode="auto">
                <a:xfrm>
                  <a:off x="1837266" y="4109509"/>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1" name="Freeform 7"/>
                <p:cNvSpPr>
                  <a:spLocks/>
                </p:cNvSpPr>
                <p:nvPr/>
              </p:nvSpPr>
              <p:spPr bwMode="auto">
                <a:xfrm rot="21316019" flipH="1">
                  <a:off x="1500486" y="36627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2" name="Freeform 5"/>
                <p:cNvSpPr>
                  <a:spLocks/>
                </p:cNvSpPr>
                <p:nvPr/>
              </p:nvSpPr>
              <p:spPr bwMode="auto">
                <a:xfrm flipH="1">
                  <a:off x="1854508"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3" name="Freeform 8"/>
                <p:cNvSpPr>
                  <a:spLocks/>
                </p:cNvSpPr>
                <p:nvPr/>
              </p:nvSpPr>
              <p:spPr bwMode="auto">
                <a:xfrm>
                  <a:off x="1346198" y="4101042"/>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4" name="Freeform 8"/>
                <p:cNvSpPr>
                  <a:spLocks/>
                </p:cNvSpPr>
                <p:nvPr/>
              </p:nvSpPr>
              <p:spPr bwMode="auto">
                <a:xfrm rot="308441" flipH="1">
                  <a:off x="1634063" y="3662892"/>
                  <a:ext cx="194736" cy="135995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5" name="Freeform 5"/>
                <p:cNvSpPr>
                  <a:spLocks/>
                </p:cNvSpPr>
                <p:nvPr/>
              </p:nvSpPr>
              <p:spPr bwMode="auto">
                <a:xfrm rot="21448727">
                  <a:off x="1720850" y="3651250"/>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6" name="Freeform 6"/>
                <p:cNvSpPr>
                  <a:spLocks/>
                </p:cNvSpPr>
                <p:nvPr/>
              </p:nvSpPr>
              <p:spPr bwMode="auto">
                <a:xfrm rot="21099981" flipH="1">
                  <a:off x="1589359" y="3674975"/>
                  <a:ext cx="430796" cy="2259597"/>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7" name="Freeform 8"/>
                <p:cNvSpPr>
                  <a:spLocks/>
                </p:cNvSpPr>
                <p:nvPr/>
              </p:nvSpPr>
              <p:spPr bwMode="auto">
                <a:xfrm>
                  <a:off x="1396999" y="4907492"/>
                  <a:ext cx="82551" cy="510506"/>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8" name="Freeform 5"/>
                <p:cNvSpPr>
                  <a:spLocks/>
                </p:cNvSpPr>
                <p:nvPr/>
              </p:nvSpPr>
              <p:spPr bwMode="auto">
                <a:xfrm rot="21448727">
                  <a:off x="1631950" y="3644900"/>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19" name="Freeform 7"/>
                <p:cNvSpPr>
                  <a:spLocks/>
                </p:cNvSpPr>
                <p:nvPr/>
              </p:nvSpPr>
              <p:spPr bwMode="auto">
                <a:xfrm rot="21316019" flipH="1">
                  <a:off x="1640185" y="36500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sp>
            <p:nvSpPr>
              <p:cNvPr id="406" name="Freeform 9"/>
              <p:cNvSpPr>
                <a:spLocks/>
              </p:cNvSpPr>
              <p:nvPr/>
            </p:nvSpPr>
            <p:spPr bwMode="auto">
              <a:xfrm rot="186992">
                <a:off x="5598006" y="5365478"/>
                <a:ext cx="307534" cy="142686"/>
              </a:xfrm>
              <a:custGeom>
                <a:avLst/>
                <a:gdLst/>
                <a:ahLst/>
                <a:cxnLst>
                  <a:cxn ang="0">
                    <a:pos x="125" y="78"/>
                  </a:cxn>
                  <a:cxn ang="0">
                    <a:pos x="70" y="141"/>
                  </a:cxn>
                  <a:cxn ang="0">
                    <a:pos x="29" y="176"/>
                  </a:cxn>
                  <a:cxn ang="0">
                    <a:pos x="15" y="181"/>
                  </a:cxn>
                  <a:cxn ang="0">
                    <a:pos x="3" y="189"/>
                  </a:cxn>
                  <a:cxn ang="0">
                    <a:pos x="0" y="194"/>
                  </a:cxn>
                  <a:cxn ang="0">
                    <a:pos x="1" y="200"/>
                  </a:cxn>
                  <a:cxn ang="0">
                    <a:pos x="8" y="207"/>
                  </a:cxn>
                  <a:cxn ang="0">
                    <a:pos x="70" y="250"/>
                  </a:cxn>
                  <a:cxn ang="0">
                    <a:pos x="74" y="249"/>
                  </a:cxn>
                  <a:cxn ang="0">
                    <a:pos x="102" y="249"/>
                  </a:cxn>
                  <a:cxn ang="0">
                    <a:pos x="125" y="252"/>
                  </a:cxn>
                  <a:cxn ang="0">
                    <a:pos x="138" y="253"/>
                  </a:cxn>
                  <a:cxn ang="0">
                    <a:pos x="154" y="252"/>
                  </a:cxn>
                  <a:cxn ang="0">
                    <a:pos x="168" y="248"/>
                  </a:cxn>
                  <a:cxn ang="0">
                    <a:pos x="184" y="249"/>
                  </a:cxn>
                  <a:cxn ang="0">
                    <a:pos x="195" y="252"/>
                  </a:cxn>
                  <a:cxn ang="0">
                    <a:pos x="208" y="256"/>
                  </a:cxn>
                  <a:cxn ang="0">
                    <a:pos x="218" y="254"/>
                  </a:cxn>
                  <a:cxn ang="0">
                    <a:pos x="233" y="249"/>
                  </a:cxn>
                  <a:cxn ang="0">
                    <a:pos x="244" y="244"/>
                  </a:cxn>
                  <a:cxn ang="0">
                    <a:pos x="251" y="246"/>
                  </a:cxn>
                  <a:cxn ang="0">
                    <a:pos x="260" y="250"/>
                  </a:cxn>
                  <a:cxn ang="0">
                    <a:pos x="265" y="254"/>
                  </a:cxn>
                  <a:cxn ang="0">
                    <a:pos x="280" y="264"/>
                  </a:cxn>
                  <a:cxn ang="0">
                    <a:pos x="284" y="263"/>
                  </a:cxn>
                  <a:cxn ang="0">
                    <a:pos x="293" y="258"/>
                  </a:cxn>
                  <a:cxn ang="0">
                    <a:pos x="307" y="253"/>
                  </a:cxn>
                  <a:cxn ang="0">
                    <a:pos x="322" y="252"/>
                  </a:cxn>
                  <a:cxn ang="0">
                    <a:pos x="331" y="253"/>
                  </a:cxn>
                  <a:cxn ang="0">
                    <a:pos x="364" y="254"/>
                  </a:cxn>
                  <a:cxn ang="0">
                    <a:pos x="382" y="249"/>
                  </a:cxn>
                  <a:cxn ang="0">
                    <a:pos x="390" y="242"/>
                  </a:cxn>
                  <a:cxn ang="0">
                    <a:pos x="486" y="227"/>
                  </a:cxn>
                  <a:cxn ang="0">
                    <a:pos x="494" y="222"/>
                  </a:cxn>
                  <a:cxn ang="0">
                    <a:pos x="542" y="193"/>
                  </a:cxn>
                  <a:cxn ang="0">
                    <a:pos x="566" y="176"/>
                  </a:cxn>
                  <a:cxn ang="0">
                    <a:pos x="568" y="173"/>
                  </a:cxn>
                  <a:cxn ang="0">
                    <a:pos x="569" y="168"/>
                  </a:cxn>
                  <a:cxn ang="0">
                    <a:pos x="563" y="159"/>
                  </a:cxn>
                  <a:cxn ang="0">
                    <a:pos x="548" y="146"/>
                  </a:cxn>
                  <a:cxn ang="0">
                    <a:pos x="512" y="126"/>
                  </a:cxn>
                  <a:cxn ang="0">
                    <a:pos x="463" y="102"/>
                  </a:cxn>
                  <a:cxn ang="0">
                    <a:pos x="370" y="71"/>
                  </a:cxn>
                  <a:cxn ang="0">
                    <a:pos x="293" y="36"/>
                  </a:cxn>
                  <a:cxn ang="0">
                    <a:pos x="289" y="20"/>
                  </a:cxn>
                  <a:cxn ang="0">
                    <a:pos x="281" y="8"/>
                  </a:cxn>
                  <a:cxn ang="0">
                    <a:pos x="273" y="2"/>
                  </a:cxn>
                  <a:cxn ang="0">
                    <a:pos x="262" y="0"/>
                  </a:cxn>
                  <a:cxn ang="0">
                    <a:pos x="249" y="3"/>
                  </a:cxn>
                  <a:cxn ang="0">
                    <a:pos x="241" y="8"/>
                  </a:cxn>
                  <a:cxn ang="0">
                    <a:pos x="195" y="36"/>
                  </a:cxn>
                </a:cxnLst>
                <a:rect l="0" t="0" r="r" b="b"/>
                <a:pathLst>
                  <a:path w="569" h="264">
                    <a:moveTo>
                      <a:pt x="195" y="36"/>
                    </a:moveTo>
                    <a:lnTo>
                      <a:pt x="125" y="78"/>
                    </a:lnTo>
                    <a:lnTo>
                      <a:pt x="125" y="78"/>
                    </a:lnTo>
                    <a:lnTo>
                      <a:pt x="70" y="141"/>
                    </a:lnTo>
                    <a:lnTo>
                      <a:pt x="29" y="176"/>
                    </a:lnTo>
                    <a:lnTo>
                      <a:pt x="29" y="176"/>
                    </a:lnTo>
                    <a:lnTo>
                      <a:pt x="22" y="178"/>
                    </a:lnTo>
                    <a:lnTo>
                      <a:pt x="15" y="181"/>
                    </a:lnTo>
                    <a:lnTo>
                      <a:pt x="9" y="184"/>
                    </a:lnTo>
                    <a:lnTo>
                      <a:pt x="3" y="189"/>
                    </a:lnTo>
                    <a:lnTo>
                      <a:pt x="1" y="191"/>
                    </a:lnTo>
                    <a:lnTo>
                      <a:pt x="0" y="194"/>
                    </a:lnTo>
                    <a:lnTo>
                      <a:pt x="0" y="197"/>
                    </a:lnTo>
                    <a:lnTo>
                      <a:pt x="1" y="200"/>
                    </a:lnTo>
                    <a:lnTo>
                      <a:pt x="3" y="203"/>
                    </a:lnTo>
                    <a:lnTo>
                      <a:pt x="8" y="207"/>
                    </a:lnTo>
                    <a:lnTo>
                      <a:pt x="8" y="207"/>
                    </a:lnTo>
                    <a:lnTo>
                      <a:pt x="70" y="250"/>
                    </a:lnTo>
                    <a:lnTo>
                      <a:pt x="70" y="250"/>
                    </a:lnTo>
                    <a:lnTo>
                      <a:pt x="74" y="249"/>
                    </a:lnTo>
                    <a:lnTo>
                      <a:pt x="85" y="249"/>
                    </a:lnTo>
                    <a:lnTo>
                      <a:pt x="102" y="249"/>
                    </a:lnTo>
                    <a:lnTo>
                      <a:pt x="113" y="250"/>
                    </a:lnTo>
                    <a:lnTo>
                      <a:pt x="125" y="252"/>
                    </a:lnTo>
                    <a:lnTo>
                      <a:pt x="125" y="252"/>
                    </a:lnTo>
                    <a:lnTo>
                      <a:pt x="138" y="253"/>
                    </a:lnTo>
                    <a:lnTo>
                      <a:pt x="147" y="253"/>
                    </a:lnTo>
                    <a:lnTo>
                      <a:pt x="154" y="252"/>
                    </a:lnTo>
                    <a:lnTo>
                      <a:pt x="161" y="250"/>
                    </a:lnTo>
                    <a:lnTo>
                      <a:pt x="168" y="248"/>
                    </a:lnTo>
                    <a:lnTo>
                      <a:pt x="174" y="248"/>
                    </a:lnTo>
                    <a:lnTo>
                      <a:pt x="184" y="249"/>
                    </a:lnTo>
                    <a:lnTo>
                      <a:pt x="195" y="252"/>
                    </a:lnTo>
                    <a:lnTo>
                      <a:pt x="195" y="252"/>
                    </a:lnTo>
                    <a:lnTo>
                      <a:pt x="202" y="254"/>
                    </a:lnTo>
                    <a:lnTo>
                      <a:pt x="208" y="256"/>
                    </a:lnTo>
                    <a:lnTo>
                      <a:pt x="212" y="256"/>
                    </a:lnTo>
                    <a:lnTo>
                      <a:pt x="218" y="254"/>
                    </a:lnTo>
                    <a:lnTo>
                      <a:pt x="225" y="252"/>
                    </a:lnTo>
                    <a:lnTo>
                      <a:pt x="233" y="249"/>
                    </a:lnTo>
                    <a:lnTo>
                      <a:pt x="240" y="246"/>
                    </a:lnTo>
                    <a:lnTo>
                      <a:pt x="244" y="244"/>
                    </a:lnTo>
                    <a:lnTo>
                      <a:pt x="248" y="244"/>
                    </a:lnTo>
                    <a:lnTo>
                      <a:pt x="251" y="246"/>
                    </a:lnTo>
                    <a:lnTo>
                      <a:pt x="255" y="247"/>
                    </a:lnTo>
                    <a:lnTo>
                      <a:pt x="260" y="250"/>
                    </a:lnTo>
                    <a:lnTo>
                      <a:pt x="265" y="254"/>
                    </a:lnTo>
                    <a:lnTo>
                      <a:pt x="265" y="254"/>
                    </a:lnTo>
                    <a:lnTo>
                      <a:pt x="274" y="261"/>
                    </a:lnTo>
                    <a:lnTo>
                      <a:pt x="280" y="264"/>
                    </a:lnTo>
                    <a:lnTo>
                      <a:pt x="282" y="264"/>
                    </a:lnTo>
                    <a:lnTo>
                      <a:pt x="284" y="263"/>
                    </a:lnTo>
                    <a:lnTo>
                      <a:pt x="288" y="261"/>
                    </a:lnTo>
                    <a:lnTo>
                      <a:pt x="293" y="258"/>
                    </a:lnTo>
                    <a:lnTo>
                      <a:pt x="301" y="254"/>
                    </a:lnTo>
                    <a:lnTo>
                      <a:pt x="307" y="253"/>
                    </a:lnTo>
                    <a:lnTo>
                      <a:pt x="313" y="252"/>
                    </a:lnTo>
                    <a:lnTo>
                      <a:pt x="322" y="252"/>
                    </a:lnTo>
                    <a:lnTo>
                      <a:pt x="331" y="253"/>
                    </a:lnTo>
                    <a:lnTo>
                      <a:pt x="331" y="253"/>
                    </a:lnTo>
                    <a:lnTo>
                      <a:pt x="350" y="254"/>
                    </a:lnTo>
                    <a:lnTo>
                      <a:pt x="364" y="254"/>
                    </a:lnTo>
                    <a:lnTo>
                      <a:pt x="374" y="252"/>
                    </a:lnTo>
                    <a:lnTo>
                      <a:pt x="382" y="249"/>
                    </a:lnTo>
                    <a:lnTo>
                      <a:pt x="387" y="246"/>
                    </a:lnTo>
                    <a:lnTo>
                      <a:pt x="390" y="242"/>
                    </a:lnTo>
                    <a:lnTo>
                      <a:pt x="391" y="239"/>
                    </a:lnTo>
                    <a:lnTo>
                      <a:pt x="486" y="227"/>
                    </a:lnTo>
                    <a:lnTo>
                      <a:pt x="486" y="227"/>
                    </a:lnTo>
                    <a:lnTo>
                      <a:pt x="494" y="222"/>
                    </a:lnTo>
                    <a:lnTo>
                      <a:pt x="516" y="210"/>
                    </a:lnTo>
                    <a:lnTo>
                      <a:pt x="542" y="193"/>
                    </a:lnTo>
                    <a:lnTo>
                      <a:pt x="554" y="184"/>
                    </a:lnTo>
                    <a:lnTo>
                      <a:pt x="566" y="176"/>
                    </a:lnTo>
                    <a:lnTo>
                      <a:pt x="566" y="176"/>
                    </a:lnTo>
                    <a:lnTo>
                      <a:pt x="568" y="173"/>
                    </a:lnTo>
                    <a:lnTo>
                      <a:pt x="569" y="171"/>
                    </a:lnTo>
                    <a:lnTo>
                      <a:pt x="569" y="168"/>
                    </a:lnTo>
                    <a:lnTo>
                      <a:pt x="568" y="166"/>
                    </a:lnTo>
                    <a:lnTo>
                      <a:pt x="563" y="159"/>
                    </a:lnTo>
                    <a:lnTo>
                      <a:pt x="557" y="153"/>
                    </a:lnTo>
                    <a:lnTo>
                      <a:pt x="548" y="146"/>
                    </a:lnTo>
                    <a:lnTo>
                      <a:pt x="538" y="139"/>
                    </a:lnTo>
                    <a:lnTo>
                      <a:pt x="512" y="126"/>
                    </a:lnTo>
                    <a:lnTo>
                      <a:pt x="487" y="112"/>
                    </a:lnTo>
                    <a:lnTo>
                      <a:pt x="463" y="102"/>
                    </a:lnTo>
                    <a:lnTo>
                      <a:pt x="440" y="92"/>
                    </a:lnTo>
                    <a:lnTo>
                      <a:pt x="370" y="71"/>
                    </a:lnTo>
                    <a:lnTo>
                      <a:pt x="293" y="36"/>
                    </a:lnTo>
                    <a:lnTo>
                      <a:pt x="293" y="36"/>
                    </a:lnTo>
                    <a:lnTo>
                      <a:pt x="291" y="28"/>
                    </a:lnTo>
                    <a:lnTo>
                      <a:pt x="289" y="20"/>
                    </a:lnTo>
                    <a:lnTo>
                      <a:pt x="284" y="11"/>
                    </a:lnTo>
                    <a:lnTo>
                      <a:pt x="281" y="8"/>
                    </a:lnTo>
                    <a:lnTo>
                      <a:pt x="278" y="4"/>
                    </a:lnTo>
                    <a:lnTo>
                      <a:pt x="273" y="2"/>
                    </a:lnTo>
                    <a:lnTo>
                      <a:pt x="269" y="1"/>
                    </a:lnTo>
                    <a:lnTo>
                      <a:pt x="262" y="0"/>
                    </a:lnTo>
                    <a:lnTo>
                      <a:pt x="257" y="1"/>
                    </a:lnTo>
                    <a:lnTo>
                      <a:pt x="249" y="3"/>
                    </a:lnTo>
                    <a:lnTo>
                      <a:pt x="241" y="8"/>
                    </a:lnTo>
                    <a:lnTo>
                      <a:pt x="241" y="8"/>
                    </a:lnTo>
                    <a:lnTo>
                      <a:pt x="195" y="36"/>
                    </a:lnTo>
                    <a:lnTo>
                      <a:pt x="195" y="36"/>
                    </a:lnTo>
                    <a:close/>
                  </a:path>
                </a:pathLst>
              </a:custGeom>
              <a:gradFill flip="none" rotWithShape="1">
                <a:gsLst>
                  <a:gs pos="0">
                    <a:srgbClr val="B39375"/>
                  </a:gs>
                  <a:gs pos="100000">
                    <a:srgbClr val="3E3619"/>
                  </a:gs>
                </a:gsLst>
                <a:lin ang="6240000" scaled="0"/>
                <a:tileRect/>
              </a:gradFill>
              <a:ln w="9525">
                <a:noFill/>
                <a:round/>
                <a:headEnd/>
                <a:tailEnd/>
              </a:ln>
              <a:effectLst>
                <a:innerShdw blurRad="136525"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grpSp>
          <p:nvGrpSpPr>
            <p:cNvPr id="191" name="Group 61"/>
            <p:cNvGrpSpPr/>
            <p:nvPr/>
          </p:nvGrpSpPr>
          <p:grpSpPr>
            <a:xfrm>
              <a:off x="5181600" y="1370170"/>
              <a:ext cx="1566262" cy="4090142"/>
              <a:chOff x="4000115" y="628088"/>
              <a:chExt cx="1707443" cy="4458824"/>
            </a:xfrm>
          </p:grpSpPr>
          <p:grpSp>
            <p:nvGrpSpPr>
              <p:cNvPr id="192" name="Group 165"/>
              <p:cNvGrpSpPr/>
              <p:nvPr/>
            </p:nvGrpSpPr>
            <p:grpSpPr>
              <a:xfrm rot="4345192">
                <a:off x="3966474" y="2368244"/>
                <a:ext cx="658980" cy="591697"/>
                <a:chOff x="971551" y="0"/>
                <a:chExt cx="7200902" cy="6818311"/>
              </a:xfrm>
            </p:grpSpPr>
            <p:sp>
              <p:nvSpPr>
                <p:cNvPr id="214"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3" name="Group 171"/>
              <p:cNvGrpSpPr/>
              <p:nvPr/>
            </p:nvGrpSpPr>
            <p:grpSpPr>
              <a:xfrm rot="21312991" flipH="1">
                <a:off x="4182179" y="4079136"/>
                <a:ext cx="533236" cy="419896"/>
                <a:chOff x="971551" y="0"/>
                <a:chExt cx="7200902" cy="6818311"/>
              </a:xfrm>
            </p:grpSpPr>
            <p:sp>
              <p:nvSpPr>
                <p:cNvPr id="212"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22000">
                      <a:srgbClr val="84BC76"/>
                    </a:gs>
                    <a:gs pos="86000">
                      <a:srgbClr val="2F6C1C"/>
                    </a:gs>
                  </a:gsLst>
                  <a:lin ang="18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5EBD63"/>
                    </a:gs>
                    <a:gs pos="80000">
                      <a:srgbClr val="2E6D26"/>
                    </a:gs>
                  </a:gsLst>
                  <a:lin ang="25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 name="Freeform 9"/>
              <p:cNvSpPr>
                <a:spLocks/>
              </p:cNvSpPr>
              <p:nvPr/>
            </p:nvSpPr>
            <p:spPr bwMode="auto">
              <a:xfrm>
                <a:off x="4038600" y="3486297"/>
                <a:ext cx="744008" cy="133767"/>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195" name="Freeform 7"/>
              <p:cNvSpPr>
                <a:spLocks/>
              </p:cNvSpPr>
              <p:nvPr/>
            </p:nvSpPr>
            <p:spPr bwMode="auto">
              <a:xfrm>
                <a:off x="4564063" y="628088"/>
                <a:ext cx="312738" cy="4458824"/>
              </a:xfrm>
              <a:custGeom>
                <a:avLst/>
                <a:gdLst/>
                <a:ahLst/>
                <a:cxnLst>
                  <a:cxn ang="0">
                    <a:pos x="85" y="8177"/>
                  </a:cxn>
                  <a:cxn ang="0">
                    <a:pos x="198" y="7659"/>
                  </a:cxn>
                  <a:cxn ang="0">
                    <a:pos x="268" y="7269"/>
                  </a:cxn>
                  <a:cxn ang="0">
                    <a:pos x="336" y="6747"/>
                  </a:cxn>
                  <a:cxn ang="0">
                    <a:pos x="357" y="6422"/>
                  </a:cxn>
                  <a:cxn ang="0">
                    <a:pos x="357" y="6228"/>
                  </a:cxn>
                  <a:cxn ang="0">
                    <a:pos x="342" y="6039"/>
                  </a:cxn>
                  <a:cxn ang="0">
                    <a:pos x="315" y="5888"/>
                  </a:cxn>
                  <a:cxn ang="0">
                    <a:pos x="275" y="5719"/>
                  </a:cxn>
                  <a:cxn ang="0">
                    <a:pos x="203" y="5320"/>
                  </a:cxn>
                  <a:cxn ang="0">
                    <a:pos x="147" y="4918"/>
                  </a:cxn>
                  <a:cxn ang="0">
                    <a:pos x="87" y="4383"/>
                  </a:cxn>
                  <a:cxn ang="0">
                    <a:pos x="52" y="3982"/>
                  </a:cxn>
                  <a:cxn ang="0">
                    <a:pos x="18" y="3445"/>
                  </a:cxn>
                  <a:cxn ang="0">
                    <a:pos x="4" y="3042"/>
                  </a:cxn>
                  <a:cxn ang="0">
                    <a:pos x="3" y="2504"/>
                  </a:cxn>
                  <a:cxn ang="0">
                    <a:pos x="22" y="2100"/>
                  </a:cxn>
                  <a:cxn ang="0">
                    <a:pos x="61" y="1765"/>
                  </a:cxn>
                  <a:cxn ang="0">
                    <a:pos x="99" y="1564"/>
                  </a:cxn>
                  <a:cxn ang="0">
                    <a:pos x="134" y="1433"/>
                  </a:cxn>
                  <a:cxn ang="0">
                    <a:pos x="179" y="1306"/>
                  </a:cxn>
                  <a:cxn ang="0">
                    <a:pos x="257" y="1051"/>
                  </a:cxn>
                  <a:cxn ang="0">
                    <a:pos x="299" y="856"/>
                  </a:cxn>
                  <a:cxn ang="0">
                    <a:pos x="333" y="592"/>
                  </a:cxn>
                  <a:cxn ang="0">
                    <a:pos x="336" y="393"/>
                  </a:cxn>
                  <a:cxn ang="0">
                    <a:pos x="316" y="194"/>
                  </a:cxn>
                  <a:cxn ang="0">
                    <a:pos x="288" y="64"/>
                  </a:cxn>
                  <a:cxn ang="0">
                    <a:pos x="280" y="31"/>
                  </a:cxn>
                  <a:cxn ang="0">
                    <a:pos x="318" y="160"/>
                  </a:cxn>
                  <a:cxn ang="0">
                    <a:pos x="345" y="325"/>
                  </a:cxn>
                  <a:cxn ang="0">
                    <a:pos x="357" y="526"/>
                  </a:cxn>
                  <a:cxn ang="0">
                    <a:pos x="340" y="795"/>
                  </a:cxn>
                  <a:cxn ang="0">
                    <a:pos x="296" y="1061"/>
                  </a:cxn>
                  <a:cxn ang="0">
                    <a:pos x="247" y="1257"/>
                  </a:cxn>
                  <a:cxn ang="0">
                    <a:pos x="198" y="1417"/>
                  </a:cxn>
                  <a:cxn ang="0">
                    <a:pos x="158" y="1577"/>
                  </a:cxn>
                  <a:cxn ang="0">
                    <a:pos x="130" y="1773"/>
                  </a:cxn>
                  <a:cxn ang="0">
                    <a:pos x="104" y="2104"/>
                  </a:cxn>
                  <a:cxn ang="0">
                    <a:pos x="100" y="2504"/>
                  </a:cxn>
                  <a:cxn ang="0">
                    <a:pos x="121" y="3036"/>
                  </a:cxn>
                  <a:cxn ang="0">
                    <a:pos x="151" y="3436"/>
                  </a:cxn>
                  <a:cxn ang="0">
                    <a:pos x="205" y="3966"/>
                  </a:cxn>
                  <a:cxn ang="0">
                    <a:pos x="256" y="4363"/>
                  </a:cxn>
                  <a:cxn ang="0">
                    <a:pos x="335" y="4892"/>
                  </a:cxn>
                  <a:cxn ang="0">
                    <a:pos x="405" y="5284"/>
                  </a:cxn>
                  <a:cxn ang="0">
                    <a:pos x="507" y="5734"/>
                  </a:cxn>
                  <a:cxn ang="0">
                    <a:pos x="544" y="5864"/>
                  </a:cxn>
                  <a:cxn ang="0">
                    <a:pos x="573" y="6005"/>
                  </a:cxn>
                  <a:cxn ang="0">
                    <a:pos x="597" y="6215"/>
                  </a:cxn>
                  <a:cxn ang="0">
                    <a:pos x="604" y="6423"/>
                  </a:cxn>
                  <a:cxn ang="0">
                    <a:pos x="597" y="6766"/>
                  </a:cxn>
                  <a:cxn ang="0">
                    <a:pos x="547" y="7309"/>
                  </a:cxn>
                  <a:cxn ang="0">
                    <a:pos x="490" y="7712"/>
                  </a:cxn>
                  <a:cxn ang="0">
                    <a:pos x="395" y="8246"/>
                  </a:cxn>
                  <a:cxn ang="0">
                    <a:pos x="335" y="8528"/>
                  </a:cxn>
                  <a:cxn ang="0">
                    <a:pos x="302" y="8583"/>
                  </a:cxn>
                  <a:cxn ang="0">
                    <a:pos x="253" y="8623"/>
                  </a:cxn>
                  <a:cxn ang="0">
                    <a:pos x="192" y="8640"/>
                  </a:cxn>
                  <a:cxn ang="0">
                    <a:pos x="144" y="8636"/>
                  </a:cxn>
                  <a:cxn ang="0">
                    <a:pos x="83" y="8610"/>
                  </a:cxn>
                  <a:cxn ang="0">
                    <a:pos x="41" y="8565"/>
                  </a:cxn>
                  <a:cxn ang="0">
                    <a:pos x="17" y="8506"/>
                  </a:cxn>
                  <a:cxn ang="0">
                    <a:pos x="18" y="8441"/>
                  </a:cxn>
                </a:cxnLst>
                <a:rect l="0" t="0" r="r" b="b"/>
                <a:pathLst>
                  <a:path w="606" h="8640">
                    <a:moveTo>
                      <a:pt x="21" y="8432"/>
                    </a:moveTo>
                    <a:lnTo>
                      <a:pt x="21" y="8432"/>
                    </a:lnTo>
                    <a:lnTo>
                      <a:pt x="54" y="8305"/>
                    </a:lnTo>
                    <a:lnTo>
                      <a:pt x="85" y="8177"/>
                    </a:lnTo>
                    <a:lnTo>
                      <a:pt x="114" y="8048"/>
                    </a:lnTo>
                    <a:lnTo>
                      <a:pt x="144" y="7919"/>
                    </a:lnTo>
                    <a:lnTo>
                      <a:pt x="171" y="7789"/>
                    </a:lnTo>
                    <a:lnTo>
                      <a:pt x="198" y="7659"/>
                    </a:lnTo>
                    <a:lnTo>
                      <a:pt x="223" y="7529"/>
                    </a:lnTo>
                    <a:lnTo>
                      <a:pt x="246" y="7399"/>
                    </a:lnTo>
                    <a:lnTo>
                      <a:pt x="246" y="7399"/>
                    </a:lnTo>
                    <a:lnTo>
                      <a:pt x="268" y="7269"/>
                    </a:lnTo>
                    <a:lnTo>
                      <a:pt x="288" y="7139"/>
                    </a:lnTo>
                    <a:lnTo>
                      <a:pt x="306" y="7008"/>
                    </a:lnTo>
                    <a:lnTo>
                      <a:pt x="323" y="6878"/>
                    </a:lnTo>
                    <a:lnTo>
                      <a:pt x="336" y="6747"/>
                    </a:lnTo>
                    <a:lnTo>
                      <a:pt x="347" y="6617"/>
                    </a:lnTo>
                    <a:lnTo>
                      <a:pt x="352" y="6552"/>
                    </a:lnTo>
                    <a:lnTo>
                      <a:pt x="354" y="6487"/>
                    </a:lnTo>
                    <a:lnTo>
                      <a:pt x="357" y="6422"/>
                    </a:lnTo>
                    <a:lnTo>
                      <a:pt x="359" y="6357"/>
                    </a:lnTo>
                    <a:lnTo>
                      <a:pt x="359" y="6357"/>
                    </a:lnTo>
                    <a:lnTo>
                      <a:pt x="359" y="6292"/>
                    </a:lnTo>
                    <a:lnTo>
                      <a:pt x="357" y="6228"/>
                    </a:lnTo>
                    <a:lnTo>
                      <a:pt x="353" y="6165"/>
                    </a:lnTo>
                    <a:lnTo>
                      <a:pt x="349" y="6101"/>
                    </a:lnTo>
                    <a:lnTo>
                      <a:pt x="349" y="6101"/>
                    </a:lnTo>
                    <a:lnTo>
                      <a:pt x="342" y="6039"/>
                    </a:lnTo>
                    <a:lnTo>
                      <a:pt x="333" y="5977"/>
                    </a:lnTo>
                    <a:lnTo>
                      <a:pt x="333" y="5977"/>
                    </a:lnTo>
                    <a:lnTo>
                      <a:pt x="322" y="5917"/>
                    </a:lnTo>
                    <a:lnTo>
                      <a:pt x="315" y="5888"/>
                    </a:lnTo>
                    <a:lnTo>
                      <a:pt x="306" y="5855"/>
                    </a:lnTo>
                    <a:lnTo>
                      <a:pt x="306" y="5855"/>
                    </a:lnTo>
                    <a:lnTo>
                      <a:pt x="291" y="5787"/>
                    </a:lnTo>
                    <a:lnTo>
                      <a:pt x="275" y="5719"/>
                    </a:lnTo>
                    <a:lnTo>
                      <a:pt x="263" y="5653"/>
                    </a:lnTo>
                    <a:lnTo>
                      <a:pt x="250" y="5587"/>
                    </a:lnTo>
                    <a:lnTo>
                      <a:pt x="226" y="5452"/>
                    </a:lnTo>
                    <a:lnTo>
                      <a:pt x="203" y="5320"/>
                    </a:lnTo>
                    <a:lnTo>
                      <a:pt x="203" y="5320"/>
                    </a:lnTo>
                    <a:lnTo>
                      <a:pt x="183" y="5185"/>
                    </a:lnTo>
                    <a:lnTo>
                      <a:pt x="165" y="5053"/>
                    </a:lnTo>
                    <a:lnTo>
                      <a:pt x="147" y="4918"/>
                    </a:lnTo>
                    <a:lnTo>
                      <a:pt x="131" y="4784"/>
                    </a:lnTo>
                    <a:lnTo>
                      <a:pt x="116" y="4651"/>
                    </a:lnTo>
                    <a:lnTo>
                      <a:pt x="100" y="4517"/>
                    </a:lnTo>
                    <a:lnTo>
                      <a:pt x="87" y="4383"/>
                    </a:lnTo>
                    <a:lnTo>
                      <a:pt x="75" y="4250"/>
                    </a:lnTo>
                    <a:lnTo>
                      <a:pt x="75" y="4250"/>
                    </a:lnTo>
                    <a:lnTo>
                      <a:pt x="63" y="4116"/>
                    </a:lnTo>
                    <a:lnTo>
                      <a:pt x="52" y="3982"/>
                    </a:lnTo>
                    <a:lnTo>
                      <a:pt x="42" y="3847"/>
                    </a:lnTo>
                    <a:lnTo>
                      <a:pt x="32" y="3713"/>
                    </a:lnTo>
                    <a:lnTo>
                      <a:pt x="25" y="3579"/>
                    </a:lnTo>
                    <a:lnTo>
                      <a:pt x="18" y="3445"/>
                    </a:lnTo>
                    <a:lnTo>
                      <a:pt x="13" y="3310"/>
                    </a:lnTo>
                    <a:lnTo>
                      <a:pt x="7" y="3176"/>
                    </a:lnTo>
                    <a:lnTo>
                      <a:pt x="7" y="3176"/>
                    </a:lnTo>
                    <a:lnTo>
                      <a:pt x="4" y="3042"/>
                    </a:lnTo>
                    <a:lnTo>
                      <a:pt x="1" y="2906"/>
                    </a:lnTo>
                    <a:lnTo>
                      <a:pt x="0" y="2772"/>
                    </a:lnTo>
                    <a:lnTo>
                      <a:pt x="1" y="2638"/>
                    </a:lnTo>
                    <a:lnTo>
                      <a:pt x="3" y="2504"/>
                    </a:lnTo>
                    <a:lnTo>
                      <a:pt x="7" y="2368"/>
                    </a:lnTo>
                    <a:lnTo>
                      <a:pt x="14" y="2234"/>
                    </a:lnTo>
                    <a:lnTo>
                      <a:pt x="22" y="2100"/>
                    </a:lnTo>
                    <a:lnTo>
                      <a:pt x="22" y="2100"/>
                    </a:lnTo>
                    <a:lnTo>
                      <a:pt x="35" y="1965"/>
                    </a:lnTo>
                    <a:lnTo>
                      <a:pt x="42" y="1898"/>
                    </a:lnTo>
                    <a:lnTo>
                      <a:pt x="51" y="1831"/>
                    </a:lnTo>
                    <a:lnTo>
                      <a:pt x="61" y="1765"/>
                    </a:lnTo>
                    <a:lnTo>
                      <a:pt x="72" y="1697"/>
                    </a:lnTo>
                    <a:lnTo>
                      <a:pt x="85" y="1631"/>
                    </a:lnTo>
                    <a:lnTo>
                      <a:pt x="99" y="1564"/>
                    </a:lnTo>
                    <a:lnTo>
                      <a:pt x="99" y="1564"/>
                    </a:lnTo>
                    <a:lnTo>
                      <a:pt x="116" y="1498"/>
                    </a:lnTo>
                    <a:lnTo>
                      <a:pt x="124" y="1465"/>
                    </a:lnTo>
                    <a:lnTo>
                      <a:pt x="134" y="1433"/>
                    </a:lnTo>
                    <a:lnTo>
                      <a:pt x="134" y="1433"/>
                    </a:lnTo>
                    <a:lnTo>
                      <a:pt x="145" y="1400"/>
                    </a:lnTo>
                    <a:lnTo>
                      <a:pt x="157" y="1369"/>
                    </a:lnTo>
                    <a:lnTo>
                      <a:pt x="179" y="1306"/>
                    </a:lnTo>
                    <a:lnTo>
                      <a:pt x="179" y="1306"/>
                    </a:lnTo>
                    <a:lnTo>
                      <a:pt x="200" y="1243"/>
                    </a:lnTo>
                    <a:lnTo>
                      <a:pt x="220" y="1180"/>
                    </a:lnTo>
                    <a:lnTo>
                      <a:pt x="239" y="1116"/>
                    </a:lnTo>
                    <a:lnTo>
                      <a:pt x="257" y="1051"/>
                    </a:lnTo>
                    <a:lnTo>
                      <a:pt x="257" y="1051"/>
                    </a:lnTo>
                    <a:lnTo>
                      <a:pt x="272" y="986"/>
                    </a:lnTo>
                    <a:lnTo>
                      <a:pt x="287" y="921"/>
                    </a:lnTo>
                    <a:lnTo>
                      <a:pt x="299" y="856"/>
                    </a:lnTo>
                    <a:lnTo>
                      <a:pt x="311" y="791"/>
                    </a:lnTo>
                    <a:lnTo>
                      <a:pt x="321" y="725"/>
                    </a:lnTo>
                    <a:lnTo>
                      <a:pt x="328" y="658"/>
                    </a:lnTo>
                    <a:lnTo>
                      <a:pt x="333" y="592"/>
                    </a:lnTo>
                    <a:lnTo>
                      <a:pt x="336" y="526"/>
                    </a:lnTo>
                    <a:lnTo>
                      <a:pt x="336" y="526"/>
                    </a:lnTo>
                    <a:lnTo>
                      <a:pt x="337" y="459"/>
                    </a:lnTo>
                    <a:lnTo>
                      <a:pt x="336" y="393"/>
                    </a:lnTo>
                    <a:lnTo>
                      <a:pt x="332" y="326"/>
                    </a:lnTo>
                    <a:lnTo>
                      <a:pt x="326" y="260"/>
                    </a:lnTo>
                    <a:lnTo>
                      <a:pt x="326" y="260"/>
                    </a:lnTo>
                    <a:lnTo>
                      <a:pt x="316" y="194"/>
                    </a:lnTo>
                    <a:lnTo>
                      <a:pt x="311" y="161"/>
                    </a:lnTo>
                    <a:lnTo>
                      <a:pt x="305" y="127"/>
                    </a:lnTo>
                    <a:lnTo>
                      <a:pt x="296" y="95"/>
                    </a:lnTo>
                    <a:lnTo>
                      <a:pt x="288" y="64"/>
                    </a:lnTo>
                    <a:lnTo>
                      <a:pt x="278" y="31"/>
                    </a:lnTo>
                    <a:lnTo>
                      <a:pt x="267" y="0"/>
                    </a:lnTo>
                    <a:lnTo>
                      <a:pt x="267" y="0"/>
                    </a:lnTo>
                    <a:lnTo>
                      <a:pt x="280" y="31"/>
                    </a:lnTo>
                    <a:lnTo>
                      <a:pt x="291" y="62"/>
                    </a:lnTo>
                    <a:lnTo>
                      <a:pt x="301" y="95"/>
                    </a:lnTo>
                    <a:lnTo>
                      <a:pt x="309" y="127"/>
                    </a:lnTo>
                    <a:lnTo>
                      <a:pt x="318" y="160"/>
                    </a:lnTo>
                    <a:lnTo>
                      <a:pt x="325" y="192"/>
                    </a:lnTo>
                    <a:lnTo>
                      <a:pt x="336" y="259"/>
                    </a:lnTo>
                    <a:lnTo>
                      <a:pt x="336" y="259"/>
                    </a:lnTo>
                    <a:lnTo>
                      <a:pt x="345" y="325"/>
                    </a:lnTo>
                    <a:lnTo>
                      <a:pt x="352" y="391"/>
                    </a:lnTo>
                    <a:lnTo>
                      <a:pt x="356" y="459"/>
                    </a:lnTo>
                    <a:lnTo>
                      <a:pt x="357" y="526"/>
                    </a:lnTo>
                    <a:lnTo>
                      <a:pt x="357" y="526"/>
                    </a:lnTo>
                    <a:lnTo>
                      <a:pt x="356" y="593"/>
                    </a:lnTo>
                    <a:lnTo>
                      <a:pt x="353" y="661"/>
                    </a:lnTo>
                    <a:lnTo>
                      <a:pt x="347" y="728"/>
                    </a:lnTo>
                    <a:lnTo>
                      <a:pt x="340" y="795"/>
                    </a:lnTo>
                    <a:lnTo>
                      <a:pt x="332" y="862"/>
                    </a:lnTo>
                    <a:lnTo>
                      <a:pt x="322" y="928"/>
                    </a:lnTo>
                    <a:lnTo>
                      <a:pt x="311" y="995"/>
                    </a:lnTo>
                    <a:lnTo>
                      <a:pt x="296" y="1061"/>
                    </a:lnTo>
                    <a:lnTo>
                      <a:pt x="296" y="1061"/>
                    </a:lnTo>
                    <a:lnTo>
                      <a:pt x="281" y="1126"/>
                    </a:lnTo>
                    <a:lnTo>
                      <a:pt x="265" y="1193"/>
                    </a:lnTo>
                    <a:lnTo>
                      <a:pt x="247" y="1257"/>
                    </a:lnTo>
                    <a:lnTo>
                      <a:pt x="227" y="1322"/>
                    </a:lnTo>
                    <a:lnTo>
                      <a:pt x="227" y="1322"/>
                    </a:lnTo>
                    <a:lnTo>
                      <a:pt x="207" y="1386"/>
                    </a:lnTo>
                    <a:lnTo>
                      <a:pt x="198" y="1417"/>
                    </a:lnTo>
                    <a:lnTo>
                      <a:pt x="188" y="1448"/>
                    </a:lnTo>
                    <a:lnTo>
                      <a:pt x="188" y="1448"/>
                    </a:lnTo>
                    <a:lnTo>
                      <a:pt x="172" y="1513"/>
                    </a:lnTo>
                    <a:lnTo>
                      <a:pt x="158" y="1577"/>
                    </a:lnTo>
                    <a:lnTo>
                      <a:pt x="158" y="1577"/>
                    </a:lnTo>
                    <a:lnTo>
                      <a:pt x="147" y="1642"/>
                    </a:lnTo>
                    <a:lnTo>
                      <a:pt x="137" y="1708"/>
                    </a:lnTo>
                    <a:lnTo>
                      <a:pt x="130" y="1773"/>
                    </a:lnTo>
                    <a:lnTo>
                      <a:pt x="123" y="1840"/>
                    </a:lnTo>
                    <a:lnTo>
                      <a:pt x="116" y="1906"/>
                    </a:lnTo>
                    <a:lnTo>
                      <a:pt x="111" y="1971"/>
                    </a:lnTo>
                    <a:lnTo>
                      <a:pt x="104" y="2104"/>
                    </a:lnTo>
                    <a:lnTo>
                      <a:pt x="104" y="2104"/>
                    </a:lnTo>
                    <a:lnTo>
                      <a:pt x="102" y="2238"/>
                    </a:lnTo>
                    <a:lnTo>
                      <a:pt x="100" y="2371"/>
                    </a:lnTo>
                    <a:lnTo>
                      <a:pt x="100" y="2504"/>
                    </a:lnTo>
                    <a:lnTo>
                      <a:pt x="103" y="2637"/>
                    </a:lnTo>
                    <a:lnTo>
                      <a:pt x="107" y="2771"/>
                    </a:lnTo>
                    <a:lnTo>
                      <a:pt x="114" y="2904"/>
                    </a:lnTo>
                    <a:lnTo>
                      <a:pt x="121" y="3036"/>
                    </a:lnTo>
                    <a:lnTo>
                      <a:pt x="130" y="3169"/>
                    </a:lnTo>
                    <a:lnTo>
                      <a:pt x="130" y="3169"/>
                    </a:lnTo>
                    <a:lnTo>
                      <a:pt x="140" y="3303"/>
                    </a:lnTo>
                    <a:lnTo>
                      <a:pt x="151" y="3436"/>
                    </a:lnTo>
                    <a:lnTo>
                      <a:pt x="162" y="3569"/>
                    </a:lnTo>
                    <a:lnTo>
                      <a:pt x="176" y="3702"/>
                    </a:lnTo>
                    <a:lnTo>
                      <a:pt x="191" y="3835"/>
                    </a:lnTo>
                    <a:lnTo>
                      <a:pt x="205" y="3966"/>
                    </a:lnTo>
                    <a:lnTo>
                      <a:pt x="220" y="4099"/>
                    </a:lnTo>
                    <a:lnTo>
                      <a:pt x="237" y="4232"/>
                    </a:lnTo>
                    <a:lnTo>
                      <a:pt x="237" y="4232"/>
                    </a:lnTo>
                    <a:lnTo>
                      <a:pt x="256" y="4363"/>
                    </a:lnTo>
                    <a:lnTo>
                      <a:pt x="274" y="4496"/>
                    </a:lnTo>
                    <a:lnTo>
                      <a:pt x="292" y="4627"/>
                    </a:lnTo>
                    <a:lnTo>
                      <a:pt x="313" y="4760"/>
                    </a:lnTo>
                    <a:lnTo>
                      <a:pt x="335" y="4892"/>
                    </a:lnTo>
                    <a:lnTo>
                      <a:pt x="357" y="5022"/>
                    </a:lnTo>
                    <a:lnTo>
                      <a:pt x="381" y="5153"/>
                    </a:lnTo>
                    <a:lnTo>
                      <a:pt x="405" y="5284"/>
                    </a:lnTo>
                    <a:lnTo>
                      <a:pt x="405" y="5284"/>
                    </a:lnTo>
                    <a:lnTo>
                      <a:pt x="432" y="5413"/>
                    </a:lnTo>
                    <a:lnTo>
                      <a:pt x="460" y="5543"/>
                    </a:lnTo>
                    <a:lnTo>
                      <a:pt x="490" y="5670"/>
                    </a:lnTo>
                    <a:lnTo>
                      <a:pt x="507" y="5734"/>
                    </a:lnTo>
                    <a:lnTo>
                      <a:pt x="524" y="5796"/>
                    </a:lnTo>
                    <a:lnTo>
                      <a:pt x="534" y="5828"/>
                    </a:lnTo>
                    <a:lnTo>
                      <a:pt x="544" y="5864"/>
                    </a:lnTo>
                    <a:lnTo>
                      <a:pt x="544" y="5864"/>
                    </a:lnTo>
                    <a:lnTo>
                      <a:pt x="552" y="5899"/>
                    </a:lnTo>
                    <a:lnTo>
                      <a:pt x="559" y="5934"/>
                    </a:lnTo>
                    <a:lnTo>
                      <a:pt x="559" y="5934"/>
                    </a:lnTo>
                    <a:lnTo>
                      <a:pt x="573" y="6005"/>
                    </a:lnTo>
                    <a:lnTo>
                      <a:pt x="583" y="6076"/>
                    </a:lnTo>
                    <a:lnTo>
                      <a:pt x="583" y="6076"/>
                    </a:lnTo>
                    <a:lnTo>
                      <a:pt x="590" y="6145"/>
                    </a:lnTo>
                    <a:lnTo>
                      <a:pt x="597" y="6215"/>
                    </a:lnTo>
                    <a:lnTo>
                      <a:pt x="602" y="6285"/>
                    </a:lnTo>
                    <a:lnTo>
                      <a:pt x="604" y="6354"/>
                    </a:lnTo>
                    <a:lnTo>
                      <a:pt x="604" y="6354"/>
                    </a:lnTo>
                    <a:lnTo>
                      <a:pt x="604" y="6423"/>
                    </a:lnTo>
                    <a:lnTo>
                      <a:pt x="606" y="6492"/>
                    </a:lnTo>
                    <a:lnTo>
                      <a:pt x="604" y="6562"/>
                    </a:lnTo>
                    <a:lnTo>
                      <a:pt x="603" y="6629"/>
                    </a:lnTo>
                    <a:lnTo>
                      <a:pt x="597" y="6766"/>
                    </a:lnTo>
                    <a:lnTo>
                      <a:pt x="588" y="6902"/>
                    </a:lnTo>
                    <a:lnTo>
                      <a:pt x="576" y="7039"/>
                    </a:lnTo>
                    <a:lnTo>
                      <a:pt x="562" y="7173"/>
                    </a:lnTo>
                    <a:lnTo>
                      <a:pt x="547" y="7309"/>
                    </a:lnTo>
                    <a:lnTo>
                      <a:pt x="530" y="7443"/>
                    </a:lnTo>
                    <a:lnTo>
                      <a:pt x="530" y="7443"/>
                    </a:lnTo>
                    <a:lnTo>
                      <a:pt x="511" y="7577"/>
                    </a:lnTo>
                    <a:lnTo>
                      <a:pt x="490" y="7712"/>
                    </a:lnTo>
                    <a:lnTo>
                      <a:pt x="469" y="7846"/>
                    </a:lnTo>
                    <a:lnTo>
                      <a:pt x="445" y="7979"/>
                    </a:lnTo>
                    <a:lnTo>
                      <a:pt x="421" y="8112"/>
                    </a:lnTo>
                    <a:lnTo>
                      <a:pt x="395" y="8246"/>
                    </a:lnTo>
                    <a:lnTo>
                      <a:pt x="367" y="8379"/>
                    </a:lnTo>
                    <a:lnTo>
                      <a:pt x="339" y="8511"/>
                    </a:lnTo>
                    <a:lnTo>
                      <a:pt x="339" y="8511"/>
                    </a:lnTo>
                    <a:lnTo>
                      <a:pt x="335" y="8528"/>
                    </a:lnTo>
                    <a:lnTo>
                      <a:pt x="329" y="8544"/>
                    </a:lnTo>
                    <a:lnTo>
                      <a:pt x="321" y="8558"/>
                    </a:lnTo>
                    <a:lnTo>
                      <a:pt x="312" y="8571"/>
                    </a:lnTo>
                    <a:lnTo>
                      <a:pt x="302" y="8583"/>
                    </a:lnTo>
                    <a:lnTo>
                      <a:pt x="292" y="8595"/>
                    </a:lnTo>
                    <a:lnTo>
                      <a:pt x="280" y="8606"/>
                    </a:lnTo>
                    <a:lnTo>
                      <a:pt x="267" y="8615"/>
                    </a:lnTo>
                    <a:lnTo>
                      <a:pt x="253" y="8623"/>
                    </a:lnTo>
                    <a:lnTo>
                      <a:pt x="239" y="8629"/>
                    </a:lnTo>
                    <a:lnTo>
                      <a:pt x="224" y="8634"/>
                    </a:lnTo>
                    <a:lnTo>
                      <a:pt x="209" y="8637"/>
                    </a:lnTo>
                    <a:lnTo>
                      <a:pt x="192" y="8640"/>
                    </a:lnTo>
                    <a:lnTo>
                      <a:pt x="176" y="8640"/>
                    </a:lnTo>
                    <a:lnTo>
                      <a:pt x="159" y="8639"/>
                    </a:lnTo>
                    <a:lnTo>
                      <a:pt x="144" y="8636"/>
                    </a:lnTo>
                    <a:lnTo>
                      <a:pt x="144" y="8636"/>
                    </a:lnTo>
                    <a:lnTo>
                      <a:pt x="127" y="8632"/>
                    </a:lnTo>
                    <a:lnTo>
                      <a:pt x="111" y="8626"/>
                    </a:lnTo>
                    <a:lnTo>
                      <a:pt x="97" y="8619"/>
                    </a:lnTo>
                    <a:lnTo>
                      <a:pt x="83" y="8610"/>
                    </a:lnTo>
                    <a:lnTo>
                      <a:pt x="72" y="8600"/>
                    </a:lnTo>
                    <a:lnTo>
                      <a:pt x="59" y="8589"/>
                    </a:lnTo>
                    <a:lnTo>
                      <a:pt x="49" y="8578"/>
                    </a:lnTo>
                    <a:lnTo>
                      <a:pt x="41" y="8565"/>
                    </a:lnTo>
                    <a:lnTo>
                      <a:pt x="32" y="8551"/>
                    </a:lnTo>
                    <a:lnTo>
                      <a:pt x="27" y="8537"/>
                    </a:lnTo>
                    <a:lnTo>
                      <a:pt x="21" y="8521"/>
                    </a:lnTo>
                    <a:lnTo>
                      <a:pt x="17" y="8506"/>
                    </a:lnTo>
                    <a:lnTo>
                      <a:pt x="15" y="8490"/>
                    </a:lnTo>
                    <a:lnTo>
                      <a:pt x="15" y="8473"/>
                    </a:lnTo>
                    <a:lnTo>
                      <a:pt x="15" y="8458"/>
                    </a:lnTo>
                    <a:lnTo>
                      <a:pt x="18" y="8441"/>
                    </a:lnTo>
                    <a:lnTo>
                      <a:pt x="18" y="8441"/>
                    </a:lnTo>
                    <a:lnTo>
                      <a:pt x="20" y="8435"/>
                    </a:lnTo>
                    <a:lnTo>
                      <a:pt x="21" y="8432"/>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196" name="Group 165"/>
              <p:cNvGrpSpPr/>
              <p:nvPr/>
            </p:nvGrpSpPr>
            <p:grpSpPr>
              <a:xfrm rot="287009">
                <a:off x="4839585" y="3404730"/>
                <a:ext cx="691194" cy="654470"/>
                <a:chOff x="707853" y="22066"/>
                <a:chExt cx="7200902" cy="6818311"/>
              </a:xfrm>
            </p:grpSpPr>
            <p:sp>
              <p:nvSpPr>
                <p:cNvPr id="210"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7" name="Group 168"/>
              <p:cNvGrpSpPr/>
              <p:nvPr/>
            </p:nvGrpSpPr>
            <p:grpSpPr>
              <a:xfrm rot="19919584">
                <a:off x="4566241" y="1541119"/>
                <a:ext cx="383462" cy="160775"/>
                <a:chOff x="793750" y="0"/>
                <a:chExt cx="7556501" cy="2116991"/>
              </a:xfrm>
            </p:grpSpPr>
            <p:sp>
              <p:nvSpPr>
                <p:cNvPr id="20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8" name="Freeform 8"/>
              <p:cNvSpPr>
                <a:spLocks/>
              </p:cNvSpPr>
              <p:nvPr/>
            </p:nvSpPr>
            <p:spPr bwMode="auto">
              <a:xfrm>
                <a:off x="4697413" y="2971800"/>
                <a:ext cx="1010145" cy="342900"/>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199" name="Group 168"/>
              <p:cNvGrpSpPr/>
              <p:nvPr/>
            </p:nvGrpSpPr>
            <p:grpSpPr>
              <a:xfrm rot="18617175">
                <a:off x="4952774" y="2906824"/>
                <a:ext cx="340137" cy="167559"/>
                <a:chOff x="793750" y="0"/>
                <a:chExt cx="7556501" cy="2116991"/>
              </a:xfrm>
            </p:grpSpPr>
            <p:sp>
              <p:nvSpPr>
                <p:cNvPr id="20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0" name="Group 168"/>
              <p:cNvGrpSpPr/>
              <p:nvPr/>
            </p:nvGrpSpPr>
            <p:grpSpPr>
              <a:xfrm rot="2057568">
                <a:off x="4143922" y="2068330"/>
                <a:ext cx="515275" cy="144357"/>
                <a:chOff x="793750" y="0"/>
                <a:chExt cx="7556501" cy="2116991"/>
              </a:xfrm>
            </p:grpSpPr>
            <p:sp>
              <p:nvSpPr>
                <p:cNvPr id="20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1" name="Group 168"/>
              <p:cNvGrpSpPr/>
              <p:nvPr/>
            </p:nvGrpSpPr>
            <p:grpSpPr>
              <a:xfrm rot="14856880">
                <a:off x="4309108" y="3275124"/>
                <a:ext cx="340137" cy="167559"/>
                <a:chOff x="793750" y="0"/>
                <a:chExt cx="7556501" cy="2116991"/>
              </a:xfrm>
            </p:grpSpPr>
            <p:sp>
              <p:nvSpPr>
                <p:cNvPr id="20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42" name="Group 441">
            <a:extLst>
              <a:ext uri="{C183D7F6-B498-43B3-948B-1728B52AA6E4}">
                <adec:decorative xmlns:adec="http://schemas.microsoft.com/office/drawing/2017/decorative" val="1"/>
              </a:ext>
            </a:extLst>
          </p:cNvPr>
          <p:cNvGrpSpPr/>
          <p:nvPr/>
        </p:nvGrpSpPr>
        <p:grpSpPr>
          <a:xfrm>
            <a:off x="4981740" y="3129219"/>
            <a:ext cx="961860" cy="3287903"/>
            <a:chOff x="3610140" y="3341974"/>
            <a:chExt cx="961860" cy="3287903"/>
          </a:xfrm>
        </p:grpSpPr>
        <p:grpSp>
          <p:nvGrpSpPr>
            <p:cNvPr id="439" name="Group 438"/>
            <p:cNvGrpSpPr/>
            <p:nvPr/>
          </p:nvGrpSpPr>
          <p:grpSpPr>
            <a:xfrm>
              <a:off x="3737331" y="5360827"/>
              <a:ext cx="499533" cy="1269050"/>
              <a:chOff x="3737331" y="5360827"/>
              <a:chExt cx="499533" cy="1269050"/>
            </a:xfrm>
          </p:grpSpPr>
          <p:grpSp>
            <p:nvGrpSpPr>
              <p:cNvPr id="389" name="Group 93"/>
              <p:cNvGrpSpPr/>
              <p:nvPr/>
            </p:nvGrpSpPr>
            <p:grpSpPr>
              <a:xfrm rot="186992">
                <a:off x="3737331" y="5459153"/>
                <a:ext cx="499533" cy="1170724"/>
                <a:chOff x="1346198" y="3640666"/>
                <a:chExt cx="755162" cy="3117518"/>
              </a:xfrm>
            </p:grpSpPr>
            <p:sp>
              <p:nvSpPr>
                <p:cNvPr id="391" name="Freeform 7"/>
                <p:cNvSpPr>
                  <a:spLocks/>
                </p:cNvSpPr>
                <p:nvPr/>
              </p:nvSpPr>
              <p:spPr bwMode="auto">
                <a:xfrm>
                  <a:off x="1740430" y="3674533"/>
                  <a:ext cx="318052" cy="3083651"/>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2" name="Freeform 5"/>
                <p:cNvSpPr>
                  <a:spLocks/>
                </p:cNvSpPr>
                <p:nvPr/>
              </p:nvSpPr>
              <p:spPr bwMode="auto">
                <a:xfrm>
                  <a:off x="1452034"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3" name="Freeform 6"/>
                <p:cNvSpPr>
                  <a:spLocks/>
                </p:cNvSpPr>
                <p:nvPr/>
              </p:nvSpPr>
              <p:spPr bwMode="auto">
                <a:xfrm rot="400286">
                  <a:off x="1517122" y="3676651"/>
                  <a:ext cx="584238" cy="2470150"/>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4" name="Freeform 8"/>
                <p:cNvSpPr>
                  <a:spLocks/>
                </p:cNvSpPr>
                <p:nvPr/>
              </p:nvSpPr>
              <p:spPr bwMode="auto">
                <a:xfrm>
                  <a:off x="1837266" y="4109509"/>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5" name="Freeform 7"/>
                <p:cNvSpPr>
                  <a:spLocks/>
                </p:cNvSpPr>
                <p:nvPr/>
              </p:nvSpPr>
              <p:spPr bwMode="auto">
                <a:xfrm rot="21316019" flipH="1">
                  <a:off x="1500486" y="36627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6" name="Freeform 5"/>
                <p:cNvSpPr>
                  <a:spLocks/>
                </p:cNvSpPr>
                <p:nvPr/>
              </p:nvSpPr>
              <p:spPr bwMode="auto">
                <a:xfrm flipH="1">
                  <a:off x="1854508"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7" name="Freeform 8"/>
                <p:cNvSpPr>
                  <a:spLocks/>
                </p:cNvSpPr>
                <p:nvPr/>
              </p:nvSpPr>
              <p:spPr bwMode="auto">
                <a:xfrm>
                  <a:off x="1346198" y="4101042"/>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8" name="Freeform 8"/>
                <p:cNvSpPr>
                  <a:spLocks/>
                </p:cNvSpPr>
                <p:nvPr/>
              </p:nvSpPr>
              <p:spPr bwMode="auto">
                <a:xfrm rot="308441" flipH="1">
                  <a:off x="1634063" y="3662892"/>
                  <a:ext cx="194736" cy="135995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399" name="Freeform 5"/>
                <p:cNvSpPr>
                  <a:spLocks/>
                </p:cNvSpPr>
                <p:nvPr/>
              </p:nvSpPr>
              <p:spPr bwMode="auto">
                <a:xfrm rot="21448727">
                  <a:off x="1720850" y="3651250"/>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00" name="Freeform 6"/>
                <p:cNvSpPr>
                  <a:spLocks/>
                </p:cNvSpPr>
                <p:nvPr/>
              </p:nvSpPr>
              <p:spPr bwMode="auto">
                <a:xfrm rot="21099981" flipH="1">
                  <a:off x="1589359" y="3674975"/>
                  <a:ext cx="430796" cy="2259597"/>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sp>
              <p:nvSpPr>
                <p:cNvPr id="401" name="Freeform 8"/>
                <p:cNvSpPr>
                  <a:spLocks/>
                </p:cNvSpPr>
                <p:nvPr/>
              </p:nvSpPr>
              <p:spPr bwMode="auto">
                <a:xfrm>
                  <a:off x="1396999" y="4907492"/>
                  <a:ext cx="82551" cy="510506"/>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sp>
            <p:nvSpPr>
              <p:cNvPr id="390" name="Freeform 9"/>
              <p:cNvSpPr>
                <a:spLocks/>
              </p:cNvSpPr>
              <p:nvPr/>
            </p:nvSpPr>
            <p:spPr bwMode="auto">
              <a:xfrm rot="186992">
                <a:off x="3914052" y="5360827"/>
                <a:ext cx="266765" cy="135464"/>
              </a:xfrm>
              <a:custGeom>
                <a:avLst/>
                <a:gdLst/>
                <a:ahLst/>
                <a:cxnLst>
                  <a:cxn ang="0">
                    <a:pos x="125" y="78"/>
                  </a:cxn>
                  <a:cxn ang="0">
                    <a:pos x="70" y="141"/>
                  </a:cxn>
                  <a:cxn ang="0">
                    <a:pos x="29" y="176"/>
                  </a:cxn>
                  <a:cxn ang="0">
                    <a:pos x="15" y="181"/>
                  </a:cxn>
                  <a:cxn ang="0">
                    <a:pos x="3" y="189"/>
                  </a:cxn>
                  <a:cxn ang="0">
                    <a:pos x="0" y="194"/>
                  </a:cxn>
                  <a:cxn ang="0">
                    <a:pos x="1" y="200"/>
                  </a:cxn>
                  <a:cxn ang="0">
                    <a:pos x="8" y="207"/>
                  </a:cxn>
                  <a:cxn ang="0">
                    <a:pos x="70" y="250"/>
                  </a:cxn>
                  <a:cxn ang="0">
                    <a:pos x="74" y="249"/>
                  </a:cxn>
                  <a:cxn ang="0">
                    <a:pos x="102" y="249"/>
                  </a:cxn>
                  <a:cxn ang="0">
                    <a:pos x="125" y="252"/>
                  </a:cxn>
                  <a:cxn ang="0">
                    <a:pos x="138" y="253"/>
                  </a:cxn>
                  <a:cxn ang="0">
                    <a:pos x="154" y="252"/>
                  </a:cxn>
                  <a:cxn ang="0">
                    <a:pos x="168" y="248"/>
                  </a:cxn>
                  <a:cxn ang="0">
                    <a:pos x="184" y="249"/>
                  </a:cxn>
                  <a:cxn ang="0">
                    <a:pos x="195" y="252"/>
                  </a:cxn>
                  <a:cxn ang="0">
                    <a:pos x="208" y="256"/>
                  </a:cxn>
                  <a:cxn ang="0">
                    <a:pos x="218" y="254"/>
                  </a:cxn>
                  <a:cxn ang="0">
                    <a:pos x="233" y="249"/>
                  </a:cxn>
                  <a:cxn ang="0">
                    <a:pos x="244" y="244"/>
                  </a:cxn>
                  <a:cxn ang="0">
                    <a:pos x="251" y="246"/>
                  </a:cxn>
                  <a:cxn ang="0">
                    <a:pos x="260" y="250"/>
                  </a:cxn>
                  <a:cxn ang="0">
                    <a:pos x="265" y="254"/>
                  </a:cxn>
                  <a:cxn ang="0">
                    <a:pos x="280" y="264"/>
                  </a:cxn>
                  <a:cxn ang="0">
                    <a:pos x="284" y="263"/>
                  </a:cxn>
                  <a:cxn ang="0">
                    <a:pos x="293" y="258"/>
                  </a:cxn>
                  <a:cxn ang="0">
                    <a:pos x="307" y="253"/>
                  </a:cxn>
                  <a:cxn ang="0">
                    <a:pos x="322" y="252"/>
                  </a:cxn>
                  <a:cxn ang="0">
                    <a:pos x="331" y="253"/>
                  </a:cxn>
                  <a:cxn ang="0">
                    <a:pos x="364" y="254"/>
                  </a:cxn>
                  <a:cxn ang="0">
                    <a:pos x="382" y="249"/>
                  </a:cxn>
                  <a:cxn ang="0">
                    <a:pos x="390" y="242"/>
                  </a:cxn>
                  <a:cxn ang="0">
                    <a:pos x="486" y="227"/>
                  </a:cxn>
                  <a:cxn ang="0">
                    <a:pos x="494" y="222"/>
                  </a:cxn>
                  <a:cxn ang="0">
                    <a:pos x="542" y="193"/>
                  </a:cxn>
                  <a:cxn ang="0">
                    <a:pos x="566" y="176"/>
                  </a:cxn>
                  <a:cxn ang="0">
                    <a:pos x="568" y="173"/>
                  </a:cxn>
                  <a:cxn ang="0">
                    <a:pos x="569" y="168"/>
                  </a:cxn>
                  <a:cxn ang="0">
                    <a:pos x="563" y="159"/>
                  </a:cxn>
                  <a:cxn ang="0">
                    <a:pos x="548" y="146"/>
                  </a:cxn>
                  <a:cxn ang="0">
                    <a:pos x="512" y="126"/>
                  </a:cxn>
                  <a:cxn ang="0">
                    <a:pos x="463" y="102"/>
                  </a:cxn>
                  <a:cxn ang="0">
                    <a:pos x="370" y="71"/>
                  </a:cxn>
                  <a:cxn ang="0">
                    <a:pos x="293" y="36"/>
                  </a:cxn>
                  <a:cxn ang="0">
                    <a:pos x="289" y="20"/>
                  </a:cxn>
                  <a:cxn ang="0">
                    <a:pos x="281" y="8"/>
                  </a:cxn>
                  <a:cxn ang="0">
                    <a:pos x="273" y="2"/>
                  </a:cxn>
                  <a:cxn ang="0">
                    <a:pos x="262" y="0"/>
                  </a:cxn>
                  <a:cxn ang="0">
                    <a:pos x="249" y="3"/>
                  </a:cxn>
                  <a:cxn ang="0">
                    <a:pos x="241" y="8"/>
                  </a:cxn>
                  <a:cxn ang="0">
                    <a:pos x="195" y="36"/>
                  </a:cxn>
                </a:cxnLst>
                <a:rect l="0" t="0" r="r" b="b"/>
                <a:pathLst>
                  <a:path w="569" h="264">
                    <a:moveTo>
                      <a:pt x="195" y="36"/>
                    </a:moveTo>
                    <a:lnTo>
                      <a:pt x="125" y="78"/>
                    </a:lnTo>
                    <a:lnTo>
                      <a:pt x="125" y="78"/>
                    </a:lnTo>
                    <a:lnTo>
                      <a:pt x="70" y="141"/>
                    </a:lnTo>
                    <a:lnTo>
                      <a:pt x="29" y="176"/>
                    </a:lnTo>
                    <a:lnTo>
                      <a:pt x="29" y="176"/>
                    </a:lnTo>
                    <a:lnTo>
                      <a:pt x="22" y="178"/>
                    </a:lnTo>
                    <a:lnTo>
                      <a:pt x="15" y="181"/>
                    </a:lnTo>
                    <a:lnTo>
                      <a:pt x="9" y="184"/>
                    </a:lnTo>
                    <a:lnTo>
                      <a:pt x="3" y="189"/>
                    </a:lnTo>
                    <a:lnTo>
                      <a:pt x="1" y="191"/>
                    </a:lnTo>
                    <a:lnTo>
                      <a:pt x="0" y="194"/>
                    </a:lnTo>
                    <a:lnTo>
                      <a:pt x="0" y="197"/>
                    </a:lnTo>
                    <a:lnTo>
                      <a:pt x="1" y="200"/>
                    </a:lnTo>
                    <a:lnTo>
                      <a:pt x="3" y="203"/>
                    </a:lnTo>
                    <a:lnTo>
                      <a:pt x="8" y="207"/>
                    </a:lnTo>
                    <a:lnTo>
                      <a:pt x="8" y="207"/>
                    </a:lnTo>
                    <a:lnTo>
                      <a:pt x="70" y="250"/>
                    </a:lnTo>
                    <a:lnTo>
                      <a:pt x="70" y="250"/>
                    </a:lnTo>
                    <a:lnTo>
                      <a:pt x="74" y="249"/>
                    </a:lnTo>
                    <a:lnTo>
                      <a:pt x="85" y="249"/>
                    </a:lnTo>
                    <a:lnTo>
                      <a:pt x="102" y="249"/>
                    </a:lnTo>
                    <a:lnTo>
                      <a:pt x="113" y="250"/>
                    </a:lnTo>
                    <a:lnTo>
                      <a:pt x="125" y="252"/>
                    </a:lnTo>
                    <a:lnTo>
                      <a:pt x="125" y="252"/>
                    </a:lnTo>
                    <a:lnTo>
                      <a:pt x="138" y="253"/>
                    </a:lnTo>
                    <a:lnTo>
                      <a:pt x="147" y="253"/>
                    </a:lnTo>
                    <a:lnTo>
                      <a:pt x="154" y="252"/>
                    </a:lnTo>
                    <a:lnTo>
                      <a:pt x="161" y="250"/>
                    </a:lnTo>
                    <a:lnTo>
                      <a:pt x="168" y="248"/>
                    </a:lnTo>
                    <a:lnTo>
                      <a:pt x="174" y="248"/>
                    </a:lnTo>
                    <a:lnTo>
                      <a:pt x="184" y="249"/>
                    </a:lnTo>
                    <a:lnTo>
                      <a:pt x="195" y="252"/>
                    </a:lnTo>
                    <a:lnTo>
                      <a:pt x="195" y="252"/>
                    </a:lnTo>
                    <a:lnTo>
                      <a:pt x="202" y="254"/>
                    </a:lnTo>
                    <a:lnTo>
                      <a:pt x="208" y="256"/>
                    </a:lnTo>
                    <a:lnTo>
                      <a:pt x="212" y="256"/>
                    </a:lnTo>
                    <a:lnTo>
                      <a:pt x="218" y="254"/>
                    </a:lnTo>
                    <a:lnTo>
                      <a:pt x="225" y="252"/>
                    </a:lnTo>
                    <a:lnTo>
                      <a:pt x="233" y="249"/>
                    </a:lnTo>
                    <a:lnTo>
                      <a:pt x="240" y="246"/>
                    </a:lnTo>
                    <a:lnTo>
                      <a:pt x="244" y="244"/>
                    </a:lnTo>
                    <a:lnTo>
                      <a:pt x="248" y="244"/>
                    </a:lnTo>
                    <a:lnTo>
                      <a:pt x="251" y="246"/>
                    </a:lnTo>
                    <a:lnTo>
                      <a:pt x="255" y="247"/>
                    </a:lnTo>
                    <a:lnTo>
                      <a:pt x="260" y="250"/>
                    </a:lnTo>
                    <a:lnTo>
                      <a:pt x="265" y="254"/>
                    </a:lnTo>
                    <a:lnTo>
                      <a:pt x="265" y="254"/>
                    </a:lnTo>
                    <a:lnTo>
                      <a:pt x="274" y="261"/>
                    </a:lnTo>
                    <a:lnTo>
                      <a:pt x="280" y="264"/>
                    </a:lnTo>
                    <a:lnTo>
                      <a:pt x="282" y="264"/>
                    </a:lnTo>
                    <a:lnTo>
                      <a:pt x="284" y="263"/>
                    </a:lnTo>
                    <a:lnTo>
                      <a:pt x="288" y="261"/>
                    </a:lnTo>
                    <a:lnTo>
                      <a:pt x="293" y="258"/>
                    </a:lnTo>
                    <a:lnTo>
                      <a:pt x="301" y="254"/>
                    </a:lnTo>
                    <a:lnTo>
                      <a:pt x="307" y="253"/>
                    </a:lnTo>
                    <a:lnTo>
                      <a:pt x="313" y="252"/>
                    </a:lnTo>
                    <a:lnTo>
                      <a:pt x="322" y="252"/>
                    </a:lnTo>
                    <a:lnTo>
                      <a:pt x="331" y="253"/>
                    </a:lnTo>
                    <a:lnTo>
                      <a:pt x="331" y="253"/>
                    </a:lnTo>
                    <a:lnTo>
                      <a:pt x="350" y="254"/>
                    </a:lnTo>
                    <a:lnTo>
                      <a:pt x="364" y="254"/>
                    </a:lnTo>
                    <a:lnTo>
                      <a:pt x="374" y="252"/>
                    </a:lnTo>
                    <a:lnTo>
                      <a:pt x="382" y="249"/>
                    </a:lnTo>
                    <a:lnTo>
                      <a:pt x="387" y="246"/>
                    </a:lnTo>
                    <a:lnTo>
                      <a:pt x="390" y="242"/>
                    </a:lnTo>
                    <a:lnTo>
                      <a:pt x="391" y="239"/>
                    </a:lnTo>
                    <a:lnTo>
                      <a:pt x="486" y="227"/>
                    </a:lnTo>
                    <a:lnTo>
                      <a:pt x="486" y="227"/>
                    </a:lnTo>
                    <a:lnTo>
                      <a:pt x="494" y="222"/>
                    </a:lnTo>
                    <a:lnTo>
                      <a:pt x="516" y="210"/>
                    </a:lnTo>
                    <a:lnTo>
                      <a:pt x="542" y="193"/>
                    </a:lnTo>
                    <a:lnTo>
                      <a:pt x="554" y="184"/>
                    </a:lnTo>
                    <a:lnTo>
                      <a:pt x="566" y="176"/>
                    </a:lnTo>
                    <a:lnTo>
                      <a:pt x="566" y="176"/>
                    </a:lnTo>
                    <a:lnTo>
                      <a:pt x="568" y="173"/>
                    </a:lnTo>
                    <a:lnTo>
                      <a:pt x="569" y="171"/>
                    </a:lnTo>
                    <a:lnTo>
                      <a:pt x="569" y="168"/>
                    </a:lnTo>
                    <a:lnTo>
                      <a:pt x="568" y="166"/>
                    </a:lnTo>
                    <a:lnTo>
                      <a:pt x="563" y="159"/>
                    </a:lnTo>
                    <a:lnTo>
                      <a:pt x="557" y="153"/>
                    </a:lnTo>
                    <a:lnTo>
                      <a:pt x="548" y="146"/>
                    </a:lnTo>
                    <a:lnTo>
                      <a:pt x="538" y="139"/>
                    </a:lnTo>
                    <a:lnTo>
                      <a:pt x="512" y="126"/>
                    </a:lnTo>
                    <a:lnTo>
                      <a:pt x="487" y="112"/>
                    </a:lnTo>
                    <a:lnTo>
                      <a:pt x="463" y="102"/>
                    </a:lnTo>
                    <a:lnTo>
                      <a:pt x="440" y="92"/>
                    </a:lnTo>
                    <a:lnTo>
                      <a:pt x="370" y="71"/>
                    </a:lnTo>
                    <a:lnTo>
                      <a:pt x="293" y="36"/>
                    </a:lnTo>
                    <a:lnTo>
                      <a:pt x="293" y="36"/>
                    </a:lnTo>
                    <a:lnTo>
                      <a:pt x="291" y="28"/>
                    </a:lnTo>
                    <a:lnTo>
                      <a:pt x="289" y="20"/>
                    </a:lnTo>
                    <a:lnTo>
                      <a:pt x="284" y="11"/>
                    </a:lnTo>
                    <a:lnTo>
                      <a:pt x="281" y="8"/>
                    </a:lnTo>
                    <a:lnTo>
                      <a:pt x="278" y="4"/>
                    </a:lnTo>
                    <a:lnTo>
                      <a:pt x="273" y="2"/>
                    </a:lnTo>
                    <a:lnTo>
                      <a:pt x="269" y="1"/>
                    </a:lnTo>
                    <a:lnTo>
                      <a:pt x="262" y="0"/>
                    </a:lnTo>
                    <a:lnTo>
                      <a:pt x="257" y="1"/>
                    </a:lnTo>
                    <a:lnTo>
                      <a:pt x="249" y="3"/>
                    </a:lnTo>
                    <a:lnTo>
                      <a:pt x="241" y="8"/>
                    </a:lnTo>
                    <a:lnTo>
                      <a:pt x="241" y="8"/>
                    </a:lnTo>
                    <a:lnTo>
                      <a:pt x="195" y="36"/>
                    </a:lnTo>
                    <a:lnTo>
                      <a:pt x="195" y="36"/>
                    </a:lnTo>
                    <a:close/>
                  </a:path>
                </a:pathLst>
              </a:custGeom>
              <a:gradFill flip="none" rotWithShape="1">
                <a:gsLst>
                  <a:gs pos="0">
                    <a:srgbClr val="B39375"/>
                  </a:gs>
                  <a:gs pos="100000">
                    <a:srgbClr val="3E3619"/>
                  </a:gs>
                </a:gsLst>
                <a:lin ang="6240000" scaled="0"/>
                <a:tileRect/>
              </a:gradFill>
              <a:ln w="9525">
                <a:noFill/>
                <a:round/>
                <a:headEnd/>
                <a:tailEnd/>
              </a:ln>
              <a:effectLst>
                <a:innerShdw blurRad="136525"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grpSp>
          <p:nvGrpSpPr>
            <p:cNvPr id="175" name="Group 18"/>
            <p:cNvGrpSpPr/>
            <p:nvPr/>
          </p:nvGrpSpPr>
          <p:grpSpPr>
            <a:xfrm>
              <a:off x="3610140" y="3341974"/>
              <a:ext cx="961860" cy="2115426"/>
              <a:chOff x="6931077" y="2209800"/>
              <a:chExt cx="1048561" cy="2306108"/>
            </a:xfrm>
          </p:grpSpPr>
          <p:sp>
            <p:nvSpPr>
              <p:cNvPr id="176" name="Freeform 6"/>
              <p:cNvSpPr>
                <a:spLocks/>
              </p:cNvSpPr>
              <p:nvPr/>
            </p:nvSpPr>
            <p:spPr bwMode="auto">
              <a:xfrm>
                <a:off x="7348008" y="2209800"/>
                <a:ext cx="243693" cy="2306108"/>
              </a:xfrm>
              <a:custGeom>
                <a:avLst/>
                <a:gdLst/>
                <a:ahLst/>
                <a:cxnLst>
                  <a:cxn ang="0">
                    <a:pos x="48" y="3350"/>
                  </a:cxn>
                  <a:cxn ang="0">
                    <a:pos x="134" y="3037"/>
                  </a:cxn>
                  <a:cxn ang="0">
                    <a:pos x="181" y="2826"/>
                  </a:cxn>
                  <a:cxn ang="0">
                    <a:pos x="207" y="2666"/>
                  </a:cxn>
                  <a:cxn ang="0">
                    <a:pos x="219" y="2560"/>
                  </a:cxn>
                  <a:cxn ang="0">
                    <a:pos x="224" y="2404"/>
                  </a:cxn>
                  <a:cxn ang="0">
                    <a:pos x="216" y="2301"/>
                  </a:cxn>
                  <a:cxn ang="0">
                    <a:pos x="202" y="2193"/>
                  </a:cxn>
                  <a:cxn ang="0">
                    <a:pos x="128" y="1759"/>
                  </a:cxn>
                  <a:cxn ang="0">
                    <a:pos x="75" y="1432"/>
                  </a:cxn>
                  <a:cxn ang="0">
                    <a:pos x="32" y="1101"/>
                  </a:cxn>
                  <a:cxn ang="0">
                    <a:pos x="11" y="881"/>
                  </a:cxn>
                  <a:cxn ang="0">
                    <a:pos x="0" y="604"/>
                  </a:cxn>
                  <a:cxn ang="0">
                    <a:pos x="3" y="437"/>
                  </a:cxn>
                  <a:cxn ang="0">
                    <a:pos x="11" y="327"/>
                  </a:cxn>
                  <a:cxn ang="0">
                    <a:pos x="32" y="161"/>
                  </a:cxn>
                  <a:cxn ang="0">
                    <a:pos x="70" y="0"/>
                  </a:cxn>
                  <a:cxn ang="0">
                    <a:pos x="49" y="108"/>
                  </a:cxn>
                  <a:cxn ang="0">
                    <a:pos x="34" y="273"/>
                  </a:cxn>
                  <a:cxn ang="0">
                    <a:pos x="31" y="437"/>
                  </a:cxn>
                  <a:cxn ang="0">
                    <a:pos x="34" y="547"/>
                  </a:cxn>
                  <a:cxn ang="0">
                    <a:pos x="52" y="766"/>
                  </a:cxn>
                  <a:cxn ang="0">
                    <a:pos x="82" y="984"/>
                  </a:cxn>
                  <a:cxn ang="0">
                    <a:pos x="140" y="1309"/>
                  </a:cxn>
                  <a:cxn ang="0">
                    <a:pos x="236" y="1738"/>
                  </a:cxn>
                  <a:cxn ang="0">
                    <a:pos x="312" y="2060"/>
                  </a:cxn>
                  <a:cxn ang="0">
                    <a:pos x="347" y="2224"/>
                  </a:cxn>
                  <a:cxn ang="0">
                    <a:pos x="374" y="2395"/>
                  </a:cxn>
                  <a:cxn ang="0">
                    <a:pos x="380" y="2512"/>
                  </a:cxn>
                  <a:cxn ang="0">
                    <a:pos x="377" y="2627"/>
                  </a:cxn>
                  <a:cxn ang="0">
                    <a:pos x="363" y="2796"/>
                  </a:cxn>
                  <a:cxn ang="0">
                    <a:pos x="322" y="3076"/>
                  </a:cxn>
                  <a:cxn ang="0">
                    <a:pos x="277" y="3297"/>
                  </a:cxn>
                  <a:cxn ang="0">
                    <a:pos x="223" y="3517"/>
                  </a:cxn>
                  <a:cxn ang="0">
                    <a:pos x="209" y="3547"/>
                  </a:cxn>
                  <a:cxn ang="0">
                    <a:pos x="189" y="3571"/>
                  </a:cxn>
                  <a:cxn ang="0">
                    <a:pos x="162" y="3588"/>
                  </a:cxn>
                  <a:cxn ang="0">
                    <a:pos x="131" y="3596"/>
                  </a:cxn>
                  <a:cxn ang="0">
                    <a:pos x="100" y="3596"/>
                  </a:cxn>
                  <a:cxn ang="0">
                    <a:pos x="78" y="3591"/>
                  </a:cxn>
                  <a:cxn ang="0">
                    <a:pos x="49" y="3574"/>
                  </a:cxn>
                  <a:cxn ang="0">
                    <a:pos x="28" y="3551"/>
                  </a:cxn>
                  <a:cxn ang="0">
                    <a:pos x="14" y="3523"/>
                  </a:cxn>
                  <a:cxn ang="0">
                    <a:pos x="8" y="3492"/>
                  </a:cxn>
                  <a:cxn ang="0">
                    <a:pos x="11" y="3459"/>
                  </a:cxn>
                  <a:cxn ang="0">
                    <a:pos x="14" y="3452"/>
                  </a:cxn>
                </a:cxnLst>
                <a:rect l="0" t="0" r="r" b="b"/>
                <a:pathLst>
                  <a:path w="380" h="3598">
                    <a:moveTo>
                      <a:pt x="14" y="3452"/>
                    </a:moveTo>
                    <a:lnTo>
                      <a:pt x="14" y="3452"/>
                    </a:lnTo>
                    <a:lnTo>
                      <a:pt x="48" y="3350"/>
                    </a:lnTo>
                    <a:lnTo>
                      <a:pt x="79" y="3246"/>
                    </a:lnTo>
                    <a:lnTo>
                      <a:pt x="107" y="3141"/>
                    </a:lnTo>
                    <a:lnTo>
                      <a:pt x="134" y="3037"/>
                    </a:lnTo>
                    <a:lnTo>
                      <a:pt x="134" y="3037"/>
                    </a:lnTo>
                    <a:lnTo>
                      <a:pt x="159" y="2931"/>
                    </a:lnTo>
                    <a:lnTo>
                      <a:pt x="181" y="2826"/>
                    </a:lnTo>
                    <a:lnTo>
                      <a:pt x="191" y="2772"/>
                    </a:lnTo>
                    <a:lnTo>
                      <a:pt x="199" y="2720"/>
                    </a:lnTo>
                    <a:lnTo>
                      <a:pt x="207" y="2666"/>
                    </a:lnTo>
                    <a:lnTo>
                      <a:pt x="213" y="2614"/>
                    </a:lnTo>
                    <a:lnTo>
                      <a:pt x="213" y="2614"/>
                    </a:lnTo>
                    <a:lnTo>
                      <a:pt x="219" y="2560"/>
                    </a:lnTo>
                    <a:lnTo>
                      <a:pt x="223" y="2508"/>
                    </a:lnTo>
                    <a:lnTo>
                      <a:pt x="224" y="2456"/>
                    </a:lnTo>
                    <a:lnTo>
                      <a:pt x="224" y="2404"/>
                    </a:lnTo>
                    <a:lnTo>
                      <a:pt x="224" y="2404"/>
                    </a:lnTo>
                    <a:lnTo>
                      <a:pt x="222" y="2353"/>
                    </a:lnTo>
                    <a:lnTo>
                      <a:pt x="216" y="2301"/>
                    </a:lnTo>
                    <a:lnTo>
                      <a:pt x="210" y="2247"/>
                    </a:lnTo>
                    <a:lnTo>
                      <a:pt x="202" y="2193"/>
                    </a:lnTo>
                    <a:lnTo>
                      <a:pt x="202" y="2193"/>
                    </a:lnTo>
                    <a:lnTo>
                      <a:pt x="185" y="2086"/>
                    </a:lnTo>
                    <a:lnTo>
                      <a:pt x="167" y="1977"/>
                    </a:lnTo>
                    <a:lnTo>
                      <a:pt x="128" y="1759"/>
                    </a:lnTo>
                    <a:lnTo>
                      <a:pt x="128" y="1759"/>
                    </a:lnTo>
                    <a:lnTo>
                      <a:pt x="92" y="1540"/>
                    </a:lnTo>
                    <a:lnTo>
                      <a:pt x="75" y="1432"/>
                    </a:lnTo>
                    <a:lnTo>
                      <a:pt x="59" y="1321"/>
                    </a:lnTo>
                    <a:lnTo>
                      <a:pt x="45" y="1211"/>
                    </a:lnTo>
                    <a:lnTo>
                      <a:pt x="32" y="1101"/>
                    </a:lnTo>
                    <a:lnTo>
                      <a:pt x="21" y="991"/>
                    </a:lnTo>
                    <a:lnTo>
                      <a:pt x="11" y="881"/>
                    </a:lnTo>
                    <a:lnTo>
                      <a:pt x="11" y="881"/>
                    </a:lnTo>
                    <a:lnTo>
                      <a:pt x="4" y="770"/>
                    </a:lnTo>
                    <a:lnTo>
                      <a:pt x="1" y="659"/>
                    </a:lnTo>
                    <a:lnTo>
                      <a:pt x="0" y="604"/>
                    </a:lnTo>
                    <a:lnTo>
                      <a:pt x="0" y="547"/>
                    </a:lnTo>
                    <a:lnTo>
                      <a:pt x="1" y="492"/>
                    </a:lnTo>
                    <a:lnTo>
                      <a:pt x="3" y="437"/>
                    </a:lnTo>
                    <a:lnTo>
                      <a:pt x="3" y="437"/>
                    </a:lnTo>
                    <a:lnTo>
                      <a:pt x="7" y="382"/>
                    </a:lnTo>
                    <a:lnTo>
                      <a:pt x="11" y="327"/>
                    </a:lnTo>
                    <a:lnTo>
                      <a:pt x="17" y="272"/>
                    </a:lnTo>
                    <a:lnTo>
                      <a:pt x="24" y="216"/>
                    </a:lnTo>
                    <a:lnTo>
                      <a:pt x="32" y="161"/>
                    </a:lnTo>
                    <a:lnTo>
                      <a:pt x="42" y="106"/>
                    </a:lnTo>
                    <a:lnTo>
                      <a:pt x="55" y="53"/>
                    </a:lnTo>
                    <a:lnTo>
                      <a:pt x="70" y="0"/>
                    </a:lnTo>
                    <a:lnTo>
                      <a:pt x="70" y="0"/>
                    </a:lnTo>
                    <a:lnTo>
                      <a:pt x="59" y="54"/>
                    </a:lnTo>
                    <a:lnTo>
                      <a:pt x="49" y="108"/>
                    </a:lnTo>
                    <a:lnTo>
                      <a:pt x="42" y="163"/>
                    </a:lnTo>
                    <a:lnTo>
                      <a:pt x="37" y="218"/>
                    </a:lnTo>
                    <a:lnTo>
                      <a:pt x="34" y="273"/>
                    </a:lnTo>
                    <a:lnTo>
                      <a:pt x="31" y="327"/>
                    </a:lnTo>
                    <a:lnTo>
                      <a:pt x="29" y="382"/>
                    </a:lnTo>
                    <a:lnTo>
                      <a:pt x="31" y="437"/>
                    </a:lnTo>
                    <a:lnTo>
                      <a:pt x="31" y="437"/>
                    </a:lnTo>
                    <a:lnTo>
                      <a:pt x="32" y="492"/>
                    </a:lnTo>
                    <a:lnTo>
                      <a:pt x="34" y="547"/>
                    </a:lnTo>
                    <a:lnTo>
                      <a:pt x="38" y="602"/>
                    </a:lnTo>
                    <a:lnTo>
                      <a:pt x="42" y="656"/>
                    </a:lnTo>
                    <a:lnTo>
                      <a:pt x="52" y="766"/>
                    </a:lnTo>
                    <a:lnTo>
                      <a:pt x="66" y="875"/>
                    </a:lnTo>
                    <a:lnTo>
                      <a:pt x="66" y="875"/>
                    </a:lnTo>
                    <a:lnTo>
                      <a:pt x="82" y="984"/>
                    </a:lnTo>
                    <a:lnTo>
                      <a:pt x="99" y="1092"/>
                    </a:lnTo>
                    <a:lnTo>
                      <a:pt x="118" y="1200"/>
                    </a:lnTo>
                    <a:lnTo>
                      <a:pt x="140" y="1309"/>
                    </a:lnTo>
                    <a:lnTo>
                      <a:pt x="162" y="1416"/>
                    </a:lnTo>
                    <a:lnTo>
                      <a:pt x="186" y="1523"/>
                    </a:lnTo>
                    <a:lnTo>
                      <a:pt x="236" y="1738"/>
                    </a:lnTo>
                    <a:lnTo>
                      <a:pt x="236" y="1738"/>
                    </a:lnTo>
                    <a:lnTo>
                      <a:pt x="287" y="1953"/>
                    </a:lnTo>
                    <a:lnTo>
                      <a:pt x="312" y="2060"/>
                    </a:lnTo>
                    <a:lnTo>
                      <a:pt x="336" y="2169"/>
                    </a:lnTo>
                    <a:lnTo>
                      <a:pt x="336" y="2169"/>
                    </a:lnTo>
                    <a:lnTo>
                      <a:pt x="347" y="2224"/>
                    </a:lnTo>
                    <a:lnTo>
                      <a:pt x="359" y="2279"/>
                    </a:lnTo>
                    <a:lnTo>
                      <a:pt x="367" y="2337"/>
                    </a:lnTo>
                    <a:lnTo>
                      <a:pt x="374" y="2395"/>
                    </a:lnTo>
                    <a:lnTo>
                      <a:pt x="374" y="2395"/>
                    </a:lnTo>
                    <a:lnTo>
                      <a:pt x="378" y="2455"/>
                    </a:lnTo>
                    <a:lnTo>
                      <a:pt x="380" y="2512"/>
                    </a:lnTo>
                    <a:lnTo>
                      <a:pt x="378" y="2569"/>
                    </a:lnTo>
                    <a:lnTo>
                      <a:pt x="377" y="2627"/>
                    </a:lnTo>
                    <a:lnTo>
                      <a:pt x="377" y="2627"/>
                    </a:lnTo>
                    <a:lnTo>
                      <a:pt x="373" y="2683"/>
                    </a:lnTo>
                    <a:lnTo>
                      <a:pt x="369" y="2741"/>
                    </a:lnTo>
                    <a:lnTo>
                      <a:pt x="363" y="2796"/>
                    </a:lnTo>
                    <a:lnTo>
                      <a:pt x="356" y="2853"/>
                    </a:lnTo>
                    <a:lnTo>
                      <a:pt x="340" y="2965"/>
                    </a:lnTo>
                    <a:lnTo>
                      <a:pt x="322" y="3076"/>
                    </a:lnTo>
                    <a:lnTo>
                      <a:pt x="322" y="3076"/>
                    </a:lnTo>
                    <a:lnTo>
                      <a:pt x="301" y="3186"/>
                    </a:lnTo>
                    <a:lnTo>
                      <a:pt x="277" y="3297"/>
                    </a:lnTo>
                    <a:lnTo>
                      <a:pt x="251" y="3407"/>
                    </a:lnTo>
                    <a:lnTo>
                      <a:pt x="223" y="3517"/>
                    </a:lnTo>
                    <a:lnTo>
                      <a:pt x="223" y="3517"/>
                    </a:lnTo>
                    <a:lnTo>
                      <a:pt x="219" y="3527"/>
                    </a:lnTo>
                    <a:lnTo>
                      <a:pt x="215" y="3537"/>
                    </a:lnTo>
                    <a:lnTo>
                      <a:pt x="209" y="3547"/>
                    </a:lnTo>
                    <a:lnTo>
                      <a:pt x="203" y="3555"/>
                    </a:lnTo>
                    <a:lnTo>
                      <a:pt x="196" y="3564"/>
                    </a:lnTo>
                    <a:lnTo>
                      <a:pt x="189" y="3571"/>
                    </a:lnTo>
                    <a:lnTo>
                      <a:pt x="181" y="3578"/>
                    </a:lnTo>
                    <a:lnTo>
                      <a:pt x="172" y="3583"/>
                    </a:lnTo>
                    <a:lnTo>
                      <a:pt x="162" y="3588"/>
                    </a:lnTo>
                    <a:lnTo>
                      <a:pt x="152" y="3592"/>
                    </a:lnTo>
                    <a:lnTo>
                      <a:pt x="142" y="3595"/>
                    </a:lnTo>
                    <a:lnTo>
                      <a:pt x="131" y="3596"/>
                    </a:lnTo>
                    <a:lnTo>
                      <a:pt x="121" y="3598"/>
                    </a:lnTo>
                    <a:lnTo>
                      <a:pt x="110" y="3598"/>
                    </a:lnTo>
                    <a:lnTo>
                      <a:pt x="100" y="3596"/>
                    </a:lnTo>
                    <a:lnTo>
                      <a:pt x="89" y="3593"/>
                    </a:lnTo>
                    <a:lnTo>
                      <a:pt x="89" y="3593"/>
                    </a:lnTo>
                    <a:lnTo>
                      <a:pt x="78" y="3591"/>
                    </a:lnTo>
                    <a:lnTo>
                      <a:pt x="68" y="3586"/>
                    </a:lnTo>
                    <a:lnTo>
                      <a:pt x="59" y="3581"/>
                    </a:lnTo>
                    <a:lnTo>
                      <a:pt x="49" y="3574"/>
                    </a:lnTo>
                    <a:lnTo>
                      <a:pt x="42" y="3568"/>
                    </a:lnTo>
                    <a:lnTo>
                      <a:pt x="35" y="3559"/>
                    </a:lnTo>
                    <a:lnTo>
                      <a:pt x="28" y="3551"/>
                    </a:lnTo>
                    <a:lnTo>
                      <a:pt x="22" y="3542"/>
                    </a:lnTo>
                    <a:lnTo>
                      <a:pt x="18" y="3533"/>
                    </a:lnTo>
                    <a:lnTo>
                      <a:pt x="14" y="3523"/>
                    </a:lnTo>
                    <a:lnTo>
                      <a:pt x="11" y="3513"/>
                    </a:lnTo>
                    <a:lnTo>
                      <a:pt x="8" y="3503"/>
                    </a:lnTo>
                    <a:lnTo>
                      <a:pt x="8" y="3492"/>
                    </a:lnTo>
                    <a:lnTo>
                      <a:pt x="8" y="3482"/>
                    </a:lnTo>
                    <a:lnTo>
                      <a:pt x="10" y="3470"/>
                    </a:lnTo>
                    <a:lnTo>
                      <a:pt x="11" y="3459"/>
                    </a:lnTo>
                    <a:lnTo>
                      <a:pt x="11" y="3459"/>
                    </a:lnTo>
                    <a:lnTo>
                      <a:pt x="14" y="3453"/>
                    </a:lnTo>
                    <a:lnTo>
                      <a:pt x="14" y="3452"/>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nvGrpSpPr>
              <p:cNvPr id="177" name="Group 165"/>
              <p:cNvGrpSpPr/>
              <p:nvPr/>
            </p:nvGrpSpPr>
            <p:grpSpPr>
              <a:xfrm rot="287009">
                <a:off x="7543525" y="3359471"/>
                <a:ext cx="436113" cy="412942"/>
                <a:chOff x="971551" y="0"/>
                <a:chExt cx="7200902" cy="6818311"/>
              </a:xfrm>
            </p:grpSpPr>
            <p:sp>
              <p:nvSpPr>
                <p:cNvPr id="185"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8" name="Group 168"/>
              <p:cNvGrpSpPr/>
              <p:nvPr/>
            </p:nvGrpSpPr>
            <p:grpSpPr>
              <a:xfrm rot="18900000">
                <a:off x="7326744" y="2773898"/>
                <a:ext cx="515275" cy="144357"/>
                <a:chOff x="793750" y="0"/>
                <a:chExt cx="7556501" cy="2116991"/>
              </a:xfrm>
            </p:grpSpPr>
            <p:sp>
              <p:nvSpPr>
                <p:cNvPr id="183"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rgbClr val="5EBD63"/>
                    </a:gs>
                    <a:gs pos="100000">
                      <a:srgbClr val="447F31"/>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9" name="Group 171"/>
              <p:cNvGrpSpPr/>
              <p:nvPr/>
            </p:nvGrpSpPr>
            <p:grpSpPr>
              <a:xfrm rot="21312991" flipH="1">
                <a:off x="7170907" y="3751874"/>
                <a:ext cx="313619" cy="296956"/>
                <a:chOff x="971551" y="0"/>
                <a:chExt cx="7200902" cy="6818311"/>
              </a:xfrm>
            </p:grpSpPr>
            <p:sp>
              <p:nvSpPr>
                <p:cNvPr id="181"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22000">
                      <a:srgbClr val="84BC76"/>
                    </a:gs>
                    <a:gs pos="86000">
                      <a:srgbClr val="2F6C1C"/>
                    </a:gs>
                  </a:gsLst>
                  <a:lin ang="18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5EBD63"/>
                    </a:gs>
                    <a:gs pos="80000">
                      <a:srgbClr val="2E6D26"/>
                    </a:gs>
                  </a:gsLst>
                  <a:lin ang="25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0" name="Freeform 9"/>
              <p:cNvSpPr>
                <a:spLocks/>
              </p:cNvSpPr>
              <p:nvPr/>
            </p:nvSpPr>
            <p:spPr bwMode="auto">
              <a:xfrm>
                <a:off x="6931077" y="3471334"/>
                <a:ext cx="565098" cy="101600"/>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p>
            </p:txBody>
          </p:sp>
        </p:grpSp>
      </p:grpSp>
      <p:sp>
        <p:nvSpPr>
          <p:cNvPr id="453" name="Oval 452">
            <a:extLst>
              <a:ext uri="{C183D7F6-B498-43B3-948B-1728B52AA6E4}">
                <adec:decorative xmlns:adec="http://schemas.microsoft.com/office/drawing/2017/decorative" val="1"/>
              </a:ext>
            </a:extLst>
          </p:cNvPr>
          <p:cNvSpPr/>
          <p:nvPr/>
        </p:nvSpPr>
        <p:spPr>
          <a:xfrm>
            <a:off x="1219200" y="-228600"/>
            <a:ext cx="2133600" cy="2133600"/>
          </a:xfrm>
          <a:prstGeom prst="ellipse">
            <a:avLst/>
          </a:prstGeom>
          <a:gradFill flip="none" rotWithShape="1">
            <a:gsLst>
              <a:gs pos="49000">
                <a:srgbClr val="FFFFFF"/>
              </a:gs>
              <a:gs pos="100000">
                <a:srgbClr val="F4C123"/>
              </a:gs>
              <a:gs pos="69000">
                <a:srgbClr val="FFFB2B"/>
              </a:gs>
            </a:gsLst>
            <a:path path="circle">
              <a:fillToRect l="50000" t="50000" r="50000" b="50000"/>
            </a:path>
            <a:tileRect/>
          </a:gradFill>
          <a:ln>
            <a:noFill/>
          </a:ln>
          <a:effectLst>
            <a:glow rad="317500">
              <a:srgbClr val="FFFF00">
                <a:alpha val="50000"/>
              </a:srgbClr>
            </a:glow>
            <a:softEdge rad="127000"/>
          </a:effectLst>
        </p:spPr>
        <p:style>
          <a:lnRef idx="1">
            <a:schemeClr val="accent1"/>
          </a:lnRef>
          <a:fillRef idx="3">
            <a:schemeClr val="accent1"/>
          </a:fillRef>
          <a:effectRef idx="2">
            <a:schemeClr val="accent1"/>
          </a:effectRef>
          <a:fontRef idx="minor">
            <a:schemeClr val="lt1"/>
          </a:fontRef>
        </p:style>
        <p:txBody>
          <a:bodyPr lIns="0" tIns="0" rIns="0" bIns="91440" rtlCol="0" anchor="ctr" anchorCtr="1"/>
          <a:lstStyle/>
          <a:p>
            <a:pPr algn="ctr">
              <a:lnSpc>
                <a:spcPct val="85000"/>
              </a:lnSpc>
            </a:pPr>
            <a:endParaRPr lang="en-US" sz="3600" dirty="0">
              <a:solidFill>
                <a:srgbClr val="696400"/>
              </a:solidFill>
              <a:latin typeface="Arial Narrow"/>
              <a:cs typeface="Arial Narrow"/>
            </a:endParaRPr>
          </a:p>
        </p:txBody>
      </p:sp>
      <p:sp>
        <p:nvSpPr>
          <p:cNvPr id="491" name="Rectangle 70"/>
          <p:cNvSpPr>
            <a:spLocks noChangeArrowheads="1"/>
          </p:cNvSpPr>
          <p:nvPr/>
        </p:nvSpPr>
        <p:spPr bwMode="auto">
          <a:xfrm>
            <a:off x="2209800" y="990600"/>
            <a:ext cx="4191000" cy="2590800"/>
          </a:xfrm>
          <a:prstGeom prst="rect">
            <a:avLst/>
          </a:prstGeom>
          <a:noFill/>
          <a:ln w="9525">
            <a:noFill/>
            <a:miter lim="800000"/>
            <a:headEnd/>
            <a:tailEnd/>
          </a:ln>
        </p:spPr>
        <p:txBody>
          <a:bodyPr lIns="45720" tIns="18288" rIns="27432" bIns="18288"/>
          <a:lstStyle/>
          <a:p>
            <a:pPr>
              <a:lnSpc>
                <a:spcPct val="85000"/>
              </a:lnSpc>
              <a:spcBef>
                <a:spcPts val="200"/>
              </a:spcBef>
            </a:pPr>
            <a:endParaRPr lang="en-US" sz="2400" dirty="0">
              <a:solidFill>
                <a:srgbClr val="6B6B6B"/>
              </a:solidFill>
              <a:latin typeface="Arial Narrow" pitchFamily="112" charset="0"/>
            </a:endParaRPr>
          </a:p>
        </p:txBody>
      </p:sp>
      <p:sp>
        <p:nvSpPr>
          <p:cNvPr id="38" name="Oval 37">
            <a:extLst>
              <a:ext uri="{FF2B5EF4-FFF2-40B4-BE49-F238E27FC236}">
                <a16:creationId xmlns:a16="http://schemas.microsoft.com/office/drawing/2014/main" id="{BAC05ED6-7870-679E-3A09-C77E490D3B96}"/>
              </a:ext>
            </a:extLst>
          </p:cNvPr>
          <p:cNvSpPr/>
          <p:nvPr/>
        </p:nvSpPr>
        <p:spPr>
          <a:xfrm>
            <a:off x="1544751" y="1789265"/>
            <a:ext cx="4625481" cy="1826503"/>
          </a:xfrm>
          <a:prstGeom prst="ellipse">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p>
          <a:p>
            <a:pPr algn="ctr"/>
            <a:r>
              <a:rPr lang="en-US" dirty="0">
                <a:latin typeface="Times New Roman" panose="02020603050405020304" pitchFamily="18" charset="0"/>
                <a:cs typeface="Times New Roman" panose="02020603050405020304" pitchFamily="18" charset="0"/>
              </a:rPr>
              <a:t>Predicting the optimal crop that could be grown in a particular location based on the soil composition, rainfall, temperature </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B77E5-C9D6-E114-C0C5-13EA7D01D7CA}"/>
              </a:ext>
            </a:extLst>
          </p:cNvPr>
          <p:cNvSpPr>
            <a:spLocks noGrp="1"/>
          </p:cNvSpPr>
          <p:nvPr>
            <p:ph type="sldNum" sz="quarter" idx="12"/>
          </p:nvPr>
        </p:nvSpPr>
        <p:spPr/>
        <p:txBody>
          <a:bodyPr/>
          <a:lstStyle/>
          <a:p>
            <a:fld id="{9CD8D479-8942-46E8-A226-A4E01F7A105C}" type="slidenum">
              <a:rPr lang="en-IN" smtClean="0"/>
              <a:t>5</a:t>
            </a:fld>
            <a:endParaRPr lang="en-IN"/>
          </a:p>
        </p:txBody>
      </p:sp>
      <p:pic>
        <p:nvPicPr>
          <p:cNvPr id="6" name="Picture 5">
            <a:extLst>
              <a:ext uri="{FF2B5EF4-FFF2-40B4-BE49-F238E27FC236}">
                <a16:creationId xmlns:a16="http://schemas.microsoft.com/office/drawing/2014/main" id="{575EDA21-5464-0AE1-AC5C-3E8AFC534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63" y="1324947"/>
            <a:ext cx="11381274" cy="4655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Oval 6">
            <a:extLst>
              <a:ext uri="{FF2B5EF4-FFF2-40B4-BE49-F238E27FC236}">
                <a16:creationId xmlns:a16="http://schemas.microsoft.com/office/drawing/2014/main" id="{3EFD6B10-0ACA-7DA0-6755-A14FA26B8222}"/>
              </a:ext>
            </a:extLst>
          </p:cNvPr>
          <p:cNvSpPr/>
          <p:nvPr/>
        </p:nvSpPr>
        <p:spPr>
          <a:xfrm>
            <a:off x="569166" y="219270"/>
            <a:ext cx="4861249" cy="9144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rgbClr r="0" g="0" b="0"/>
          </a:lnRef>
          <a:fillRef idx="0">
            <a:scrgbClr r="0" g="0" b="0"/>
          </a:fillRef>
          <a:effectRef idx="0">
            <a:scrgbClr r="0" g="0" b="0"/>
          </a:effectRef>
          <a:fontRef idx="minor">
            <a:schemeClr val="lt1"/>
          </a:fontRef>
        </p:style>
        <p:txBody>
          <a:bodyPr rtlCol="0" anchor="ct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Uniqueness</a:t>
            </a:r>
          </a:p>
        </p:txBody>
      </p:sp>
      <p:sp>
        <p:nvSpPr>
          <p:cNvPr id="8" name="Rectangle: Rounded Corners 7">
            <a:extLst>
              <a:ext uri="{FF2B5EF4-FFF2-40B4-BE49-F238E27FC236}">
                <a16:creationId xmlns:a16="http://schemas.microsoft.com/office/drawing/2014/main" id="{8A9FE51D-ED58-E50F-2B04-998912054909}"/>
              </a:ext>
            </a:extLst>
          </p:cNvPr>
          <p:cNvSpPr/>
          <p:nvPr/>
        </p:nvSpPr>
        <p:spPr>
          <a:xfrm>
            <a:off x="886408" y="2034073"/>
            <a:ext cx="2817845" cy="299512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ML based Website - </a:t>
            </a:r>
            <a:r>
              <a:rPr lang="en-US" dirty="0"/>
              <a:t>demand, price, yield prediction (return on investment), crop recommendation and fertilizers recommendation</a:t>
            </a:r>
          </a:p>
          <a:p>
            <a:pPr algn="ctr"/>
            <a:endParaRPr lang="en-IN" dirty="0"/>
          </a:p>
        </p:txBody>
      </p:sp>
      <p:sp>
        <p:nvSpPr>
          <p:cNvPr id="9" name="Flowchart: Predefined Process 8">
            <a:extLst>
              <a:ext uri="{FF2B5EF4-FFF2-40B4-BE49-F238E27FC236}">
                <a16:creationId xmlns:a16="http://schemas.microsoft.com/office/drawing/2014/main" id="{593C646F-3728-DBE4-CDE8-F7992A64E542}"/>
              </a:ext>
            </a:extLst>
          </p:cNvPr>
          <p:cNvSpPr/>
          <p:nvPr/>
        </p:nvSpPr>
        <p:spPr>
          <a:xfrm>
            <a:off x="8994710" y="2034074"/>
            <a:ext cx="2584580" cy="2715208"/>
          </a:xfrm>
          <a:prstGeom prst="flowChartPredefinedProcess">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The user can find out the yield and the price they would get upon cultivating a certain area of crop.</a:t>
            </a:r>
            <a:endParaRPr lang="en-IN" dirty="0"/>
          </a:p>
        </p:txBody>
      </p:sp>
    </p:spTree>
    <p:extLst>
      <p:ext uri="{BB962C8B-B14F-4D97-AF65-F5344CB8AC3E}">
        <p14:creationId xmlns:p14="http://schemas.microsoft.com/office/powerpoint/2010/main" val="2894269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effectLst>
                  <a:outerShdw blurRad="38100" dist="38100" dir="2700000" algn="tl">
                    <a:srgbClr val="000000">
                      <a:alpha val="43137"/>
                    </a:srgbClr>
                  </a:outerShdw>
                </a:effectLst>
              </a:rPr>
              <a:t>Implementation</a:t>
            </a:r>
          </a:p>
        </p:txBody>
      </p:sp>
      <p:sp>
        <p:nvSpPr>
          <p:cNvPr id="5" name="Text Placeholder 4"/>
          <p:cNvSpPr>
            <a:spLocks noGrp="1"/>
          </p:cNvSpPr>
          <p:nvPr>
            <p:ph type="body" idx="1"/>
          </p:nvPr>
        </p:nvSpPr>
        <p:spPr/>
        <p:txBody>
          <a:bodyPr/>
          <a:lstStyle/>
          <a:p>
            <a:r>
              <a:rPr lang="en-US" dirty="0"/>
              <a:t>Technical Stack</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098B37-A21F-A86E-2A2E-9DF16F6575E1}"/>
              </a:ext>
            </a:extLst>
          </p:cNvPr>
          <p:cNvSpPr>
            <a:spLocks noGrp="1"/>
          </p:cNvSpPr>
          <p:nvPr>
            <p:ph type="sldNum" sz="quarter" idx="12"/>
          </p:nvPr>
        </p:nvSpPr>
        <p:spPr/>
        <p:txBody>
          <a:bodyPr/>
          <a:lstStyle/>
          <a:p>
            <a:fld id="{9CD8D479-8942-46E8-A226-A4E01F7A105C}" type="slidenum">
              <a:rPr lang="en-IN" smtClean="0"/>
              <a:t>7</a:t>
            </a:fld>
            <a:endParaRPr lang="en-IN"/>
          </a:p>
        </p:txBody>
      </p:sp>
      <p:graphicFrame>
        <p:nvGraphicFramePr>
          <p:cNvPr id="5" name="Diagram 4">
            <a:extLst>
              <a:ext uri="{FF2B5EF4-FFF2-40B4-BE49-F238E27FC236}">
                <a16:creationId xmlns:a16="http://schemas.microsoft.com/office/drawing/2014/main" id="{6EF2F95C-11F9-FFE4-D0FD-B2D9E8DD0FAB}"/>
              </a:ext>
            </a:extLst>
          </p:cNvPr>
          <p:cNvGraphicFramePr/>
          <p:nvPr>
            <p:extLst>
              <p:ext uri="{D42A27DB-BD31-4B8C-83A1-F6EECF244321}">
                <p14:modId xmlns:p14="http://schemas.microsoft.com/office/powerpoint/2010/main" val="1923208646"/>
              </p:ext>
            </p:extLst>
          </p:nvPr>
        </p:nvGraphicFramePr>
        <p:xfrm>
          <a:off x="205200" y="354563"/>
          <a:ext cx="5486473" cy="5878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A8EB8D97-27DF-CEC0-7EF7-3FB297FEC119}"/>
              </a:ext>
            </a:extLst>
          </p:cNvPr>
          <p:cNvGraphicFramePr/>
          <p:nvPr>
            <p:extLst>
              <p:ext uri="{D42A27DB-BD31-4B8C-83A1-F6EECF244321}">
                <p14:modId xmlns:p14="http://schemas.microsoft.com/office/powerpoint/2010/main" val="3093358240"/>
              </p:ext>
            </p:extLst>
          </p:nvPr>
        </p:nvGraphicFramePr>
        <p:xfrm>
          <a:off x="4879910" y="751115"/>
          <a:ext cx="4460033" cy="58782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4FEDF91C-9D96-902C-F04F-D63784B542BB}"/>
              </a:ext>
            </a:extLst>
          </p:cNvPr>
          <p:cNvGraphicFramePr/>
          <p:nvPr>
            <p:extLst>
              <p:ext uri="{D42A27DB-BD31-4B8C-83A1-F6EECF244321}">
                <p14:modId xmlns:p14="http://schemas.microsoft.com/office/powerpoint/2010/main" val="2279663564"/>
              </p:ext>
            </p:extLst>
          </p:nvPr>
        </p:nvGraphicFramePr>
        <p:xfrm>
          <a:off x="9685176" y="765110"/>
          <a:ext cx="2301624" cy="53732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 name="Rectangle 14">
            <a:extLst>
              <a:ext uri="{FF2B5EF4-FFF2-40B4-BE49-F238E27FC236}">
                <a16:creationId xmlns:a16="http://schemas.microsoft.com/office/drawing/2014/main" id="{F66752BA-3723-5504-6D10-1CFD80693C80}"/>
              </a:ext>
            </a:extLst>
          </p:cNvPr>
          <p:cNvSpPr/>
          <p:nvPr/>
        </p:nvSpPr>
        <p:spPr>
          <a:xfrm>
            <a:off x="102635" y="293915"/>
            <a:ext cx="1838131" cy="471195"/>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r>
              <a:rPr lang="en-IN" dirty="0"/>
              <a:t>Technical stack</a:t>
            </a:r>
          </a:p>
        </p:txBody>
      </p:sp>
      <p:sp>
        <p:nvSpPr>
          <p:cNvPr id="16" name="Rectangle 15">
            <a:extLst>
              <a:ext uri="{FF2B5EF4-FFF2-40B4-BE49-F238E27FC236}">
                <a16:creationId xmlns:a16="http://schemas.microsoft.com/office/drawing/2014/main" id="{C02E2C75-5863-CF45-2B3E-D148DF999A35}"/>
              </a:ext>
            </a:extLst>
          </p:cNvPr>
          <p:cNvSpPr/>
          <p:nvPr/>
        </p:nvSpPr>
        <p:spPr>
          <a:xfrm>
            <a:off x="6568751" y="354563"/>
            <a:ext cx="4213224" cy="587829"/>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dk1"/>
          </a:lnRef>
          <a:fillRef idx="2">
            <a:schemeClr val="dk1"/>
          </a:fillRef>
          <a:effectRef idx="1">
            <a:schemeClr val="dk1"/>
          </a:effectRef>
          <a:fontRef idx="minor">
            <a:schemeClr val="dk1"/>
          </a:fontRef>
        </p:style>
        <p:txBody>
          <a:bodyPr rtlCol="0" anchor="ctr"/>
          <a:lstStyle/>
          <a:p>
            <a:pPr algn="ctr"/>
            <a:r>
              <a:rPr lang="en-IN" b="1" dirty="0"/>
              <a:t>User Inputs</a:t>
            </a:r>
          </a:p>
        </p:txBody>
      </p:sp>
    </p:spTree>
    <p:extLst>
      <p:ext uri="{BB962C8B-B14F-4D97-AF65-F5344CB8AC3E}">
        <p14:creationId xmlns:p14="http://schemas.microsoft.com/office/powerpoint/2010/main" val="3318385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277EB-8C72-C292-FDBD-8AF85B209CD0}"/>
              </a:ext>
            </a:extLst>
          </p:cNvPr>
          <p:cNvSpPr>
            <a:spLocks noGrp="1"/>
          </p:cNvSpPr>
          <p:nvPr>
            <p:ph type="sldNum" sz="quarter" idx="12"/>
          </p:nvPr>
        </p:nvSpPr>
        <p:spPr/>
        <p:txBody>
          <a:bodyPr/>
          <a:lstStyle/>
          <a:p>
            <a:fld id="{9CD8D479-8942-46E8-A226-A4E01F7A105C}" type="slidenum">
              <a:rPr lang="en-IN" smtClean="0"/>
              <a:t>8</a:t>
            </a:fld>
            <a:endParaRPr lang="en-IN"/>
          </a:p>
        </p:txBody>
      </p:sp>
      <p:sp>
        <p:nvSpPr>
          <p:cNvPr id="5" name="Oval 4">
            <a:extLst>
              <a:ext uri="{FF2B5EF4-FFF2-40B4-BE49-F238E27FC236}">
                <a16:creationId xmlns:a16="http://schemas.microsoft.com/office/drawing/2014/main" id="{A08B8BBE-AA00-1245-1B73-FF19EAE1CD04}"/>
              </a:ext>
            </a:extLst>
          </p:cNvPr>
          <p:cNvSpPr/>
          <p:nvPr/>
        </p:nvSpPr>
        <p:spPr>
          <a:xfrm>
            <a:off x="3520751" y="270588"/>
            <a:ext cx="5150498" cy="802433"/>
          </a:xfrm>
          <a:prstGeom prst="ellipse">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dk1"/>
          </a:lnRef>
          <a:fillRef idx="2">
            <a:schemeClr val="dk1"/>
          </a:fillRef>
          <a:effectRef idx="1">
            <a:schemeClr val="dk1"/>
          </a:effectRef>
          <a:fontRef idx="minor">
            <a:schemeClr val="dk1"/>
          </a:fontRef>
        </p:style>
        <p:txBody>
          <a:bodyPr rtlCol="0" anchor="ct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p>
        </p:txBody>
      </p:sp>
      <p:pic>
        <p:nvPicPr>
          <p:cNvPr id="7" name="Picture 6">
            <a:extLst>
              <a:ext uri="{FF2B5EF4-FFF2-40B4-BE49-F238E27FC236}">
                <a16:creationId xmlns:a16="http://schemas.microsoft.com/office/drawing/2014/main" id="{B8A5EF30-D15B-4FF5-39BF-34C433CEE0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73" y="1508435"/>
            <a:ext cx="5271796" cy="408060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a:extLst>
              <a:ext uri="{FF2B5EF4-FFF2-40B4-BE49-F238E27FC236}">
                <a16:creationId xmlns:a16="http://schemas.microsoft.com/office/drawing/2014/main" id="{390F1491-0A1B-B285-E68B-6CD9EC2331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95" y="1424602"/>
            <a:ext cx="4954484" cy="416443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0" name="Rectangle 9">
            <a:extLst>
              <a:ext uri="{FF2B5EF4-FFF2-40B4-BE49-F238E27FC236}">
                <a16:creationId xmlns:a16="http://schemas.microsoft.com/office/drawing/2014/main" id="{5C420980-435D-21B1-7E24-F2BAD0145DD1}"/>
              </a:ext>
            </a:extLst>
          </p:cNvPr>
          <p:cNvSpPr/>
          <p:nvPr/>
        </p:nvSpPr>
        <p:spPr>
          <a:xfrm>
            <a:off x="3928187" y="5887616"/>
            <a:ext cx="5150497" cy="52251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Login Page</a:t>
            </a:r>
          </a:p>
        </p:txBody>
      </p:sp>
    </p:spTree>
    <p:extLst>
      <p:ext uri="{BB962C8B-B14F-4D97-AF65-F5344CB8AC3E}">
        <p14:creationId xmlns:p14="http://schemas.microsoft.com/office/powerpoint/2010/main" val="99851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65796-B39C-B526-3927-91D855368487}"/>
              </a:ext>
            </a:extLst>
          </p:cNvPr>
          <p:cNvSpPr>
            <a:spLocks noGrp="1"/>
          </p:cNvSpPr>
          <p:nvPr>
            <p:ph type="sldNum" sz="quarter" idx="12"/>
          </p:nvPr>
        </p:nvSpPr>
        <p:spPr/>
        <p:txBody>
          <a:bodyPr/>
          <a:lstStyle/>
          <a:p>
            <a:fld id="{9CD8D479-8942-46E8-A226-A4E01F7A105C}" type="slidenum">
              <a:rPr lang="en-IN" smtClean="0"/>
              <a:t>9</a:t>
            </a:fld>
            <a:endParaRPr lang="en-IN"/>
          </a:p>
        </p:txBody>
      </p:sp>
      <p:pic>
        <p:nvPicPr>
          <p:cNvPr id="6" name="Picture 5">
            <a:extLst>
              <a:ext uri="{FF2B5EF4-FFF2-40B4-BE49-F238E27FC236}">
                <a16:creationId xmlns:a16="http://schemas.microsoft.com/office/drawing/2014/main" id="{5005E7BF-3CE4-644F-2033-592340E6C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340" y="1082351"/>
            <a:ext cx="4050396" cy="412413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976C73C-57CF-B391-C7AC-3ECCCC0E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06" y="694629"/>
            <a:ext cx="3517641" cy="46144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a:extLst>
              <a:ext uri="{FF2B5EF4-FFF2-40B4-BE49-F238E27FC236}">
                <a16:creationId xmlns:a16="http://schemas.microsoft.com/office/drawing/2014/main" id="{259034D9-73AC-7068-30B8-56F119115F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5834" y="839755"/>
            <a:ext cx="3307825" cy="4226767"/>
          </a:xfrm>
          <a:prstGeom prst="rect">
            <a:avLst/>
          </a:prstGeom>
          <a:ln>
            <a:noFill/>
          </a:ln>
          <a:effectLst>
            <a:outerShdw blurRad="190500" algn="tl" rotWithShape="0">
              <a:srgbClr val="000000">
                <a:alpha val="70000"/>
              </a:srgbClr>
            </a:outerShdw>
          </a:effectLst>
        </p:spPr>
      </p:pic>
      <p:sp>
        <p:nvSpPr>
          <p:cNvPr id="11" name="Oval 10">
            <a:extLst>
              <a:ext uri="{FF2B5EF4-FFF2-40B4-BE49-F238E27FC236}">
                <a16:creationId xmlns:a16="http://schemas.microsoft.com/office/drawing/2014/main" id="{29030580-2228-0B46-0CF1-A78BAD57FFC9}"/>
              </a:ext>
            </a:extLst>
          </p:cNvPr>
          <p:cNvSpPr/>
          <p:nvPr/>
        </p:nvSpPr>
        <p:spPr>
          <a:xfrm>
            <a:off x="839755" y="5747657"/>
            <a:ext cx="3004457" cy="587828"/>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Feature access page</a:t>
            </a:r>
          </a:p>
        </p:txBody>
      </p:sp>
      <p:sp>
        <p:nvSpPr>
          <p:cNvPr id="12" name="Rectangle: Rounded Corners 11">
            <a:extLst>
              <a:ext uri="{FF2B5EF4-FFF2-40B4-BE49-F238E27FC236}">
                <a16:creationId xmlns:a16="http://schemas.microsoft.com/office/drawing/2014/main" id="{EBCF86B3-459F-9AED-8A0A-907A845AFE06}"/>
              </a:ext>
            </a:extLst>
          </p:cNvPr>
          <p:cNvSpPr/>
          <p:nvPr/>
        </p:nvSpPr>
        <p:spPr>
          <a:xfrm>
            <a:off x="6650855" y="5683509"/>
            <a:ext cx="4124130" cy="5715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Data visuals</a:t>
            </a:r>
          </a:p>
        </p:txBody>
      </p:sp>
    </p:spTree>
    <p:extLst>
      <p:ext uri="{BB962C8B-B14F-4D97-AF65-F5344CB8AC3E}">
        <p14:creationId xmlns:p14="http://schemas.microsoft.com/office/powerpoint/2010/main" val="3112984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185</TotalTime>
  <Words>370</Words>
  <Application>Microsoft Office PowerPoint</Application>
  <PresentationFormat>Widescreen</PresentationFormat>
  <Paragraphs>76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Arial Narrow</vt:lpstr>
      <vt:lpstr>Corbel</vt:lpstr>
      <vt:lpstr>Times New Roman</vt:lpstr>
      <vt:lpstr>Ecology 16x9</vt:lpstr>
      <vt:lpstr>PowerPoint Presentation</vt:lpstr>
      <vt:lpstr>Contents:</vt:lpstr>
      <vt:lpstr>PowerPoint Presentation</vt:lpstr>
      <vt:lpstr>Slide 1</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AGNES A</dc:creator>
  <cp:lastModifiedBy>AGNES A</cp:lastModifiedBy>
  <cp:revision>20</cp:revision>
  <dcterms:created xsi:type="dcterms:W3CDTF">2023-02-11T15:38:57Z</dcterms:created>
  <dcterms:modified xsi:type="dcterms:W3CDTF">2023-02-12T07:10:30Z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