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EC85C-5211-43A9-BD25-052BDD70D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59F4E-15CA-40E0-97B8-1352883C7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00687-9BC8-49F9-806E-003337B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78FE26-EE44-422E-A3F9-CBF30FD5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F702D-6B2B-4FAF-A99A-5DBDC843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7C2D3-6571-47C3-A44A-8A30D040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7EB773-CA2A-44A7-8245-82126560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D529F-D03E-4C29-9C8D-B9982DBC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1C9C1-5B22-459C-BC20-532BE82E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9BB04-3227-4D50-9F7C-275F2131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84143A-A2B5-4A95-B89D-9822B4D02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58D70E-AB76-4749-A774-40F05430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961D7-E9BB-4C78-A4BD-611119C6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3E9C4-C4F0-4659-8901-27E4FFD7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B6FB9-B393-4821-8649-CDA57490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677D0-F4FC-43E3-B62F-29AB52F9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DD320-A55C-4047-8052-378493B06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56E38-A1C0-4A04-B8EF-4F10FF74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E5B45-8F5D-4007-A487-945C299E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44C13-024C-4588-B52A-677AEA40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C3A1-10EB-4D2C-8E0D-CD15CF13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CAE36-5EC8-425A-B25F-E4F1C40F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C8856-CEE3-4182-B400-87D349B6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973A4-E28A-411E-B3C4-A2153BEA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0824DB-DF21-4F6A-A663-DD323BCE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77D10-91CC-4CA3-B18A-269706F7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BC6F6-970B-4288-BEFD-569AEC2B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0DEDB7-EEDC-4630-A474-1212E690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CACCDB-3603-491F-B3EC-7FCDA144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F84298-241E-480C-9975-FAF66F5B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138CAF-7CAB-4CF0-8F0F-9AF22210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18048-E8AA-49FF-8505-8EB087C1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A46B90-CD69-4D41-84AE-CEAE089FF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A1EA99-3711-4F09-AEC3-FD0BC85C7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A9C931-A9AE-48B2-9CA3-F9C8A366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0E7B73-9980-41C1-8CDB-650499F33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73B67B-AE52-48DB-94B5-6A2F5AFE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DCC335-C351-4D90-8742-F7A3085D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3664FA-1295-49D5-8F37-3E895D5C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03FC9-3BE6-47D7-A066-B0A64358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A504D5-E68D-4A7B-AF4D-003D45AA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3D244-FAB9-4164-9947-85534034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57A45B-8F7C-4AF2-B86B-C9A3C49C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BC65AD-BAA7-4CA0-99BB-16B4B2BE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3BE5E8-13B9-42F6-957A-20DF35EC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05F9F-C730-4C97-AE80-64D053C7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B2417-B8BA-41F3-9918-BBA7BFB7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0B335-A497-4ACF-B76E-33FA29CA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F08242-08C9-46C4-88E1-C0FDDAE99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4EADA-C143-4ECD-8C69-E4E145D0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A5E6B1-2843-46A5-8E20-A57A986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663A3-7D1E-45D6-BF68-4AE7BCD9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1CD4A-10FD-4FE5-ABA7-7BC4C4FB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2691F5-BEAD-422C-AE29-1D9DCF7C2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7C8319-9868-4902-8F8A-96007B9A3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4FC07A-85C7-48B4-8AEC-F0A3E828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574EC-BA2E-477E-98E9-36092BD2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D03E4-F55C-4F3B-A155-A1E24FD8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D52ED1-0E9E-4E3F-BDEF-4247BE92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C1D10-7D18-4178-9066-919C893B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53193-C79C-457C-A77C-02B098C37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BAC06-64F1-4E22-AABE-7BFAD59472D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2C43A-6E9A-46B4-A6B1-885C14425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BD3B6-5696-4992-B3DD-7A40CEBF7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0B9E9-81B8-4F03-8BBB-DF55D01DD6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EE9388B-7FFD-4478-90C6-BC7D394E5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70" b="70833" l="40044" r="601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952" t="38114" r="40000" b="30143"/>
          <a:stretch/>
        </p:blipFill>
        <p:spPr>
          <a:xfrm>
            <a:off x="0" y="689624"/>
            <a:ext cx="2322286" cy="2175862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D5A16C-FF2C-4DA4-B086-6E90CBDB6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891" b="68880" l="40776" r="60615">
                        <a14:backgroundMark x1="41362" y1="58203" x2="41215" y2="60417"/>
                        <a14:backgroundMark x1="59078" y1="56901" x2="59078" y2="61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45" t="38217" r="40672" b="30982"/>
          <a:stretch/>
        </p:blipFill>
        <p:spPr>
          <a:xfrm>
            <a:off x="4644572" y="689624"/>
            <a:ext cx="2322286" cy="2175862"/>
          </a:xfrm>
          <a:prstGeom prst="rect">
            <a:avLst/>
          </a:prstGeom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1FE7100-9982-4DE9-97A2-D4F334B1C0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891" b="71224" l="39971" r="603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76" t="37796" r="40476" b="30461"/>
          <a:stretch/>
        </p:blipFill>
        <p:spPr>
          <a:xfrm>
            <a:off x="6966858" y="689624"/>
            <a:ext cx="2322286" cy="2175862"/>
          </a:xfrm>
          <a:prstGeom prst="rect">
            <a:avLst/>
          </a:prstGeom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FAA05E-F67C-4AE3-90FF-9324883332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7240" b="70573" l="39458" r="590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21" t="37603" r="40532" b="30655"/>
          <a:stretch/>
        </p:blipFill>
        <p:spPr>
          <a:xfrm>
            <a:off x="2322286" y="689624"/>
            <a:ext cx="2322286" cy="2175862"/>
          </a:xfrm>
          <a:prstGeom prst="rect">
            <a:avLst/>
          </a:prstGeom>
          <a:ln>
            <a:noFill/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DD0E2BB-8B56-4555-A36D-A3A4023B694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849" b="69531" l="39019" r="598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863" t="37007" r="40088" b="31250"/>
          <a:stretch/>
        </p:blipFill>
        <p:spPr>
          <a:xfrm>
            <a:off x="9289144" y="689624"/>
            <a:ext cx="2322286" cy="21758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36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Ramiro Caballero Castellanos</dc:creator>
  <cp:lastModifiedBy>Joel Ramiro Caballero Castellanos</cp:lastModifiedBy>
  <cp:revision>2</cp:revision>
  <dcterms:created xsi:type="dcterms:W3CDTF">2017-09-07T01:30:53Z</dcterms:created>
  <dcterms:modified xsi:type="dcterms:W3CDTF">2017-09-07T01:40:15Z</dcterms:modified>
</cp:coreProperties>
</file>