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50" d="100"/>
          <a:sy n="50" d="100"/>
        </p:scale>
        <p:origin x="-28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CAE1D-084E-42E2-A7DA-4DB3C27D0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F4A46-E2B4-4E06-A39D-AE578D2CB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E81B1-AC1C-4FE9-A31D-DD49092B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1DB9-0A75-4DA3-96A8-3AE26214771C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32FE51-0D12-40B9-B044-ABC789EC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52D0E5-0B05-415E-9A91-963021D1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628-887E-41B9-830A-8A183B848D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0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D3AE2-019A-4255-BAF5-B9F2474C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6F4C9A-26CC-4CFD-B72E-B4CA8798B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516727-25CA-4D95-8725-8145D1A2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1DB9-0A75-4DA3-96A8-3AE26214771C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46548-DC44-41DA-8A6B-6C8B4422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4BDD22-F485-42FB-AC96-5E475BA3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628-887E-41B9-830A-8A183B848D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777AFF-0680-4DBE-A1DE-2C81E9855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19FCC4-40C8-433E-9D92-FA98C675A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BF6C18-DC61-47DE-A047-3333DF8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1DB9-0A75-4DA3-96A8-3AE26214771C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EBD8A1-A60E-4619-8842-9BC0B171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97CCA6-56E1-4EC7-905C-ED74CD5E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628-887E-41B9-830A-8A183B848D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8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97A9E-D3B9-4ED0-86FC-6E841D5D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070A6-05B1-4C1A-A239-D9CFF60EE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406E98-3057-4ECC-BE5F-9754DE9B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1DB9-0A75-4DA3-96A8-3AE26214771C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EB7F0D-BAAA-47E8-946F-16D5DF58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95714-81A6-4237-99B2-9268FF1C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628-887E-41B9-830A-8A183B848D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4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7BF4C-CA5F-4777-B2B8-C1513929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AAED8C-BEA3-4C98-8129-37351E7F1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E8F967-E52B-4E77-862E-86F5B3A9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1DB9-0A75-4DA3-96A8-3AE26214771C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8BB546-E8D7-4DB7-BC43-519B5FF0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FDCCA3-EB70-40B9-8D41-BFC37274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628-887E-41B9-830A-8A183B848D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9333D-C0F9-451D-92BA-EDA24B7F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FC976-A28A-48FF-9B68-9A575AC92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F4BAB2-9AE9-4F9E-A4BE-B45C2413E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FA40E0-4056-4C3D-8EAB-FB8FE734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1DB9-0A75-4DA3-96A8-3AE26214771C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ED649C-9E19-4E6E-BB44-787848CB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7CED87-B626-4EA1-A3BA-7FB9C5F9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628-887E-41B9-830A-8A183B848D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8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411F8-2EBF-41A2-ADF5-16040A8C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EF8853-5CE5-49E7-BFDF-FE93BA5BE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481FBB-0E22-45C0-A4D8-5551601B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9274DA-95A8-43C5-9921-179817317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EE4012-8FFC-4517-BBA5-F826E474D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1F440E-4364-41CD-BC02-607709D2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1DB9-0A75-4DA3-96A8-3AE26214771C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A11228-C363-40BA-9F76-D2D5BA78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25F7F8-A71A-4BBD-8A80-054A1CAB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628-887E-41B9-830A-8A183B848D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643A6-FC01-4E45-9CB5-AB166980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E333EB-1B90-4866-BDBA-8677E2A6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1DB9-0A75-4DA3-96A8-3AE26214771C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80DB33-3A20-4A76-A011-3E2F0095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CF0CBE-26E6-4261-A6B6-DCED9DC9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628-887E-41B9-830A-8A183B848D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3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A9C69B-581C-46E5-B111-11786E3D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1DB9-0A75-4DA3-96A8-3AE26214771C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AEE16E-4EC3-4E11-B57F-3B762363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C87DD3-830F-46E9-BEC8-DBF98DD8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628-887E-41B9-830A-8A183B848D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5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1F83D-77F1-4844-8817-7ADF671F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383424-2FB8-4A4F-B62A-1ED56FB5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916D44-A400-40E6-953A-DFBA93711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D22EAF-3B99-4BF1-916B-9F278BDF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1DB9-0A75-4DA3-96A8-3AE26214771C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702103-87DD-4A50-B297-CDD4C129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26D944-C6B5-4B61-8E05-7268CE2A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628-887E-41B9-830A-8A183B848D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3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F355E-0317-4CC4-943F-A848F550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5AE0F7-BE19-458D-A8DA-750F43C25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A4D05D-C057-483E-9FA8-CC382C885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4C0AA4-B86D-4A19-AB76-5F241C98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1DB9-0A75-4DA3-96A8-3AE26214771C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705C31-5276-46D3-8119-21379099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E0237-B017-46FC-B0C9-8D661536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628-887E-41B9-830A-8A183B848D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6C2FC2-1B82-460D-8970-C6AB6222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388BE2-6F07-41BD-8D79-58A7B83A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2FE060-9C64-41F4-B31C-C262832DD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71DB9-0A75-4DA3-96A8-3AE26214771C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2DF3C5-B10B-4E45-B99E-4DA9704A6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1B3270-CD68-4CB1-86CA-5A781C454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8628-887E-41B9-830A-8A183B848D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loading png">
            <a:extLst>
              <a:ext uri="{FF2B5EF4-FFF2-40B4-BE49-F238E27FC236}">
                <a16:creationId xmlns:a16="http://schemas.microsoft.com/office/drawing/2014/main" id="{24331662-62A0-42C7-BE8F-3EB042580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41" y="1206853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loading png">
            <a:extLst>
              <a:ext uri="{FF2B5EF4-FFF2-40B4-BE49-F238E27FC236}">
                <a16:creationId xmlns:a16="http://schemas.microsoft.com/office/drawing/2014/main" id="{EF995EC3-8174-4E49-A717-DA3208E4E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196" b="37629" l="73196" r="891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119" y="1765653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loading png">
            <a:extLst>
              <a:ext uri="{FF2B5EF4-FFF2-40B4-BE49-F238E27FC236}">
                <a16:creationId xmlns:a16="http://schemas.microsoft.com/office/drawing/2014/main" id="{D7262C0E-3139-4003-9CFE-BD2985FF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392" b="64948" l="8505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827" y="1460853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para loading png">
            <a:extLst>
              <a:ext uri="{FF2B5EF4-FFF2-40B4-BE49-F238E27FC236}">
                <a16:creationId xmlns:a16="http://schemas.microsoft.com/office/drawing/2014/main" id="{41868C3E-89A2-4E4E-AED6-4070474D6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784" b="66495" l="8608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859" y="1460853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para loading png">
            <a:extLst>
              <a:ext uri="{FF2B5EF4-FFF2-40B4-BE49-F238E27FC236}">
                <a16:creationId xmlns:a16="http://schemas.microsoft.com/office/drawing/2014/main" id="{3CCA4B36-7D15-4F50-9090-021F57E08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412" b="100000" l="9794" r="896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390" y="2070453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loading png">
            <a:extLst>
              <a:ext uri="{FF2B5EF4-FFF2-40B4-BE49-F238E27FC236}">
                <a16:creationId xmlns:a16="http://schemas.microsoft.com/office/drawing/2014/main" id="{5BAFBBB0-2C69-4B56-A3EF-460DC3CB2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464" b="91753" l="9794" r="443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264" y="3308703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n para loading png">
            <a:extLst>
              <a:ext uri="{FF2B5EF4-FFF2-40B4-BE49-F238E27FC236}">
                <a16:creationId xmlns:a16="http://schemas.microsoft.com/office/drawing/2014/main" id="{A41E368A-124B-4B1F-B6BC-C9B9E1E1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660" b="69588" l="0" r="293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745" y="2905049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n para loading png">
            <a:extLst>
              <a:ext uri="{FF2B5EF4-FFF2-40B4-BE49-F238E27FC236}">
                <a16:creationId xmlns:a16="http://schemas.microsoft.com/office/drawing/2014/main" id="{23A702C6-26AF-4F61-90C1-F44B34553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4" b="69588" l="0" r="453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59" y="4527903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n para loading png">
            <a:extLst>
              <a:ext uri="{FF2B5EF4-FFF2-40B4-BE49-F238E27FC236}">
                <a16:creationId xmlns:a16="http://schemas.microsoft.com/office/drawing/2014/main" id="{9D41B8A6-E477-4050-BE08-D086A7BE5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69588" l="0" r="891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859" y="4902725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6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loading png">
            <a:extLst>
              <a:ext uri="{FF2B5EF4-FFF2-40B4-BE49-F238E27FC236}">
                <a16:creationId xmlns:a16="http://schemas.microsoft.com/office/drawing/2014/main" id="{24331662-62A0-42C7-BE8F-3EB042580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33" y="205956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do de imagen para loading png">
            <a:extLst>
              <a:ext uri="{FF2B5EF4-FFF2-40B4-BE49-F238E27FC236}">
                <a16:creationId xmlns:a16="http://schemas.microsoft.com/office/drawing/2014/main" id="{CFBECA48-4CE7-4CC6-A47A-7DF7A5C05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2268" l="73196" r="896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136" y="556064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loading png">
            <a:extLst>
              <a:ext uri="{FF2B5EF4-FFF2-40B4-BE49-F238E27FC236}">
                <a16:creationId xmlns:a16="http://schemas.microsoft.com/office/drawing/2014/main" id="{6E813CAF-FBBC-4D16-A71E-30A4D1F56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433" b="70103" l="75258" r="100000">
                        <a14:foregroundMark x1="80412" y1="26804" x2="80412" y2="26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91" y="556064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n para loading png">
            <a:extLst>
              <a:ext uri="{FF2B5EF4-FFF2-40B4-BE49-F238E27FC236}">
                <a16:creationId xmlns:a16="http://schemas.microsoft.com/office/drawing/2014/main" id="{1E836699-3B10-43C6-91C8-9BFADEB04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948" b="89691" l="67010" r="100000">
                        <a14:foregroundMark x1="81959" y1="27835" x2="81959" y2="27835"/>
                        <a14:foregroundMark x1="93299" y1="55155" x2="93299" y2="551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660" y="696108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sultado de imagen para loading png">
            <a:extLst>
              <a:ext uri="{FF2B5EF4-FFF2-40B4-BE49-F238E27FC236}">
                <a16:creationId xmlns:a16="http://schemas.microsoft.com/office/drawing/2014/main" id="{EF441102-507A-4A15-8C6A-6ECA7EF3E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588" b="100000" l="20619" r="100000">
                        <a14:foregroundMark x1="81959" y1="27835" x2="81959" y2="27835"/>
                        <a14:foregroundMark x1="93299" y1="55155" x2="93299" y2="55155"/>
                        <a14:foregroundMark x1="84536" y1="80928" x2="84536" y2="80928"/>
                        <a14:foregroundMark x1="53093" y1="88660" x2="53093" y2="88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629" y="1787620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n para loading png">
            <a:extLst>
              <a:ext uri="{FF2B5EF4-FFF2-40B4-BE49-F238E27FC236}">
                <a16:creationId xmlns:a16="http://schemas.microsoft.com/office/drawing/2014/main" id="{6087F335-C57B-4A7F-9D84-28675A85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041" b="100000" l="0" r="100000">
                        <a14:foregroundMark x1="81959" y1="27835" x2="81959" y2="27835"/>
                        <a14:foregroundMark x1="93299" y1="55155" x2="93299" y2="55155"/>
                        <a14:foregroundMark x1="84536" y1="80928" x2="84536" y2="80928"/>
                        <a14:foregroundMark x1="50515" y1="92268" x2="50515" y2="92268"/>
                        <a14:foregroundMark x1="30412" y1="87113" x2="30412" y2="87113"/>
                        <a14:backgroundMark x1="20103" y1="60825" x2="20103" y2="60825"/>
                        <a14:backgroundMark x1="34021" y1="34536" x2="34021" y2="34536"/>
                        <a14:backgroundMark x1="59278" y1="19072" x2="59278" y2="19072"/>
                        <a14:backgroundMark x1="46907" y1="11856" x2="46907" y2="11856"/>
                        <a14:backgroundMark x1="54124" y1="25258" x2="54124" y2="25258"/>
                        <a14:backgroundMark x1="54124" y1="25258" x2="55155" y2="108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898" y="1880811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para loading png">
            <a:extLst>
              <a:ext uri="{FF2B5EF4-FFF2-40B4-BE49-F238E27FC236}">
                <a16:creationId xmlns:a16="http://schemas.microsoft.com/office/drawing/2014/main" id="{2A0C2938-8B9C-4A9B-99ED-9F56C9B12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11" b="100000" l="0" r="100000">
                        <a14:foregroundMark x1="81959" y1="27835" x2="81959" y2="27835"/>
                        <a14:foregroundMark x1="93299" y1="55155" x2="93299" y2="55155"/>
                        <a14:foregroundMark x1="84536" y1="80928" x2="84536" y2="80928"/>
                        <a14:foregroundMark x1="50515" y1="92268" x2="50515" y2="92268"/>
                        <a14:foregroundMark x1="26289" y1="77320" x2="26289" y2="77320"/>
                        <a14:foregroundMark x1="18557" y1="52577" x2="18557" y2="52577"/>
                        <a14:foregroundMark x1="19588" y1="59794" x2="10309" y2="51546"/>
                        <a14:foregroundMark x1="28866" y1="74227" x2="27835" y2="92784"/>
                        <a14:foregroundMark x1="60825" y1="92784" x2="51546" y2="88660"/>
                        <a14:backgroundMark x1="34021" y1="34536" x2="34021" y2="345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660" y="2053806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sultado de imagen para loading png">
            <a:extLst>
              <a:ext uri="{FF2B5EF4-FFF2-40B4-BE49-F238E27FC236}">
                <a16:creationId xmlns:a16="http://schemas.microsoft.com/office/drawing/2014/main" id="{96B57780-9D96-4B85-92B8-C06C80E54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56" b="100000" l="0" r="100000">
                        <a14:foregroundMark x1="81959" y1="27835" x2="81959" y2="27835"/>
                        <a14:foregroundMark x1="93299" y1="55155" x2="93299" y2="55155"/>
                        <a14:foregroundMark x1="84536" y1="80928" x2="84536" y2="80928"/>
                        <a14:foregroundMark x1="50515" y1="92268" x2="50515" y2="92268"/>
                        <a14:foregroundMark x1="26289" y1="77320" x2="26289" y2="77320"/>
                        <a14:foregroundMark x1="9794" y1="48454" x2="9794" y2="48454"/>
                        <a14:foregroundMark x1="25773" y1="35567" x2="26804" y2="23196"/>
                        <a14:foregroundMark x1="18557" y1="54124" x2="11340" y2="60309"/>
                        <a14:foregroundMark x1="26804" y1="82990" x2="34021" y2="91237"/>
                        <a14:foregroundMark x1="60825" y1="93299" x2="60825" y2="93299"/>
                        <a14:backgroundMark x1="67010" y1="30412" x2="34021" y2="87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136" y="4146217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sultado de imagen para loading png">
            <a:extLst>
              <a:ext uri="{FF2B5EF4-FFF2-40B4-BE49-F238E27FC236}">
                <a16:creationId xmlns:a16="http://schemas.microsoft.com/office/drawing/2014/main" id="{8C131CA2-E807-4355-89AE-6778496D3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959" y1="27835" x2="81959" y2="27835"/>
                        <a14:foregroundMark x1="93299" y1="55155" x2="93299" y2="55155"/>
                        <a14:foregroundMark x1="84536" y1="80928" x2="84536" y2="80928"/>
                        <a14:foregroundMark x1="50515" y1="92268" x2="50515" y2="92268"/>
                        <a14:foregroundMark x1="26289" y1="77320" x2="26289" y2="77320"/>
                        <a14:foregroundMark x1="9794" y1="48454" x2="9794" y2="48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3" y="4146217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020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Joel Ramiro Caballero Castellanos</dc:creator>
  <cp:lastModifiedBy>Joel Ramiro Caballero Castellanos</cp:lastModifiedBy>
  <cp:revision>4</cp:revision>
  <dcterms:created xsi:type="dcterms:W3CDTF">2017-09-20T16:03:47Z</dcterms:created>
  <dcterms:modified xsi:type="dcterms:W3CDTF">2017-09-20T20:54:17Z</dcterms:modified>
</cp:coreProperties>
</file>