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DF2F6-A144-46B8-B953-44E216778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3F8CE-49B6-4CA1-8976-9E716EB59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22DAFD-9254-4519-BE3A-3E3DF5E7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B96A-E59D-41F1-BCB5-450709FF7D3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4DF998-1AD9-4280-84FC-EA53E323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3CB5E-2BC8-45B1-B249-C30F6618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9857-E52B-4207-B857-EAA2F86595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2CF5F-2376-41BB-8EE0-B7F34AA3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AF1C82-E5E5-4CB6-92BC-BD052B10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C0403-475E-4AA2-AA38-CA6BA3FB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B96A-E59D-41F1-BCB5-450709FF7D3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9BFD54-65BF-4FB6-9C03-488AF2C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AA80F3-8310-4063-97DE-D0B1BD1D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9857-E52B-4207-B857-EAA2F86595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E9894F-BFE8-4FB5-9EDC-0098EECF6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73931C-7F9D-4D5A-BBA2-5FF14D64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F0EE92-C77C-4893-8051-98DBEFBA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B96A-E59D-41F1-BCB5-450709FF7D3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23B1D-5A40-4A23-A65C-BB9BA3BF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DE4B81-4409-4656-8330-58BF6734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9857-E52B-4207-B857-EAA2F86595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1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8EFAC-DE49-4DC6-AD3A-48CC1C7C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6B3F3-0DD0-4116-AA51-5F8ECAF5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882D9E-E5CF-4B00-9E2A-9007388D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B96A-E59D-41F1-BCB5-450709FF7D3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AC2095-DCC2-4A10-A721-357344F5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D75F3C-5CFA-40FC-B58B-765864B1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9857-E52B-4207-B857-EAA2F86595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1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E3200-1D5F-45C2-A6CA-0C3B279D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51E9D-99B1-4B85-916D-14C2743D4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112EFC-3BD3-49B8-8689-E22E5898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B96A-E59D-41F1-BCB5-450709FF7D3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C26CB1-252B-49D1-81D6-1BCAEE91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AC2B49-AC46-4685-BEBB-DDE1F0B1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9857-E52B-4207-B857-EAA2F86595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2B690-710D-4061-BADF-2EBDB74B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E1802C-B9A6-4214-A29E-1738BA5AE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480A6B-1D2F-4621-ACAB-AA12A1AB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B4A8FA-DEC6-48FA-A358-0F9A5C3E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B96A-E59D-41F1-BCB5-450709FF7D3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0920A7-B7C6-4C72-8A4A-A0C47933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092A5F-9357-4AE9-9A36-E63F0762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9857-E52B-4207-B857-EAA2F86595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E831A-289F-44C2-BD35-2787660F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BFF8BE-5DF6-4548-A4C6-7753F02B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DA7FC5-6CEC-4CA6-8421-AE92EFFB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3A594C-4605-47CC-8D6D-A6D2AE296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24EC6B-01D3-4EA8-AABC-E14B2A347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1B1089-B38D-493E-B64D-729A1731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B96A-E59D-41F1-BCB5-450709FF7D3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62208C-AFCC-44A7-A960-955FB503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DCB8E2-7D20-4E56-862C-E97D0B8C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9857-E52B-4207-B857-EAA2F86595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5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C9E5-A824-4758-AE4E-780D2E7E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177979-5567-4BBD-90B3-8B8DE465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B96A-E59D-41F1-BCB5-450709FF7D3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012D28-798D-4CD4-93E8-5D73429A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7B8C78-C600-46CF-98F9-851AB609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9857-E52B-4207-B857-EAA2F86595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EB2EE4-8749-4575-B186-C04D616D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B96A-E59D-41F1-BCB5-450709FF7D3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212FE-89F9-4ECF-A7D2-654A724F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FA8ECA-011F-48D0-8094-5A1FEF96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9857-E52B-4207-B857-EAA2F86595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9C973-0EEC-4003-A21B-0D62D102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C18BD-6607-4B0E-A8DF-DBEDF828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DED44F-2B99-45BD-B81D-C0D8BCE44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93F632-BE8D-40E2-90F9-731E9D16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B96A-E59D-41F1-BCB5-450709FF7D3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6E2C1F-4E85-468E-BA08-B0C21070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0017CF-83F2-433D-9F86-B41BE267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9857-E52B-4207-B857-EAA2F86595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6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AC0DB-D302-4FFB-BC82-F4F64B2B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0BC68A-3423-49DF-8ABF-D985361E4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C5B0CD-80F3-4BA3-B813-33410A3AE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DB0902-65BE-485B-BFF4-05F06CD4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B96A-E59D-41F1-BCB5-450709FF7D3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966F73-A995-4D26-9A51-79E11840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F3F7A2-02E8-4FE7-883D-80AAD84D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9857-E52B-4207-B857-EAA2F86595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7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F3C445-EFFB-4CEA-8F42-488E4219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2BA0E6-87BB-4C53-BD84-04D394A7E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CCC89-D3F0-45C8-BD10-491AF7E88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B96A-E59D-41F1-BCB5-450709FF7D3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A9C44-CBA4-4D02-9154-0FE194E37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032-5DC1-4E56-A332-513D36BF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9857-E52B-4207-B857-EAA2F86595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C4F930E-1D1B-4B1B-836B-C923E06FF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A993A16E-DE01-41F0-AB49-50C06C5AD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1"/>
          </a:xfrm>
          <a:prstGeom prst="rect">
            <a:avLst/>
          </a:prstGeom>
        </p:spPr>
      </p:pic>
      <p:sp>
        <p:nvSpPr>
          <p:cNvPr id="7" name="Cinta: inclinada hacia arriba 6">
            <a:extLst>
              <a:ext uri="{FF2B5EF4-FFF2-40B4-BE49-F238E27FC236}">
                <a16:creationId xmlns:a16="http://schemas.microsoft.com/office/drawing/2014/main" id="{6360AAF7-A5D9-420E-B339-71702EAA3EF1}"/>
              </a:ext>
            </a:extLst>
          </p:cNvPr>
          <p:cNvSpPr/>
          <p:nvPr/>
        </p:nvSpPr>
        <p:spPr>
          <a:xfrm>
            <a:off x="2082800" y="480884"/>
            <a:ext cx="7442200" cy="992316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0070C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Comic Sans MS" panose="030F0702030302020204" pitchFamily="66" charset="0"/>
              </a:rPr>
              <a:t>RUBIK’S CUBE</a:t>
            </a:r>
          </a:p>
        </p:txBody>
      </p:sp>
    </p:spTree>
    <p:extLst>
      <p:ext uri="{BB962C8B-B14F-4D97-AF65-F5344CB8AC3E}">
        <p14:creationId xmlns:p14="http://schemas.microsoft.com/office/powerpoint/2010/main" val="359897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C4F930E-1D1B-4B1B-836B-C923E06FF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A993A16E-DE01-41F0-AB49-50C06C5AD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1"/>
          </a:xfrm>
          <a:prstGeom prst="rect">
            <a:avLst/>
          </a:prstGeom>
        </p:spPr>
      </p:pic>
      <p:sp>
        <p:nvSpPr>
          <p:cNvPr id="7" name="Cinta: inclinada hacia arriba 6">
            <a:extLst>
              <a:ext uri="{FF2B5EF4-FFF2-40B4-BE49-F238E27FC236}">
                <a16:creationId xmlns:a16="http://schemas.microsoft.com/office/drawing/2014/main" id="{6360AAF7-A5D9-420E-B339-71702EAA3EF1}"/>
              </a:ext>
            </a:extLst>
          </p:cNvPr>
          <p:cNvSpPr/>
          <p:nvPr/>
        </p:nvSpPr>
        <p:spPr>
          <a:xfrm>
            <a:off x="2082800" y="480884"/>
            <a:ext cx="7442200" cy="992316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0070C0"/>
          </a:solidFill>
          <a:ln>
            <a:noFill/>
          </a:ln>
          <a:effectLst>
            <a:outerShdw blurRad="50800" dist="114300" dir="5400000" algn="t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Comic Sans MS" panose="030F0702030302020204" pitchFamily="66" charset="0"/>
              </a:rPr>
              <a:t>RUBIK’S CUBE</a:t>
            </a:r>
          </a:p>
        </p:txBody>
      </p:sp>
    </p:spTree>
    <p:extLst>
      <p:ext uri="{BB962C8B-B14F-4D97-AF65-F5344CB8AC3E}">
        <p14:creationId xmlns:p14="http://schemas.microsoft.com/office/powerpoint/2010/main" val="43344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94293A07-7205-4CDB-A9F6-20F4ECFAAC63}"/>
              </a:ext>
            </a:extLst>
          </p:cNvPr>
          <p:cNvGrpSpPr/>
          <p:nvPr/>
        </p:nvGrpSpPr>
        <p:grpSpPr>
          <a:xfrm>
            <a:off x="0" y="-3"/>
            <a:ext cx="12839700" cy="6858004"/>
            <a:chOff x="0" y="-3"/>
            <a:chExt cx="12839700" cy="6858004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A993A16E-DE01-41F0-AB49-50C06C5AD5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96"/>
            <a:stretch/>
          </p:blipFill>
          <p:spPr>
            <a:xfrm>
              <a:off x="0" y="-2"/>
              <a:ext cx="4279900" cy="6858001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F11CE38-CF49-48BC-BC5C-B78235BC6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96"/>
            <a:stretch/>
          </p:blipFill>
          <p:spPr>
            <a:xfrm>
              <a:off x="4279900" y="0"/>
              <a:ext cx="4279900" cy="6858001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25F4032-7D85-4BD6-B89C-0EE5B7D25C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96"/>
            <a:stretch/>
          </p:blipFill>
          <p:spPr>
            <a:xfrm>
              <a:off x="8559800" y="-3"/>
              <a:ext cx="4279900" cy="6858001"/>
            </a:xfrm>
            <a:prstGeom prst="rect">
              <a:avLst/>
            </a:prstGeom>
          </p:spPr>
        </p:pic>
      </p:grpSp>
      <p:sp>
        <p:nvSpPr>
          <p:cNvPr id="6" name="Cinta: inclinada hacia arriba 5">
            <a:extLst>
              <a:ext uri="{FF2B5EF4-FFF2-40B4-BE49-F238E27FC236}">
                <a16:creationId xmlns:a16="http://schemas.microsoft.com/office/drawing/2014/main" id="{BBD89BAD-EB5A-4CD3-93BE-D8D68B59C117}"/>
              </a:ext>
            </a:extLst>
          </p:cNvPr>
          <p:cNvSpPr/>
          <p:nvPr/>
        </p:nvSpPr>
        <p:spPr>
          <a:xfrm>
            <a:off x="384629" y="916313"/>
            <a:ext cx="7442200" cy="992316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Britannic Bold" panose="020B0903060703020204" pitchFamily="34" charset="0"/>
              </a:rPr>
              <a:t>RUBIK’S CUBE</a:t>
            </a:r>
          </a:p>
        </p:txBody>
      </p:sp>
    </p:spTree>
    <p:extLst>
      <p:ext uri="{BB962C8B-B14F-4D97-AF65-F5344CB8AC3E}">
        <p14:creationId xmlns:p14="http://schemas.microsoft.com/office/powerpoint/2010/main" val="249407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4F630-F84A-443D-B720-DEB5CF14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05B01-873B-4E2C-88A3-D64EE8DD7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31683B-96E4-4332-9E23-2D802CF02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5" t="65766" r="1790" b="2703"/>
          <a:stretch/>
        </p:blipFill>
        <p:spPr>
          <a:xfrm>
            <a:off x="13008918" y="1779716"/>
            <a:ext cx="2063579" cy="21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35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</Words>
  <Application>Microsoft Office PowerPoint</Application>
  <PresentationFormat>Panorámica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Britannic Bold</vt:lpstr>
      <vt:lpstr>Calibri</vt:lpstr>
      <vt:lpstr>Calibri Light</vt:lpstr>
      <vt:lpstr>Comic Sans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Joel Ramiro Caballero Castellanos</dc:creator>
  <cp:lastModifiedBy>Joel Ramiro Caballero Castellanos</cp:lastModifiedBy>
  <cp:revision>10</cp:revision>
  <dcterms:created xsi:type="dcterms:W3CDTF">2017-09-20T04:37:47Z</dcterms:created>
  <dcterms:modified xsi:type="dcterms:W3CDTF">2017-09-20T19:02:33Z</dcterms:modified>
</cp:coreProperties>
</file>