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04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5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E43DAD-794A-4471-B899-4534B3695B3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C046-76EB-4801-95DB-4AA66E1A13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CC7FE-F1D3-469A-A6EE-60A09BFD93C7}"/>
              </a:ext>
            </a:extLst>
          </p:cNvPr>
          <p:cNvSpPr/>
          <p:nvPr/>
        </p:nvSpPr>
        <p:spPr>
          <a:xfrm>
            <a:off x="576319" y="434199"/>
            <a:ext cx="7585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Y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2AADC9-ADFB-41FA-8EDD-DCFC277EA0C9}"/>
              </a:ext>
            </a:extLst>
          </p:cNvPr>
          <p:cNvSpPr/>
          <p:nvPr/>
        </p:nvSpPr>
        <p:spPr>
          <a:xfrm>
            <a:off x="1865140" y="434199"/>
            <a:ext cx="14526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Y</a:t>
            </a:r>
            <a:r>
              <a:rPr lang="es-ES" sz="72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4D8B404-7693-494B-90CD-7A67F2701E83}"/>
              </a:ext>
            </a:extLst>
          </p:cNvPr>
          <p:cNvSpPr/>
          <p:nvPr/>
        </p:nvSpPr>
        <p:spPr>
          <a:xfrm>
            <a:off x="576319" y="1634528"/>
            <a:ext cx="20794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Y</a:t>
            </a:r>
            <a:r>
              <a:rPr lang="es-ES" sz="72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O</a:t>
            </a:r>
            <a:r>
              <a:rPr lang="es-ES" sz="7200" b="0" cap="none" spc="0" dirty="0">
                <a:ln w="0"/>
                <a:solidFill>
                  <a:srgbClr val="00CC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U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69CCADD-28E4-4CD3-8187-5C075D7BFB51}"/>
              </a:ext>
            </a:extLst>
          </p:cNvPr>
          <p:cNvSpPr/>
          <p:nvPr/>
        </p:nvSpPr>
        <p:spPr>
          <a:xfrm>
            <a:off x="3848062" y="497695"/>
            <a:ext cx="31774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Y</a:t>
            </a:r>
            <a:r>
              <a:rPr lang="es-ES" sz="72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O</a:t>
            </a:r>
            <a:r>
              <a:rPr lang="es-ES" sz="7200" b="0" cap="none" spc="0" dirty="0">
                <a:ln w="0"/>
                <a:solidFill>
                  <a:srgbClr val="00CC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U </a:t>
            </a:r>
            <a:r>
              <a:rPr lang="es-ES" sz="72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W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741BEB2-1FEC-460B-8EB8-FA92BB52F774}"/>
              </a:ext>
            </a:extLst>
          </p:cNvPr>
          <p:cNvSpPr/>
          <p:nvPr/>
        </p:nvSpPr>
        <p:spPr>
          <a:xfrm>
            <a:off x="3710204" y="1634527"/>
            <a:ext cx="34531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Y</a:t>
            </a:r>
            <a:r>
              <a:rPr lang="es-ES" sz="72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O</a:t>
            </a:r>
            <a:r>
              <a:rPr lang="es-ES" sz="7200" b="0" cap="none" spc="0" dirty="0">
                <a:ln w="0"/>
                <a:solidFill>
                  <a:srgbClr val="00CC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U </a:t>
            </a:r>
            <a:r>
              <a:rPr lang="es-ES" sz="72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W</a:t>
            </a:r>
            <a:r>
              <a:rPr lang="es-ES" sz="7200" b="0" cap="none" spc="0" dirty="0">
                <a:ln w="0"/>
                <a:solidFill>
                  <a:srgbClr val="DAA6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I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9862948-6118-470E-AE30-2638CF7DFC14}"/>
              </a:ext>
            </a:extLst>
          </p:cNvPr>
          <p:cNvSpPr/>
          <p:nvPr/>
        </p:nvSpPr>
        <p:spPr>
          <a:xfrm>
            <a:off x="7555815" y="1533950"/>
            <a:ext cx="41408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Y</a:t>
            </a:r>
            <a:r>
              <a:rPr lang="es-ES" sz="72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O</a:t>
            </a:r>
            <a:r>
              <a:rPr lang="es-ES" sz="7200" b="0" cap="none" spc="0" dirty="0">
                <a:ln w="0"/>
                <a:solidFill>
                  <a:srgbClr val="00CC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U </a:t>
            </a:r>
            <a:r>
              <a:rPr lang="es-ES" sz="72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W</a:t>
            </a:r>
            <a:r>
              <a:rPr lang="es-ES" sz="7200" b="0" cap="none" spc="0" dirty="0">
                <a:ln w="0"/>
                <a:solidFill>
                  <a:srgbClr val="DAA6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I</a:t>
            </a:r>
            <a:r>
              <a:rPr lang="es-ES" sz="72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N</a:t>
            </a:r>
          </a:p>
        </p:txBody>
      </p:sp>
      <p:pic>
        <p:nvPicPr>
          <p:cNvPr id="16" name="Picture 6" descr="Resultado de imagen para TROFEO ICONO">
            <a:extLst>
              <a:ext uri="{FF2B5EF4-FFF2-40B4-BE49-F238E27FC236}">
                <a16:creationId xmlns:a16="http://schemas.microsoft.com/office/drawing/2014/main" id="{D466107F-141C-42A1-950C-34C2053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769" r="11177" b="20141"/>
          <a:stretch/>
        </p:blipFill>
        <p:spPr bwMode="auto">
          <a:xfrm>
            <a:off x="4843029" y="5172016"/>
            <a:ext cx="1187068" cy="11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110C261-CACE-45D5-B224-55F485989BA7}"/>
              </a:ext>
            </a:extLst>
          </p:cNvPr>
          <p:cNvSpPr/>
          <p:nvPr/>
        </p:nvSpPr>
        <p:spPr>
          <a:xfrm>
            <a:off x="3188740" y="3971688"/>
            <a:ext cx="43989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Y</a:t>
            </a:r>
            <a:r>
              <a:rPr lang="es-ES" sz="72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O</a:t>
            </a:r>
            <a:r>
              <a:rPr lang="es-ES" sz="7200" b="0" cap="none" spc="0" dirty="0">
                <a:ln w="0"/>
                <a:solidFill>
                  <a:srgbClr val="00CC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U </a:t>
            </a:r>
            <a:r>
              <a:rPr lang="es-ES" sz="72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W</a:t>
            </a:r>
            <a:r>
              <a:rPr lang="es-ES" sz="7200" b="0" cap="none" spc="0" dirty="0">
                <a:ln w="0"/>
                <a:solidFill>
                  <a:srgbClr val="DAA6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I</a:t>
            </a:r>
            <a:r>
              <a:rPr lang="es-ES" sz="72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N</a:t>
            </a:r>
            <a:r>
              <a:rPr lang="es-ES" sz="7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465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7EB5750-B192-4C99-B92C-9BC17BDC723D}"/>
              </a:ext>
            </a:extLst>
          </p:cNvPr>
          <p:cNvGrpSpPr/>
          <p:nvPr/>
        </p:nvGrpSpPr>
        <p:grpSpPr>
          <a:xfrm>
            <a:off x="953540" y="0"/>
            <a:ext cx="5282160" cy="1684539"/>
            <a:chOff x="3188740" y="3784600"/>
            <a:chExt cx="5282160" cy="1684539"/>
          </a:xfrm>
        </p:grpSpPr>
        <p:pic>
          <p:nvPicPr>
            <p:cNvPr id="1026" name="Picture 2" descr="Resultado de imagen para COLOR SOLIDO">
              <a:extLst>
                <a:ext uri="{FF2B5EF4-FFF2-40B4-BE49-F238E27FC236}">
                  <a16:creationId xmlns:a16="http://schemas.microsoft.com/office/drawing/2014/main" id="{15B38702-8FD5-4F7E-8A32-01B1F54AB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8A3643"/>
                </a:clrFrom>
                <a:clrTo>
                  <a:srgbClr val="8A364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860" y="3784600"/>
              <a:ext cx="5266040" cy="1684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6C397DE-4AEA-4967-845A-05EBAD420A1A}"/>
                </a:ext>
              </a:extLst>
            </p:cNvPr>
            <p:cNvSpPr/>
            <p:nvPr/>
          </p:nvSpPr>
          <p:spPr>
            <a:xfrm>
              <a:off x="3188740" y="3971689"/>
              <a:ext cx="445666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7200" b="0" cap="none" spc="0" dirty="0">
                  <a:ln w="0"/>
                  <a:solidFill>
                    <a:srgbClr val="FF0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Y</a:t>
              </a:r>
              <a:r>
                <a:rPr lang="es-ES" sz="7200" b="0" cap="none" spc="0" dirty="0">
                  <a:ln w="0"/>
                  <a:solidFill>
                    <a:srgbClr val="FFFF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O</a:t>
              </a:r>
              <a:r>
                <a:rPr lang="es-ES" sz="7200" b="0" cap="none" spc="0" dirty="0">
                  <a:ln w="0"/>
                  <a:solidFill>
                    <a:srgbClr val="00CC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U </a:t>
              </a:r>
              <a:r>
                <a:rPr lang="es-ES" sz="7200" b="0" cap="none" spc="0" dirty="0">
                  <a:ln w="0"/>
                  <a:solidFill>
                    <a:srgbClr val="00B0F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W</a:t>
              </a:r>
              <a:r>
                <a:rPr lang="es-ES" sz="7200" b="0" cap="none" spc="0" dirty="0">
                  <a:ln w="0"/>
                  <a:solidFill>
                    <a:srgbClr val="DAA6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I</a:t>
              </a:r>
              <a:r>
                <a:rPr lang="es-ES" sz="7200" b="0" cap="none" spc="0" dirty="0">
                  <a:ln w="0"/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N</a:t>
              </a:r>
              <a:r>
                <a:rPr lang="es-ES" sz="7200" b="0" cap="none" spc="0" dirty="0">
                  <a:ln w="0"/>
                  <a:solidFill>
                    <a:srgbClr val="FF0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!</a:t>
              </a:r>
            </a:p>
          </p:txBody>
        </p:sp>
        <p:pic>
          <p:nvPicPr>
            <p:cNvPr id="4" name="Picture 6" descr="Resultado de imagen para TROFEO ICONO">
              <a:extLst>
                <a:ext uri="{FF2B5EF4-FFF2-40B4-BE49-F238E27FC236}">
                  <a16:creationId xmlns:a16="http://schemas.microsoft.com/office/drawing/2014/main" id="{BC7E28E6-5DA3-4C45-BF5A-D15F6CA086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2" t="3769" r="11177" b="20141"/>
            <a:stretch/>
          </p:blipFill>
          <p:spPr bwMode="auto">
            <a:xfrm>
              <a:off x="3822698" y="4236866"/>
              <a:ext cx="743068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104BAF3-6F50-4D54-92A4-5A97E1DF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25" y="4411463"/>
              <a:ext cx="971335" cy="1057676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13ACBEC-41B5-4239-BEF0-EF096DF0B3C7}"/>
              </a:ext>
            </a:extLst>
          </p:cNvPr>
          <p:cNvGrpSpPr/>
          <p:nvPr/>
        </p:nvGrpSpPr>
        <p:grpSpPr>
          <a:xfrm>
            <a:off x="856700" y="2014281"/>
            <a:ext cx="5282160" cy="1684539"/>
            <a:chOff x="3188740" y="3784600"/>
            <a:chExt cx="5282160" cy="1684539"/>
          </a:xfrm>
        </p:grpSpPr>
        <p:pic>
          <p:nvPicPr>
            <p:cNvPr id="26" name="Picture 2" descr="Resultado de imagen para COLOR SOLIDO">
              <a:extLst>
                <a:ext uri="{FF2B5EF4-FFF2-40B4-BE49-F238E27FC236}">
                  <a16:creationId xmlns:a16="http://schemas.microsoft.com/office/drawing/2014/main" id="{4D97EE8B-524A-4A4D-A8B5-5A0576194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8A3643"/>
                </a:clrFrom>
                <a:clrTo>
                  <a:srgbClr val="8A364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860" y="3784600"/>
              <a:ext cx="5266040" cy="1684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172058A-B540-42D4-809B-C5BB67E847AB}"/>
                </a:ext>
              </a:extLst>
            </p:cNvPr>
            <p:cNvSpPr/>
            <p:nvPr/>
          </p:nvSpPr>
          <p:spPr>
            <a:xfrm>
              <a:off x="3188740" y="3971689"/>
              <a:ext cx="445666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7200" b="0" cap="none" spc="0" dirty="0">
                  <a:ln w="0"/>
                  <a:solidFill>
                    <a:srgbClr val="FF0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Y</a:t>
              </a:r>
              <a:r>
                <a:rPr lang="es-ES" sz="7200" b="0" cap="none" spc="0" dirty="0">
                  <a:ln w="0"/>
                  <a:solidFill>
                    <a:srgbClr val="FFFF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O</a:t>
              </a:r>
              <a:r>
                <a:rPr lang="es-ES" sz="7200" b="0" cap="none" spc="0" dirty="0">
                  <a:ln w="0"/>
                  <a:solidFill>
                    <a:srgbClr val="00CC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U </a:t>
              </a:r>
              <a:r>
                <a:rPr lang="es-ES" sz="7200" b="0" cap="none" spc="0" dirty="0">
                  <a:ln w="0"/>
                  <a:solidFill>
                    <a:srgbClr val="00B0F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W</a:t>
              </a:r>
              <a:r>
                <a:rPr lang="es-ES" sz="7200" b="0" cap="none" spc="0" dirty="0">
                  <a:ln w="0"/>
                  <a:solidFill>
                    <a:srgbClr val="DAA6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I</a:t>
              </a:r>
              <a:r>
                <a:rPr lang="es-ES" sz="7200" b="0" cap="none" spc="0" dirty="0">
                  <a:ln w="0"/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N</a:t>
              </a:r>
              <a:r>
                <a:rPr lang="es-ES" sz="7200" b="0" cap="none" spc="0" dirty="0">
                  <a:ln w="0"/>
                  <a:solidFill>
                    <a:srgbClr val="FF0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erlin Sans FB Demi" panose="020E0802020502020306" pitchFamily="34" charset="0"/>
                </a:rPr>
                <a:t>!</a:t>
              </a:r>
            </a:p>
          </p:txBody>
        </p:sp>
        <p:pic>
          <p:nvPicPr>
            <p:cNvPr id="28" name="Picture 6" descr="Resultado de imagen para TROFEO ICONO">
              <a:extLst>
                <a:ext uri="{FF2B5EF4-FFF2-40B4-BE49-F238E27FC236}">
                  <a16:creationId xmlns:a16="http://schemas.microsoft.com/office/drawing/2014/main" id="{CDEB8F5B-BCE0-4865-9941-B0893B092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2" t="3769" r="11177" b="20141"/>
            <a:stretch/>
          </p:blipFill>
          <p:spPr bwMode="auto">
            <a:xfrm>
              <a:off x="3822698" y="4236866"/>
              <a:ext cx="743068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894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18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Century Gothic</vt:lpstr>
      <vt:lpstr>Wingdings 3</vt:lpstr>
      <vt:lpstr>Ion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Ramiro Caballero Castellanos</dc:creator>
  <cp:lastModifiedBy>Joel Ramiro Caballero Castellanos</cp:lastModifiedBy>
  <cp:revision>6</cp:revision>
  <dcterms:created xsi:type="dcterms:W3CDTF">2017-09-20T16:34:07Z</dcterms:created>
  <dcterms:modified xsi:type="dcterms:W3CDTF">2017-09-20T17:24:57Z</dcterms:modified>
</cp:coreProperties>
</file>