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24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3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4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6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0D9C93-ED65-4EA8-8F98-8CCE087541A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7FCD-1C27-435C-86B4-C297A35CEE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F6CE77A-0077-47F6-A524-CC03EA43F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143" l="0" r="15778">
                        <a14:backgroundMark x1="7333" y1="80714" x2="7333" y2="8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4246"/>
          <a:stretch/>
        </p:blipFill>
        <p:spPr>
          <a:xfrm>
            <a:off x="752474" y="500964"/>
            <a:ext cx="1348175" cy="26623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C12D54-5397-4F8E-AA69-C198BE9DDD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43" b="92857" l="15778" r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-2785" r="68650" b="2785"/>
          <a:stretch/>
        </p:blipFill>
        <p:spPr>
          <a:xfrm>
            <a:off x="2100649" y="377394"/>
            <a:ext cx="1348175" cy="26623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D0FBD0-E74D-42BD-94F7-C8A0A8EF7E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286" l="35333" r="5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43" r="49303"/>
          <a:stretch/>
        </p:blipFill>
        <p:spPr>
          <a:xfrm>
            <a:off x="3448824" y="500964"/>
            <a:ext cx="1348175" cy="26623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5C2EA6-4C9C-4EAD-9D60-246C15A673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2667" r="67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271" r="31975"/>
          <a:stretch/>
        </p:blipFill>
        <p:spPr>
          <a:xfrm>
            <a:off x="4796999" y="500964"/>
            <a:ext cx="1348175" cy="26623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5FFAA80-1266-4E83-89FD-7A1F01540F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57" b="90000" l="68222" r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54" r="16092"/>
          <a:stretch/>
        </p:blipFill>
        <p:spPr>
          <a:xfrm>
            <a:off x="6145174" y="500964"/>
            <a:ext cx="1348175" cy="26623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2E60BC3-78A8-4BEC-966D-E33107C0450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4000" r="9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82" r="64"/>
          <a:stretch/>
        </p:blipFill>
        <p:spPr>
          <a:xfrm>
            <a:off x="7493349" y="500964"/>
            <a:ext cx="1348175" cy="26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Ramiro Caballero Castellanos</dc:creator>
  <cp:lastModifiedBy>Joel Ramiro Caballero Castellanos</cp:lastModifiedBy>
  <cp:revision>2</cp:revision>
  <dcterms:created xsi:type="dcterms:W3CDTF">2017-08-31T13:45:43Z</dcterms:created>
  <dcterms:modified xsi:type="dcterms:W3CDTF">2017-09-01T04:39:56Z</dcterms:modified>
</cp:coreProperties>
</file>