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Rechin" initials="JR" lastIdx="1" clrIdx="0">
    <p:extLst>
      <p:ext uri="{19B8F6BF-5375-455C-9EA6-DF929625EA0E}">
        <p15:presenceInfo xmlns:p15="http://schemas.microsoft.com/office/powerpoint/2012/main" userId="ffa2363b75cd8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4A8EC-9B33-4D14-B9A0-0889856B4DE4}" v="8" dt="2021-05-20T03:08:39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342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2278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13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0443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120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542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665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3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4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7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6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0B143-417A-4265-828B-64302ACB285D}"/>
              </a:ext>
            </a:extLst>
          </p:cNvPr>
          <p:cNvSpPr/>
          <p:nvPr/>
        </p:nvSpPr>
        <p:spPr>
          <a:xfrm>
            <a:off x="4248149" y="2066925"/>
            <a:ext cx="6152265" cy="339284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989" y="1798093"/>
            <a:ext cx="6698426" cy="163090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Machine Learning: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Vehicle Type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2933" y="3662040"/>
            <a:ext cx="4775075" cy="55965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Joel Rechin</a:t>
            </a:r>
          </a:p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CES540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CFF29-D0E4-4A3C-99FC-F196E8C536F2}"/>
              </a:ext>
            </a:extLst>
          </p:cNvPr>
          <p:cNvSpPr txBox="1"/>
          <p:nvPr/>
        </p:nvSpPr>
        <p:spPr>
          <a:xfrm>
            <a:off x="999716" y="2893404"/>
            <a:ext cx="4624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Objective_1:</a:t>
            </a:r>
            <a:r>
              <a:rPr lang="en-US" dirty="0"/>
              <a:t> Identify 3 truck makes.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Ford, Chevy, Dodge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Objective_2:</a:t>
            </a:r>
            <a:r>
              <a:rPr lang="en-US" dirty="0"/>
              <a:t> Identify 3 vehicle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Midsize, Tesla, Truck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Google Image Downloader extension for image scraping.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AAF7D-3EB0-4953-816F-E56C6D67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573" y="2071126"/>
            <a:ext cx="1881723" cy="1226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5376B-D42B-426C-897D-2E33A05C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573" y="3379406"/>
            <a:ext cx="1881723" cy="1188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4173B-4272-4854-939A-E1D0156D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574" y="4653953"/>
            <a:ext cx="1881722" cy="139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69C23-6A78-4EB7-BBB5-287BA981F5AD}"/>
              </a:ext>
            </a:extLst>
          </p:cNvPr>
          <p:cNvSpPr txBox="1"/>
          <p:nvPr/>
        </p:nvSpPr>
        <p:spPr>
          <a:xfrm>
            <a:off x="10850296" y="297262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565A3-4299-4B27-8595-2C5CFD27BDA0}"/>
              </a:ext>
            </a:extLst>
          </p:cNvPr>
          <p:cNvSpPr txBox="1"/>
          <p:nvPr/>
        </p:nvSpPr>
        <p:spPr>
          <a:xfrm>
            <a:off x="10850295" y="426448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A4CD1-1FDD-4A6C-A115-99FA05A45202}"/>
              </a:ext>
            </a:extLst>
          </p:cNvPr>
          <p:cNvSpPr txBox="1"/>
          <p:nvPr/>
        </p:nvSpPr>
        <p:spPr>
          <a:xfrm>
            <a:off x="10850295" y="575572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73325D-E216-4141-A69F-E7BA7283F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944" y="2108577"/>
            <a:ext cx="1923536" cy="1270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91B20-F4CB-4774-8F72-8BDB20356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944" y="3467893"/>
            <a:ext cx="1923537" cy="12112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F0F3E6-9316-4371-9A23-D095C874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963" y="4825256"/>
            <a:ext cx="1968386" cy="1190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6A006D-0BE4-415F-9632-1F94B3302D6B}"/>
              </a:ext>
            </a:extLst>
          </p:cNvPr>
          <p:cNvSpPr txBox="1"/>
          <p:nvPr/>
        </p:nvSpPr>
        <p:spPr>
          <a:xfrm>
            <a:off x="7881221" y="300788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53499-8821-45B8-880B-1288CB2F7897}"/>
              </a:ext>
            </a:extLst>
          </p:cNvPr>
          <p:cNvSpPr txBox="1"/>
          <p:nvPr/>
        </p:nvSpPr>
        <p:spPr>
          <a:xfrm>
            <a:off x="7874007" y="43521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Chevy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C60EA-7D3A-4EED-8331-5E8FF49D3BA5}"/>
              </a:ext>
            </a:extLst>
          </p:cNvPr>
          <p:cNvSpPr txBox="1"/>
          <p:nvPr/>
        </p:nvSpPr>
        <p:spPr>
          <a:xfrm>
            <a:off x="7918545" y="57161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Ford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CFF29-D0E4-4A3C-99FC-F196E8C536F2}"/>
              </a:ext>
            </a:extLst>
          </p:cNvPr>
          <p:cNvSpPr txBox="1"/>
          <p:nvPr/>
        </p:nvSpPr>
        <p:spPr>
          <a:xfrm>
            <a:off x="646866" y="1992935"/>
            <a:ext cx="4261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Scraped and filtered through  ~1400 images from each make/type.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Manually cleaned up “noisy” or inaccurate images from the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images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500 training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150 validation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150 test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681732-E23C-4C36-A1B7-FBCAF99BDD3A}"/>
              </a:ext>
            </a:extLst>
          </p:cNvPr>
          <p:cNvSpPr/>
          <p:nvPr/>
        </p:nvSpPr>
        <p:spPr>
          <a:xfrm>
            <a:off x="5686193" y="2026224"/>
            <a:ext cx="2414726" cy="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74CE8-454E-4793-9B06-158610FF3FA1}"/>
              </a:ext>
            </a:extLst>
          </p:cNvPr>
          <p:cNvSpPr/>
          <p:nvPr/>
        </p:nvSpPr>
        <p:spPr>
          <a:xfrm>
            <a:off x="5082511" y="3017946"/>
            <a:ext cx="932155" cy="29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1E1B5-77D4-4EB0-B1FA-6F504D8D5B7C}"/>
              </a:ext>
            </a:extLst>
          </p:cNvPr>
          <p:cNvSpPr/>
          <p:nvPr/>
        </p:nvSpPr>
        <p:spPr>
          <a:xfrm>
            <a:off x="6225511" y="3017946"/>
            <a:ext cx="1336089" cy="29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1BFFA-4254-4C18-8C35-50F96C172DCB}"/>
              </a:ext>
            </a:extLst>
          </p:cNvPr>
          <p:cNvSpPr/>
          <p:nvPr/>
        </p:nvSpPr>
        <p:spPr>
          <a:xfrm>
            <a:off x="7772445" y="3017946"/>
            <a:ext cx="932155" cy="29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8A2C8-E65E-4CDF-A8D9-BC40775609BC}"/>
              </a:ext>
            </a:extLst>
          </p:cNvPr>
          <p:cNvSpPr/>
          <p:nvPr/>
        </p:nvSpPr>
        <p:spPr>
          <a:xfrm>
            <a:off x="6225499" y="4657880"/>
            <a:ext cx="1336087" cy="29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Tesla/Chevy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1AC63-517A-417F-944D-E2E0201C0666}"/>
              </a:ext>
            </a:extLst>
          </p:cNvPr>
          <p:cNvSpPr/>
          <p:nvPr/>
        </p:nvSpPr>
        <p:spPr>
          <a:xfrm>
            <a:off x="6235844" y="3688210"/>
            <a:ext cx="1317357" cy="29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Truck/Ford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EDA93-D4CC-4694-903B-7E96843B68DD}"/>
              </a:ext>
            </a:extLst>
          </p:cNvPr>
          <p:cNvSpPr/>
          <p:nvPr/>
        </p:nvSpPr>
        <p:spPr>
          <a:xfrm>
            <a:off x="6225498" y="4173045"/>
            <a:ext cx="1336088" cy="29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Midsize/Dodge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2AB2C40-91FE-474E-8585-E4BA27DCCB0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5383379" y="3478696"/>
            <a:ext cx="1007329" cy="676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04A928-E820-4399-9FDD-854FFAE56A5B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 flipV="1">
            <a:off x="7561586" y="3313487"/>
            <a:ext cx="676937" cy="10073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C06F43-46FC-4665-8CEC-8A9426A8D33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893556" y="2452353"/>
            <a:ext cx="0" cy="56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BB39E8-C087-4AB5-8C42-72709CC43D7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014666" y="3165717"/>
            <a:ext cx="210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9E6F7E-38AD-4FAE-BA66-E220735039F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561600" y="3165717"/>
            <a:ext cx="210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A7CA73F2-7875-406B-9E94-9F6B4CF9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387" y="2344279"/>
            <a:ext cx="1407113" cy="105978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387784-873D-4670-A553-15096E7BEF48}"/>
              </a:ext>
            </a:extLst>
          </p:cNvPr>
          <p:cNvCxnSpPr>
            <a:cxnSpLocks/>
          </p:cNvCxnSpPr>
          <p:nvPr/>
        </p:nvCxnSpPr>
        <p:spPr>
          <a:xfrm flipV="1">
            <a:off x="9286301" y="2344280"/>
            <a:ext cx="1407112" cy="10597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F055CC-4AAF-46E2-BEF0-E617F92D295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893542" y="3983751"/>
            <a:ext cx="981" cy="1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7ECDF2-1393-4E10-9698-A826D360EF8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6893542" y="4468586"/>
            <a:ext cx="1" cy="1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050E25C-290C-4B30-8829-1CDC6C773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214" y="1057018"/>
            <a:ext cx="1431719" cy="105978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1E0F1C-4028-4F80-9A07-0BA5341EEE74}"/>
              </a:ext>
            </a:extLst>
          </p:cNvPr>
          <p:cNvCxnSpPr>
            <a:cxnSpLocks/>
          </p:cNvCxnSpPr>
          <p:nvPr/>
        </p:nvCxnSpPr>
        <p:spPr>
          <a:xfrm flipV="1">
            <a:off x="9286301" y="1057019"/>
            <a:ext cx="1407112" cy="10597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1DDD3F69-8FF0-4E07-B410-A4FC1D816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214" y="3625140"/>
            <a:ext cx="1457332" cy="1328281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C1EDF5-DA21-4657-AAD3-3A9CC3B20A40}"/>
              </a:ext>
            </a:extLst>
          </p:cNvPr>
          <p:cNvCxnSpPr>
            <a:cxnSpLocks/>
          </p:cNvCxnSpPr>
          <p:nvPr/>
        </p:nvCxnSpPr>
        <p:spPr>
          <a:xfrm flipV="1">
            <a:off x="9290214" y="3674454"/>
            <a:ext cx="1407112" cy="10597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CDF270F-B1F4-48D2-9DD3-F0ABB2B04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778" y="5174494"/>
            <a:ext cx="1545430" cy="102242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9B046C-8638-4DAA-90AE-8E58D3132539}"/>
              </a:ext>
            </a:extLst>
          </p:cNvPr>
          <p:cNvCxnSpPr>
            <a:cxnSpLocks/>
          </p:cNvCxnSpPr>
          <p:nvPr/>
        </p:nvCxnSpPr>
        <p:spPr>
          <a:xfrm flipV="1">
            <a:off x="9340434" y="5174494"/>
            <a:ext cx="1407112" cy="10597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0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AFA4-33A0-411A-94FE-96A74AD2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F662-CBB7-491F-8F2D-7570A4B7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07" y="2193019"/>
            <a:ext cx="6223686" cy="38496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Due to limited dataset, data augmentation was used.</a:t>
            </a:r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Keras</a:t>
            </a:r>
            <a:r>
              <a:rPr lang="en-US" dirty="0"/>
              <a:t> preprocessing – </a:t>
            </a:r>
            <a:r>
              <a:rPr lang="en-US" dirty="0" err="1"/>
              <a:t>ImageDataGenerator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Adjustments included: </a:t>
            </a:r>
            <a:r>
              <a:rPr lang="en-US" dirty="0" err="1"/>
              <a:t>shift_ranging</a:t>
            </a:r>
            <a:r>
              <a:rPr lang="en-US" dirty="0"/>
              <a:t>, rescaling, </a:t>
            </a:r>
            <a:r>
              <a:rPr lang="en-US" dirty="0" err="1"/>
              <a:t>zoom_range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Implemented the data augmentation (except scaling) only to the training images. </a:t>
            </a:r>
          </a:p>
          <a:p>
            <a:pPr lvl="1"/>
            <a:r>
              <a:rPr lang="en-US" dirty="0"/>
              <a:t>Rescaled both training and validation images to 200x200.</a:t>
            </a:r>
          </a:p>
          <a:p>
            <a:endParaRPr lang="en-US" dirty="0"/>
          </a:p>
          <a:p>
            <a:r>
              <a:rPr lang="en-US" dirty="0"/>
              <a:t>Used the </a:t>
            </a:r>
            <a:r>
              <a:rPr lang="en-US" dirty="0" err="1"/>
              <a:t>flow_from_directory</a:t>
            </a:r>
            <a:r>
              <a:rPr lang="en-US" dirty="0"/>
              <a:t> method to pull images from the folder structure, with implied target categories. </a:t>
            </a:r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/>
              <a:t>ImageGenerator</a:t>
            </a:r>
            <a:r>
              <a:rPr lang="en-US" dirty="0"/>
              <a:t> objects that have been augmented and categorized to be used on the CNN model.   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0AB1A-0B0D-41B1-9C3E-9F37D7E54726}"/>
              </a:ext>
            </a:extLst>
          </p:cNvPr>
          <p:cNvSpPr/>
          <p:nvPr/>
        </p:nvSpPr>
        <p:spPr>
          <a:xfrm>
            <a:off x="8170876" y="1451642"/>
            <a:ext cx="2021747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C19F0-E8EE-491E-BF6B-1410BF909063}"/>
              </a:ext>
            </a:extLst>
          </p:cNvPr>
          <p:cNvSpPr/>
          <p:nvPr/>
        </p:nvSpPr>
        <p:spPr>
          <a:xfrm>
            <a:off x="8170875" y="2734668"/>
            <a:ext cx="2021747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C65FD-2D46-434B-B27B-A9D80B24DF6C}"/>
              </a:ext>
            </a:extLst>
          </p:cNvPr>
          <p:cNvSpPr/>
          <p:nvPr/>
        </p:nvSpPr>
        <p:spPr>
          <a:xfrm>
            <a:off x="8170876" y="3967289"/>
            <a:ext cx="2021747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4773D-4FBC-40D7-8F3E-4CA0F4AF5D6A}"/>
              </a:ext>
            </a:extLst>
          </p:cNvPr>
          <p:cNvSpPr/>
          <p:nvPr/>
        </p:nvSpPr>
        <p:spPr>
          <a:xfrm>
            <a:off x="7415868" y="5250315"/>
            <a:ext cx="1635853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8B339-A4E7-41D6-AF45-492AF06234D1}"/>
              </a:ext>
            </a:extLst>
          </p:cNvPr>
          <p:cNvSpPr/>
          <p:nvPr/>
        </p:nvSpPr>
        <p:spPr>
          <a:xfrm>
            <a:off x="9223691" y="5250314"/>
            <a:ext cx="1635853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92AC69-0773-4365-A321-D9A4DE6CC7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81749" y="2399598"/>
            <a:ext cx="1" cy="33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8F292-49A3-472A-8663-587CD5AD4D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181749" y="3682624"/>
            <a:ext cx="1" cy="28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A35D80A-C7FD-46CD-8F35-440115BE37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540238" y="4608803"/>
            <a:ext cx="335070" cy="9479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D54F5B-DBD2-4CD0-9CCB-AEE8B006B6B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9444150" y="4652845"/>
            <a:ext cx="335069" cy="859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2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AFA4-33A0-411A-94FE-96A74AD2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4E60D-3305-4395-AC52-37E318DF2662}"/>
              </a:ext>
            </a:extLst>
          </p:cNvPr>
          <p:cNvSpPr/>
          <p:nvPr/>
        </p:nvSpPr>
        <p:spPr>
          <a:xfrm>
            <a:off x="1066808" y="1898083"/>
            <a:ext cx="2656703" cy="27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BDA6-5498-4D56-A9E9-C3F4690B001E}"/>
              </a:ext>
            </a:extLst>
          </p:cNvPr>
          <p:cNvSpPr/>
          <p:nvPr/>
        </p:nvSpPr>
        <p:spPr>
          <a:xfrm>
            <a:off x="1066803" y="2284894"/>
            <a:ext cx="2656703" cy="27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14870-3E35-4AFC-9A6B-69F5B17927E4}"/>
              </a:ext>
            </a:extLst>
          </p:cNvPr>
          <p:cNvSpPr/>
          <p:nvPr/>
        </p:nvSpPr>
        <p:spPr>
          <a:xfrm>
            <a:off x="1066802" y="2657946"/>
            <a:ext cx="2656703" cy="27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MaxPooling2D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3337B-AD5B-4747-BF7E-167C36E4B5AC}"/>
              </a:ext>
            </a:extLst>
          </p:cNvPr>
          <p:cNvSpPr txBox="1"/>
          <p:nvPr/>
        </p:nvSpPr>
        <p:spPr>
          <a:xfrm>
            <a:off x="5206316" y="1919875"/>
            <a:ext cx="2269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Filters: varied</a:t>
            </a:r>
          </a:p>
          <a:p>
            <a:r>
              <a:rPr lang="en-US" dirty="0"/>
              <a:t>Filter Size: 3x3</a:t>
            </a:r>
          </a:p>
          <a:p>
            <a:r>
              <a:rPr lang="en-US" dirty="0"/>
              <a:t>Activation: ‘</a:t>
            </a:r>
            <a:r>
              <a:rPr lang="en-US" dirty="0" err="1"/>
              <a:t>Relu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65A546-9839-4AF3-BC94-F95FDBF2C347}"/>
              </a:ext>
            </a:extLst>
          </p:cNvPr>
          <p:cNvSpPr txBox="1"/>
          <p:nvPr/>
        </p:nvSpPr>
        <p:spPr>
          <a:xfrm>
            <a:off x="7475839" y="2057781"/>
            <a:ext cx="2269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Size: 2,2</a:t>
            </a:r>
          </a:p>
          <a:p>
            <a:r>
              <a:rPr lang="en-US" dirty="0"/>
              <a:t>Strides:2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6B82CC-FA84-4514-9380-416D0B76C7A3}"/>
              </a:ext>
            </a:extLst>
          </p:cNvPr>
          <p:cNvSpPr/>
          <p:nvPr/>
        </p:nvSpPr>
        <p:spPr>
          <a:xfrm>
            <a:off x="1066808" y="4299412"/>
            <a:ext cx="2656703" cy="27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67FA1-BEDC-44AE-83B9-7B9A48700CC1}"/>
              </a:ext>
            </a:extLst>
          </p:cNvPr>
          <p:cNvSpPr/>
          <p:nvPr/>
        </p:nvSpPr>
        <p:spPr>
          <a:xfrm>
            <a:off x="1066803" y="4686223"/>
            <a:ext cx="2656703" cy="27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8981CB-04B9-4C6D-A53F-65AB70FCB505}"/>
              </a:ext>
            </a:extLst>
          </p:cNvPr>
          <p:cNvSpPr/>
          <p:nvPr/>
        </p:nvSpPr>
        <p:spPr>
          <a:xfrm>
            <a:off x="1066802" y="5059275"/>
            <a:ext cx="2656703" cy="27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416BF7-3129-4428-8D29-C028956D30E8}"/>
              </a:ext>
            </a:extLst>
          </p:cNvPr>
          <p:cNvSpPr/>
          <p:nvPr/>
        </p:nvSpPr>
        <p:spPr>
          <a:xfrm>
            <a:off x="1066801" y="3476834"/>
            <a:ext cx="2656703" cy="27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571E0F-97B1-4733-8BFC-5712DC5C9147}"/>
              </a:ext>
            </a:extLst>
          </p:cNvPr>
          <p:cNvSpPr/>
          <p:nvPr/>
        </p:nvSpPr>
        <p:spPr>
          <a:xfrm>
            <a:off x="1066800" y="5449541"/>
            <a:ext cx="2656703" cy="27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8BA772-AE5B-4908-9696-CAC870B6440C}"/>
              </a:ext>
            </a:extLst>
          </p:cNvPr>
          <p:cNvCxnSpPr>
            <a:stCxn id="5" idx="3"/>
          </p:cNvCxnSpPr>
          <p:nvPr/>
        </p:nvCxnSpPr>
        <p:spPr>
          <a:xfrm>
            <a:off x="3723506" y="2423986"/>
            <a:ext cx="133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D56278-E035-4FA9-B388-766B011DA686}"/>
              </a:ext>
            </a:extLst>
          </p:cNvPr>
          <p:cNvCxnSpPr>
            <a:stCxn id="40" idx="3"/>
          </p:cNvCxnSpPr>
          <p:nvPr/>
        </p:nvCxnSpPr>
        <p:spPr>
          <a:xfrm>
            <a:off x="3723506" y="4825315"/>
            <a:ext cx="133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D599708-D3EB-48B5-9BF9-F6D63E65BE99}"/>
              </a:ext>
            </a:extLst>
          </p:cNvPr>
          <p:cNvSpPr txBox="1"/>
          <p:nvPr/>
        </p:nvSpPr>
        <p:spPr>
          <a:xfrm>
            <a:off x="5206315" y="4307246"/>
            <a:ext cx="2269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Layers: varied</a:t>
            </a:r>
          </a:p>
          <a:p>
            <a:r>
              <a:rPr lang="en-US" dirty="0"/>
              <a:t>Dropout: .3</a:t>
            </a:r>
          </a:p>
          <a:p>
            <a:r>
              <a:rPr lang="en-US" dirty="0"/>
              <a:t>Activation: ‘</a:t>
            </a:r>
            <a:r>
              <a:rPr lang="en-US" dirty="0" err="1"/>
              <a:t>Relu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147482-7843-4D96-A823-3D601D594357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723503" y="5588633"/>
            <a:ext cx="3665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572D3A5-A8D3-4680-B16B-13CBBD0020C1}"/>
              </a:ext>
            </a:extLst>
          </p:cNvPr>
          <p:cNvSpPr txBox="1"/>
          <p:nvPr/>
        </p:nvSpPr>
        <p:spPr>
          <a:xfrm>
            <a:off x="7475838" y="5122959"/>
            <a:ext cx="4001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Layers: 3</a:t>
            </a:r>
          </a:p>
          <a:p>
            <a:r>
              <a:rPr lang="en-US" dirty="0"/>
              <a:t>Activation: ‘Softmax’</a:t>
            </a:r>
          </a:p>
          <a:p>
            <a:r>
              <a:rPr lang="en-US" dirty="0"/>
              <a:t>Optimizer: ‘Adam’</a:t>
            </a:r>
          </a:p>
          <a:p>
            <a:r>
              <a:rPr lang="en-US" dirty="0"/>
              <a:t>Loss: ‘</a:t>
            </a:r>
            <a:r>
              <a:rPr lang="en-US" dirty="0" err="1"/>
              <a:t>categorical_crossentropy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C6C6C5-7186-45EE-9E62-60CE3BC8BE80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 flipH="1">
            <a:off x="2395153" y="2936130"/>
            <a:ext cx="1" cy="540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E4D70E-D43A-4290-911C-047897ED0228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2395153" y="3755018"/>
            <a:ext cx="7" cy="54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BAB1BA1-434C-4E52-9F9C-76B0C6FB80E3}"/>
              </a:ext>
            </a:extLst>
          </p:cNvPr>
          <p:cNvSpPr txBox="1"/>
          <p:nvPr/>
        </p:nvSpPr>
        <p:spPr>
          <a:xfrm>
            <a:off x="4176955" y="20546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D22B27-A723-4931-BC40-4E1F85D496F5}"/>
              </a:ext>
            </a:extLst>
          </p:cNvPr>
          <p:cNvSpPr txBox="1"/>
          <p:nvPr/>
        </p:nvSpPr>
        <p:spPr>
          <a:xfrm>
            <a:off x="4176955" y="45015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067B094-0A9B-41FA-9F5B-8272878F8270}"/>
              </a:ext>
            </a:extLst>
          </p:cNvPr>
          <p:cNvSpPr/>
          <p:nvPr/>
        </p:nvSpPr>
        <p:spPr>
          <a:xfrm>
            <a:off x="8182714" y="2273426"/>
            <a:ext cx="3294169" cy="3051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Epochs: 25, 50, 100</a:t>
            </a:r>
          </a:p>
          <a:p>
            <a:pPr algn="ctr"/>
            <a:r>
              <a:rPr lang="en-US" dirty="0"/>
              <a:t>Batch Size: 25 or 50</a:t>
            </a:r>
          </a:p>
        </p:txBody>
      </p:sp>
    </p:spTree>
    <p:extLst>
      <p:ext uri="{BB962C8B-B14F-4D97-AF65-F5344CB8AC3E}">
        <p14:creationId xmlns:p14="http://schemas.microsoft.com/office/powerpoint/2010/main" val="253184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AFA4-33A0-411A-94FE-96A74AD2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A9400-CF34-4069-9E7E-39F00E2A51BB}"/>
              </a:ext>
            </a:extLst>
          </p:cNvPr>
          <p:cNvSpPr txBox="1"/>
          <p:nvPr/>
        </p:nvSpPr>
        <p:spPr>
          <a:xfrm>
            <a:off x="1087610" y="2014193"/>
            <a:ext cx="641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Generator objects are not compatible with GridSearch, so I manually ran parameter optimization.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B8C55-3D60-4564-90D1-231D50D2B55D}"/>
              </a:ext>
            </a:extLst>
          </p:cNvPr>
          <p:cNvSpPr txBox="1"/>
          <p:nvPr/>
        </p:nvSpPr>
        <p:spPr>
          <a:xfrm>
            <a:off x="947335" y="3180861"/>
            <a:ext cx="305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Objective_1</a:t>
            </a:r>
            <a:r>
              <a:rPr lang="en-US" dirty="0"/>
              <a:t>: Train and test accuracies never varied beyond .36 and .33 regardless of parameter tuning.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985B8-E7DF-4E61-8939-0068F776BFB2}"/>
              </a:ext>
            </a:extLst>
          </p:cNvPr>
          <p:cNvSpPr txBox="1"/>
          <p:nvPr/>
        </p:nvSpPr>
        <p:spPr>
          <a:xfrm>
            <a:off x="4501661" y="4823114"/>
            <a:ext cx="318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Objective_2</a:t>
            </a:r>
            <a:r>
              <a:rPr lang="en-US" dirty="0"/>
              <a:t>: Manually optimized parameters.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154C00-008F-42EA-B49C-0E0FC47E2D7E}"/>
              </a:ext>
            </a:extLst>
          </p:cNvPr>
          <p:cNvSpPr/>
          <p:nvPr/>
        </p:nvSpPr>
        <p:spPr>
          <a:xfrm>
            <a:off x="7383707" y="5146279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C38E21-AC5F-4771-9F54-45402F08CB41}"/>
              </a:ext>
            </a:extLst>
          </p:cNvPr>
          <p:cNvCxnSpPr/>
          <p:nvPr/>
        </p:nvCxnSpPr>
        <p:spPr>
          <a:xfrm flipV="1">
            <a:off x="4152900" y="3180861"/>
            <a:ext cx="0" cy="227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AB66A0C-C5E2-43A4-8CB3-FD5860F4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90" y="2309800"/>
            <a:ext cx="2819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AFA4-33A0-411A-94FE-96A74AD2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A8FD9-E88A-4DFC-95BD-6B902F0B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884" y="4700931"/>
            <a:ext cx="5238750" cy="15144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CFA5E0C-0024-44A7-B938-1ADD30E1F7EB}"/>
              </a:ext>
            </a:extLst>
          </p:cNvPr>
          <p:cNvSpPr/>
          <p:nvPr/>
        </p:nvSpPr>
        <p:spPr>
          <a:xfrm>
            <a:off x="4967677" y="5976789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896AE-B655-47C3-B31A-7F230D59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883" y="1182848"/>
            <a:ext cx="5238749" cy="3437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0950D-6A58-4E53-BA02-52ACADAF1C28}"/>
              </a:ext>
            </a:extLst>
          </p:cNvPr>
          <p:cNvSpPr txBox="1"/>
          <p:nvPr/>
        </p:nvSpPr>
        <p:spPr>
          <a:xfrm>
            <a:off x="1635046" y="5912257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and used for prediction.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E3A3-D61D-41A6-B436-2323D345D3E7}"/>
              </a:ext>
            </a:extLst>
          </p:cNvPr>
          <p:cNvSpPr txBox="1"/>
          <p:nvPr/>
        </p:nvSpPr>
        <p:spPr>
          <a:xfrm>
            <a:off x="843090" y="2002007"/>
            <a:ext cx="4429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=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 = 74%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some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applied to the test 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Midsize = 70%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Tesla = 77%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Truck = 83%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3E246-A84D-4A40-86A9-C7060294CE8B}"/>
              </a:ext>
            </a:extLst>
          </p:cNvPr>
          <p:cNvSpPr txBox="1"/>
          <p:nvPr/>
        </p:nvSpPr>
        <p:spPr>
          <a:xfrm>
            <a:off x="1066800" y="469579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than guessing!</a:t>
            </a:r>
          </a:p>
        </p:txBody>
      </p:sp>
    </p:spTree>
    <p:extLst>
      <p:ext uri="{BB962C8B-B14F-4D97-AF65-F5344CB8AC3E}">
        <p14:creationId xmlns:p14="http://schemas.microsoft.com/office/powerpoint/2010/main" val="4094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93C-741C-4EC7-BF17-A370D6C8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7CEA2-11DC-4A79-9D8C-72428E6A3FA2}"/>
              </a:ext>
            </a:extLst>
          </p:cNvPr>
          <p:cNvSpPr txBox="1"/>
          <p:nvPr/>
        </p:nvSpPr>
        <p:spPr>
          <a:xfrm>
            <a:off x="950451" y="1904981"/>
            <a:ext cx="48603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larger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cleaner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background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Centered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defined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Vehicles within year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different features (i.e. logo for trucks)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the model using GridSearch or other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4CE44-F471-4D9D-A920-28079F5E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471" y="1762977"/>
            <a:ext cx="4936093" cy="33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6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6D57-838A-4A0B-832D-D78EFC99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14" y="34115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A425B-957A-46AD-B29B-4873AD9C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9" y="2639649"/>
            <a:ext cx="2771775" cy="2686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5E6AC-CEEE-46D0-B1C1-253E67AD3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72" y="2639649"/>
            <a:ext cx="3083585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3696A-38FA-4AF4-B28B-258F592F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435" y="2653936"/>
            <a:ext cx="28765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51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609</TotalTime>
  <Words>424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Machine Learning: Vehicle Type Identification</vt:lpstr>
      <vt:lpstr>Introduction</vt:lpstr>
      <vt:lpstr>Data Collection</vt:lpstr>
      <vt:lpstr>Data Augmentation</vt:lpstr>
      <vt:lpstr>CNN Model</vt:lpstr>
      <vt:lpstr>Fine Tuning</vt:lpstr>
      <vt:lpstr>Results</vt:lpstr>
      <vt:lpstr>Outlook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Truck Model Identification</dc:title>
  <dc:creator>Joel Rechin</dc:creator>
  <cp:lastModifiedBy>Joel Rechin</cp:lastModifiedBy>
  <cp:revision>29</cp:revision>
  <dcterms:created xsi:type="dcterms:W3CDTF">2021-05-20T01:46:19Z</dcterms:created>
  <dcterms:modified xsi:type="dcterms:W3CDTF">2021-05-21T03:01:25Z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