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60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0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58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4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1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0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4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3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C3E5-D1E3-4483-95F0-8BA9784ADF2B}" type="datetimeFigureOut">
              <a:rPr lang="pt-BR" smtClean="0"/>
              <a:t>17/05/2015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1601-67BF-4E21-A441-A940BE1D0F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4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00767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2073499" y="1146219"/>
            <a:ext cx="772732" cy="7727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2846231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3618963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4391695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5164427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5937159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6709891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7482623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8255355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9028087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/>
          <p:cNvSpPr/>
          <p:nvPr/>
        </p:nvSpPr>
        <p:spPr>
          <a:xfrm>
            <a:off x="9800819" y="114621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/>
          <p:cNvSpPr/>
          <p:nvPr/>
        </p:nvSpPr>
        <p:spPr>
          <a:xfrm>
            <a:off x="1300767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2073499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/>
          <p:cNvSpPr/>
          <p:nvPr/>
        </p:nvSpPr>
        <p:spPr>
          <a:xfrm>
            <a:off x="2846231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/>
          <p:cNvSpPr/>
          <p:nvPr/>
        </p:nvSpPr>
        <p:spPr>
          <a:xfrm>
            <a:off x="3618963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/>
          <p:cNvSpPr/>
          <p:nvPr/>
        </p:nvSpPr>
        <p:spPr>
          <a:xfrm>
            <a:off x="4391695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/>
          <p:cNvSpPr/>
          <p:nvPr/>
        </p:nvSpPr>
        <p:spPr>
          <a:xfrm>
            <a:off x="5164427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5937159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6709891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7482623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8255355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9028087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9800819" y="191895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300767" y="2691683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2073499" y="2691683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/>
          <p:cNvSpPr/>
          <p:nvPr/>
        </p:nvSpPr>
        <p:spPr>
          <a:xfrm>
            <a:off x="2846231" y="2691683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/>
          <p:cNvSpPr/>
          <p:nvPr/>
        </p:nvSpPr>
        <p:spPr>
          <a:xfrm>
            <a:off x="3618963" y="2691683"/>
            <a:ext cx="772732" cy="772732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/>
          <p:cNvSpPr/>
          <p:nvPr/>
        </p:nvSpPr>
        <p:spPr>
          <a:xfrm>
            <a:off x="4391695" y="2691683"/>
            <a:ext cx="772732" cy="7727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/>
          <p:cNvSpPr/>
          <p:nvPr/>
        </p:nvSpPr>
        <p:spPr>
          <a:xfrm>
            <a:off x="5164427" y="2691683"/>
            <a:ext cx="772732" cy="7727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/>
        </p:nvSpPr>
        <p:spPr>
          <a:xfrm>
            <a:off x="5937159" y="2691683"/>
            <a:ext cx="772732" cy="7727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/>
        </p:nvSpPr>
        <p:spPr>
          <a:xfrm>
            <a:off x="6709891" y="2691683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/>
          <p:cNvSpPr/>
          <p:nvPr/>
        </p:nvSpPr>
        <p:spPr>
          <a:xfrm>
            <a:off x="7482623" y="2691683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/>
          <p:cNvSpPr/>
          <p:nvPr/>
        </p:nvSpPr>
        <p:spPr>
          <a:xfrm>
            <a:off x="8255355" y="2691683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/>
          <p:cNvSpPr/>
          <p:nvPr/>
        </p:nvSpPr>
        <p:spPr>
          <a:xfrm>
            <a:off x="9028087" y="2691683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val 39"/>
          <p:cNvSpPr/>
          <p:nvPr/>
        </p:nvSpPr>
        <p:spPr>
          <a:xfrm>
            <a:off x="9800819" y="2691683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Oval 40"/>
          <p:cNvSpPr/>
          <p:nvPr/>
        </p:nvSpPr>
        <p:spPr>
          <a:xfrm>
            <a:off x="1300767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Oval 41"/>
          <p:cNvSpPr/>
          <p:nvPr/>
        </p:nvSpPr>
        <p:spPr>
          <a:xfrm>
            <a:off x="2073499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/>
          <p:cNvSpPr/>
          <p:nvPr/>
        </p:nvSpPr>
        <p:spPr>
          <a:xfrm>
            <a:off x="2846231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Oval 43"/>
          <p:cNvSpPr/>
          <p:nvPr/>
        </p:nvSpPr>
        <p:spPr>
          <a:xfrm>
            <a:off x="3618963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Oval 44"/>
          <p:cNvSpPr/>
          <p:nvPr/>
        </p:nvSpPr>
        <p:spPr>
          <a:xfrm>
            <a:off x="4391695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Oval 45"/>
          <p:cNvSpPr/>
          <p:nvPr/>
        </p:nvSpPr>
        <p:spPr>
          <a:xfrm>
            <a:off x="5164427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Oval 46"/>
          <p:cNvSpPr/>
          <p:nvPr/>
        </p:nvSpPr>
        <p:spPr>
          <a:xfrm>
            <a:off x="5937159" y="3464415"/>
            <a:ext cx="772732" cy="7727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Oval 47"/>
          <p:cNvSpPr/>
          <p:nvPr/>
        </p:nvSpPr>
        <p:spPr>
          <a:xfrm>
            <a:off x="6709891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Oval 48"/>
          <p:cNvSpPr/>
          <p:nvPr/>
        </p:nvSpPr>
        <p:spPr>
          <a:xfrm>
            <a:off x="7482623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Oval 49"/>
          <p:cNvSpPr/>
          <p:nvPr/>
        </p:nvSpPr>
        <p:spPr>
          <a:xfrm>
            <a:off x="8255355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Oval 50"/>
          <p:cNvSpPr/>
          <p:nvPr/>
        </p:nvSpPr>
        <p:spPr>
          <a:xfrm>
            <a:off x="9028087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Oval 51"/>
          <p:cNvSpPr/>
          <p:nvPr/>
        </p:nvSpPr>
        <p:spPr>
          <a:xfrm>
            <a:off x="9800819" y="3464415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Oval 52"/>
          <p:cNvSpPr/>
          <p:nvPr/>
        </p:nvSpPr>
        <p:spPr>
          <a:xfrm>
            <a:off x="1300767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2073499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Oval 54"/>
          <p:cNvSpPr/>
          <p:nvPr/>
        </p:nvSpPr>
        <p:spPr>
          <a:xfrm>
            <a:off x="2846231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Oval 55"/>
          <p:cNvSpPr/>
          <p:nvPr/>
        </p:nvSpPr>
        <p:spPr>
          <a:xfrm>
            <a:off x="3618963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Oval 56"/>
          <p:cNvSpPr/>
          <p:nvPr/>
        </p:nvSpPr>
        <p:spPr>
          <a:xfrm>
            <a:off x="4391695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Oval 57"/>
          <p:cNvSpPr/>
          <p:nvPr/>
        </p:nvSpPr>
        <p:spPr>
          <a:xfrm>
            <a:off x="5164427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Oval 58"/>
          <p:cNvSpPr/>
          <p:nvPr/>
        </p:nvSpPr>
        <p:spPr>
          <a:xfrm>
            <a:off x="5937159" y="4237147"/>
            <a:ext cx="772732" cy="7727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val 59"/>
          <p:cNvSpPr/>
          <p:nvPr/>
        </p:nvSpPr>
        <p:spPr>
          <a:xfrm>
            <a:off x="6709891" y="4237147"/>
            <a:ext cx="772732" cy="7727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Oval 60"/>
          <p:cNvSpPr/>
          <p:nvPr/>
        </p:nvSpPr>
        <p:spPr>
          <a:xfrm>
            <a:off x="7482623" y="4237147"/>
            <a:ext cx="772732" cy="7727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/>
          <p:cNvSpPr/>
          <p:nvPr/>
        </p:nvSpPr>
        <p:spPr>
          <a:xfrm>
            <a:off x="8255355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Oval 62"/>
          <p:cNvSpPr/>
          <p:nvPr/>
        </p:nvSpPr>
        <p:spPr>
          <a:xfrm>
            <a:off x="9028087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Oval 63"/>
          <p:cNvSpPr/>
          <p:nvPr/>
        </p:nvSpPr>
        <p:spPr>
          <a:xfrm>
            <a:off x="9800819" y="423714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Oval 64"/>
          <p:cNvSpPr/>
          <p:nvPr/>
        </p:nvSpPr>
        <p:spPr>
          <a:xfrm>
            <a:off x="1300767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Oval 65"/>
          <p:cNvSpPr/>
          <p:nvPr/>
        </p:nvSpPr>
        <p:spPr>
          <a:xfrm>
            <a:off x="2073499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Oval 66"/>
          <p:cNvSpPr/>
          <p:nvPr/>
        </p:nvSpPr>
        <p:spPr>
          <a:xfrm>
            <a:off x="2846231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Oval 67"/>
          <p:cNvSpPr/>
          <p:nvPr/>
        </p:nvSpPr>
        <p:spPr>
          <a:xfrm>
            <a:off x="3618963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Oval 68"/>
          <p:cNvSpPr/>
          <p:nvPr/>
        </p:nvSpPr>
        <p:spPr>
          <a:xfrm>
            <a:off x="4391695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Oval 69"/>
          <p:cNvSpPr/>
          <p:nvPr/>
        </p:nvSpPr>
        <p:spPr>
          <a:xfrm>
            <a:off x="5164427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Oval 70"/>
          <p:cNvSpPr/>
          <p:nvPr/>
        </p:nvSpPr>
        <p:spPr>
          <a:xfrm>
            <a:off x="5937159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/>
          <p:cNvSpPr/>
          <p:nvPr/>
        </p:nvSpPr>
        <p:spPr>
          <a:xfrm>
            <a:off x="6709891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/>
          <p:cNvSpPr/>
          <p:nvPr/>
        </p:nvSpPr>
        <p:spPr>
          <a:xfrm>
            <a:off x="7482623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/>
          <p:cNvSpPr/>
          <p:nvPr/>
        </p:nvSpPr>
        <p:spPr>
          <a:xfrm>
            <a:off x="8255355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/>
          <p:cNvSpPr/>
          <p:nvPr/>
        </p:nvSpPr>
        <p:spPr>
          <a:xfrm>
            <a:off x="9028087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Oval 75"/>
          <p:cNvSpPr/>
          <p:nvPr/>
        </p:nvSpPr>
        <p:spPr>
          <a:xfrm>
            <a:off x="9800819" y="5009879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>
            <a:off x="1300767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/>
          <p:cNvSpPr/>
          <p:nvPr/>
        </p:nvSpPr>
        <p:spPr>
          <a:xfrm>
            <a:off x="2073499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Oval 78"/>
          <p:cNvSpPr/>
          <p:nvPr/>
        </p:nvSpPr>
        <p:spPr>
          <a:xfrm>
            <a:off x="2846231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>
            <a:off x="3618963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/>
          <p:cNvSpPr/>
          <p:nvPr/>
        </p:nvSpPr>
        <p:spPr>
          <a:xfrm>
            <a:off x="4391695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Oval 81"/>
          <p:cNvSpPr/>
          <p:nvPr/>
        </p:nvSpPr>
        <p:spPr>
          <a:xfrm>
            <a:off x="5164427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/>
          <p:cNvSpPr/>
          <p:nvPr/>
        </p:nvSpPr>
        <p:spPr>
          <a:xfrm>
            <a:off x="5937159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Oval 83"/>
          <p:cNvSpPr/>
          <p:nvPr/>
        </p:nvSpPr>
        <p:spPr>
          <a:xfrm>
            <a:off x="6709891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Oval 84"/>
          <p:cNvSpPr/>
          <p:nvPr/>
        </p:nvSpPr>
        <p:spPr>
          <a:xfrm>
            <a:off x="7482623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/>
          <p:cNvSpPr/>
          <p:nvPr/>
        </p:nvSpPr>
        <p:spPr>
          <a:xfrm>
            <a:off x="8255355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Oval 86"/>
          <p:cNvSpPr/>
          <p:nvPr/>
        </p:nvSpPr>
        <p:spPr>
          <a:xfrm>
            <a:off x="9028087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Oval 87"/>
          <p:cNvSpPr/>
          <p:nvPr/>
        </p:nvSpPr>
        <p:spPr>
          <a:xfrm>
            <a:off x="9800819" y="5782611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Oval 88"/>
          <p:cNvSpPr/>
          <p:nvPr/>
        </p:nvSpPr>
        <p:spPr>
          <a:xfrm>
            <a:off x="1300767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Oval 89"/>
          <p:cNvSpPr/>
          <p:nvPr/>
        </p:nvSpPr>
        <p:spPr>
          <a:xfrm>
            <a:off x="2073499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Oval 90"/>
          <p:cNvSpPr/>
          <p:nvPr/>
        </p:nvSpPr>
        <p:spPr>
          <a:xfrm>
            <a:off x="2846231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Oval 91"/>
          <p:cNvSpPr/>
          <p:nvPr/>
        </p:nvSpPr>
        <p:spPr>
          <a:xfrm>
            <a:off x="3618963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Oval 92"/>
          <p:cNvSpPr/>
          <p:nvPr/>
        </p:nvSpPr>
        <p:spPr>
          <a:xfrm>
            <a:off x="4391695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Oval 93"/>
          <p:cNvSpPr/>
          <p:nvPr/>
        </p:nvSpPr>
        <p:spPr>
          <a:xfrm>
            <a:off x="5164427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Oval 94"/>
          <p:cNvSpPr/>
          <p:nvPr/>
        </p:nvSpPr>
        <p:spPr>
          <a:xfrm>
            <a:off x="5937159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Oval 95"/>
          <p:cNvSpPr/>
          <p:nvPr/>
        </p:nvSpPr>
        <p:spPr>
          <a:xfrm>
            <a:off x="6709891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Oval 96"/>
          <p:cNvSpPr/>
          <p:nvPr/>
        </p:nvSpPr>
        <p:spPr>
          <a:xfrm>
            <a:off x="7482623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Oval 97"/>
          <p:cNvSpPr/>
          <p:nvPr/>
        </p:nvSpPr>
        <p:spPr>
          <a:xfrm>
            <a:off x="8255355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Oval 98"/>
          <p:cNvSpPr/>
          <p:nvPr/>
        </p:nvSpPr>
        <p:spPr>
          <a:xfrm>
            <a:off x="9028087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Oval 99"/>
          <p:cNvSpPr/>
          <p:nvPr/>
        </p:nvSpPr>
        <p:spPr>
          <a:xfrm>
            <a:off x="9800819" y="373487"/>
            <a:ext cx="772732" cy="7727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0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Rodrigues</dc:creator>
  <cp:lastModifiedBy>Joel Rodrigues</cp:lastModifiedBy>
  <cp:revision>1</cp:revision>
  <dcterms:created xsi:type="dcterms:W3CDTF">2015-05-18T02:31:09Z</dcterms:created>
  <dcterms:modified xsi:type="dcterms:W3CDTF">2015-05-18T02:39:03Z</dcterms:modified>
</cp:coreProperties>
</file>