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8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8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40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79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10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61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8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6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6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61968C-3981-42A8-8D06-932EEB6FE393}" type="datetimeFigureOut">
              <a:rPr lang="pt-BR" smtClean="0"/>
              <a:t>15/06/2015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6A2DAD9-71EF-4699-B256-34B15D3445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688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Snake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Joel Rodrigues</a:t>
            </a:r>
          </a:p>
          <a:p>
            <a:r>
              <a:rPr lang="pt-BR" sz="2000" dirty="0" smtClean="0"/>
              <a:t>Francleide Peixoto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466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jogo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O jogador deve mover a cobra pelo mapa e alcançar as comidas.</a:t>
            </a:r>
          </a:p>
          <a:p>
            <a:r>
              <a:rPr lang="pt-BR" sz="2000" dirty="0" smtClean="0"/>
              <a:t>Ao comer uma fruta, a cobra aumenta seu tamanho.</a:t>
            </a:r>
          </a:p>
        </p:txBody>
      </p:sp>
    </p:spTree>
    <p:extLst>
      <p:ext uri="{BB962C8B-B14F-4D97-AF65-F5344CB8AC3E}">
        <p14:creationId xmlns:p14="http://schemas.microsoft.com/office/powerpoint/2010/main" val="38992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de lista encadeada;</a:t>
            </a:r>
          </a:p>
          <a:p>
            <a:r>
              <a:rPr lang="pt-BR" dirty="0" smtClean="0"/>
              <a:t>Facilidade para propagar os movimentos ao longo do corpo da cobra;</a:t>
            </a:r>
          </a:p>
          <a:p>
            <a:r>
              <a:rPr lang="pt-BR" dirty="0" smtClean="0"/>
              <a:t>Necessidade de alocação dinâmica de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31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Diferentes comidas:</a:t>
            </a:r>
          </a:p>
          <a:p>
            <a:pPr lvl="1"/>
            <a:r>
              <a:rPr lang="pt-BR" sz="1800" dirty="0" smtClean="0"/>
              <a:t>Imagens diferentes;</a:t>
            </a:r>
          </a:p>
          <a:p>
            <a:pPr lvl="1"/>
            <a:r>
              <a:rPr lang="pt-BR" sz="1800" dirty="0" smtClean="0"/>
              <a:t>Pontuações diferentes;</a:t>
            </a:r>
          </a:p>
          <a:p>
            <a:pPr lvl="1"/>
            <a:r>
              <a:rPr lang="pt-BR" sz="1800" dirty="0" smtClean="0"/>
              <a:t>Pontuação negativa.</a:t>
            </a:r>
          </a:p>
          <a:p>
            <a:r>
              <a:rPr lang="pt-BR" sz="2000" dirty="0" smtClean="0"/>
              <a:t>Diferentes níveis:</a:t>
            </a:r>
          </a:p>
          <a:p>
            <a:pPr lvl="1"/>
            <a:r>
              <a:rPr lang="pt-BR" sz="1800" dirty="0" smtClean="0"/>
              <a:t>Ao atingir uma pontuação, o jogador avança de nível e a velocidade do jogo aumenta.</a:t>
            </a:r>
          </a:p>
        </p:txBody>
      </p:sp>
    </p:spTree>
    <p:extLst>
      <p:ext uri="{BB962C8B-B14F-4D97-AF65-F5344CB8AC3E}">
        <p14:creationId xmlns:p14="http://schemas.microsoft.com/office/powerpoint/2010/main" val="25465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Linguagem C++;</a:t>
            </a:r>
          </a:p>
          <a:p>
            <a:r>
              <a:rPr lang="pt-BR" sz="2400" dirty="0" smtClean="0"/>
              <a:t>Biblioteca SFML (versão 2.3);</a:t>
            </a:r>
          </a:p>
          <a:p>
            <a:r>
              <a:rPr lang="pt-BR" sz="2400" dirty="0" smtClean="0"/>
              <a:t>Ambiente:</a:t>
            </a:r>
          </a:p>
          <a:p>
            <a:pPr lvl="1"/>
            <a:r>
              <a:rPr lang="pt-BR" sz="2000" dirty="0" smtClean="0"/>
              <a:t>Ubuntu 14.10;</a:t>
            </a:r>
          </a:p>
          <a:p>
            <a:pPr lvl="1"/>
            <a:r>
              <a:rPr lang="pt-BR" sz="2000" dirty="0" smtClean="0"/>
              <a:t>Code::Blocks;</a:t>
            </a:r>
          </a:p>
          <a:p>
            <a:r>
              <a:rPr lang="pt-BR" sz="2400" dirty="0" smtClean="0"/>
              <a:t>Git / Github.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94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73048"/>
            <a:ext cx="10554574" cy="3636511"/>
          </a:xfrm>
        </p:spPr>
        <p:txBody>
          <a:bodyPr>
            <a:noAutofit/>
          </a:bodyPr>
          <a:lstStyle/>
          <a:p>
            <a:r>
              <a:rPr lang="pt-BR" sz="2400" dirty="0" smtClean="0"/>
              <a:t>Classes:</a:t>
            </a:r>
          </a:p>
          <a:p>
            <a:pPr lvl="1"/>
            <a:r>
              <a:rPr lang="pt-BR" sz="2000" dirty="0" smtClean="0"/>
              <a:t>Game;</a:t>
            </a:r>
          </a:p>
          <a:p>
            <a:pPr lvl="1"/>
            <a:r>
              <a:rPr lang="pt-BR" sz="2000" dirty="0" smtClean="0"/>
              <a:t>Map;</a:t>
            </a:r>
          </a:p>
          <a:p>
            <a:pPr lvl="1"/>
            <a:r>
              <a:rPr lang="pt-BR" sz="2000" dirty="0" smtClean="0"/>
              <a:t>Snake;</a:t>
            </a:r>
          </a:p>
          <a:p>
            <a:pPr lvl="1"/>
            <a:r>
              <a:rPr lang="pt-BR" sz="2000" dirty="0" smtClean="0"/>
              <a:t>FoodFactory;</a:t>
            </a:r>
          </a:p>
          <a:p>
            <a:r>
              <a:rPr lang="pt-BR" sz="2400" dirty="0" smtClean="0"/>
              <a:t>Estruturas:</a:t>
            </a:r>
          </a:p>
          <a:p>
            <a:pPr lvl="1"/>
            <a:r>
              <a:rPr lang="pt-BR" sz="2000" dirty="0" smtClean="0"/>
              <a:t>Food;</a:t>
            </a:r>
          </a:p>
          <a:p>
            <a:pPr lvl="1"/>
            <a:r>
              <a:rPr lang="pt-BR" sz="2000" dirty="0" smtClean="0"/>
              <a:t>Node;</a:t>
            </a:r>
          </a:p>
          <a:p>
            <a:r>
              <a:rPr lang="pt-BR" sz="2400" dirty="0" smtClean="0"/>
              <a:t>Enumerações:</a:t>
            </a:r>
          </a:p>
          <a:p>
            <a:pPr lvl="1"/>
            <a:r>
              <a:rPr lang="pt-BR" sz="2000" dirty="0" smtClean="0"/>
              <a:t>Orientation;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10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 cobra é representada por uma lista encadeada com inserções no fim (cauda).</a:t>
            </a:r>
          </a:p>
          <a:p>
            <a:r>
              <a:rPr lang="pt-BR" sz="2000" dirty="0" smtClean="0"/>
              <a:t>A cabeça guia os demais blocos.</a:t>
            </a:r>
          </a:p>
          <a:p>
            <a:r>
              <a:rPr lang="pt-BR" sz="2000" dirty="0" smtClean="0"/>
              <a:t>A cauda é referência para adição de novos blocos.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864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Instalação da biblioteca SFML;</a:t>
            </a:r>
          </a:p>
          <a:p>
            <a:r>
              <a:rPr lang="pt-BR" sz="2000" dirty="0" smtClean="0"/>
              <a:t>Conciliação de tempo com outros projetos;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2598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</TotalTime>
  <Words>186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Snake</vt:lpstr>
      <vt:lpstr>Sobre o jogo</vt:lpstr>
      <vt:lpstr>A ideia</vt:lpstr>
      <vt:lpstr>Funcionalidades</vt:lpstr>
      <vt:lpstr>Tecnologias utilizadas</vt:lpstr>
      <vt:lpstr>Estrutura do projeto</vt:lpstr>
      <vt:lpstr>Estruturas de dados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Joel Rodrigues</dc:creator>
  <cp:lastModifiedBy>Joel Rodrigues</cp:lastModifiedBy>
  <cp:revision>7</cp:revision>
  <dcterms:created xsi:type="dcterms:W3CDTF">2015-06-15T23:58:50Z</dcterms:created>
  <dcterms:modified xsi:type="dcterms:W3CDTF">2015-06-16T01:06:34Z</dcterms:modified>
</cp:coreProperties>
</file>