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cap="all" sz="72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18" name="Numéro de diapositive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6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>
            <a:lvl1pPr>
              <a:defRPr cap="all" sz="72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27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8" name="Numéro de diapositive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REPE MAILBOX"/>
          <p:cNvSpPr txBox="1"/>
          <p:nvPr>
            <p:ph type="title"/>
          </p:nvPr>
        </p:nvSpPr>
        <p:spPr>
          <a:xfrm>
            <a:off x="1270000" y="7655554"/>
            <a:ext cx="10464800" cy="1282701"/>
          </a:xfrm>
          <a:prstGeom prst="rect">
            <a:avLst/>
          </a:prstGeom>
        </p:spPr>
        <p:txBody>
          <a:bodyPr/>
          <a:lstStyle/>
          <a:p>
            <a:pPr/>
            <a:r>
              <a:t>CREPE MAILBOX</a:t>
            </a:r>
          </a:p>
        </p:txBody>
      </p:sp>
      <p:sp>
        <p:nvSpPr>
          <p:cNvPr id="138" name="Strategies d’attaques par  Walid Koubaa &amp; Joel Schar"/>
          <p:cNvSpPr txBox="1"/>
          <p:nvPr>
            <p:ph type="body" sz="quarter" idx="1"/>
          </p:nvPr>
        </p:nvSpPr>
        <p:spPr>
          <a:xfrm>
            <a:off x="1270000" y="9182806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2500" u="sng"/>
            </a:lvl1pPr>
          </a:lstStyle>
          <a:p>
            <a:pPr/>
            <a:r>
              <a:t>Strategies d’attaques par  Walid Koubaa &amp; Joel Schar</a:t>
            </a:r>
          </a:p>
        </p:txBody>
      </p:sp>
      <p:pic>
        <p:nvPicPr>
          <p:cNvPr id="139" name="Affiche Projet A4.pdf" descr="Affiche Projet A4.pdf"/>
          <p:cNvPicPr>
            <a:picLocks noChangeAspect="1"/>
          </p:cNvPicPr>
          <p:nvPr/>
        </p:nvPicPr>
        <p:blipFill>
          <a:blip r:embed="rId2">
            <a:extLst/>
          </a:blip>
          <a:srcRect l="0" t="5134" r="92544" b="83958"/>
          <a:stretch>
            <a:fillRect/>
          </a:stretch>
        </p:blipFill>
        <p:spPr>
          <a:xfrm>
            <a:off x="-18596" y="7410171"/>
            <a:ext cx="674004" cy="1395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Capture d’écran 2019-01-12 à 18.48.04.png" descr="Capture d’écran 2019-01-12 à 18.48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72661" y="0"/>
            <a:ext cx="13950122" cy="741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aques effectués"/>
          <p:cNvSpPr txBox="1"/>
          <p:nvPr>
            <p:ph type="title"/>
          </p:nvPr>
        </p:nvSpPr>
        <p:spPr>
          <a:xfrm>
            <a:off x="-189329" y="-48739"/>
            <a:ext cx="12293601" cy="2438401"/>
          </a:xfrm>
          <a:prstGeom prst="rect">
            <a:avLst/>
          </a:prstGeom>
        </p:spPr>
        <p:txBody>
          <a:bodyPr/>
          <a:lstStyle/>
          <a:p>
            <a:pPr/>
            <a:r>
              <a:t>Attaques effectués</a:t>
            </a:r>
          </a:p>
        </p:txBody>
      </p:sp>
      <p:sp>
        <p:nvSpPr>
          <p:cNvPr id="143" name="Texte"/>
          <p:cNvSpPr txBox="1"/>
          <p:nvPr/>
        </p:nvSpPr>
        <p:spPr>
          <a:xfrm>
            <a:off x="6058611" y="4646270"/>
            <a:ext cx="887578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44" name="A1 - Attaque par modification de l’URL…"/>
          <p:cNvSpPr txBox="1"/>
          <p:nvPr/>
        </p:nvSpPr>
        <p:spPr>
          <a:xfrm>
            <a:off x="394149" y="2863850"/>
            <a:ext cx="12470502" cy="427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4100">
                <a:solidFill>
                  <a:srgbClr val="6C6C6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A1 - Attaque par modification de l’URL </a:t>
            </a:r>
          </a:p>
          <a:p>
            <a:pPr>
              <a:defRPr b="0" sz="4100">
                <a:solidFill>
                  <a:srgbClr val="6C6C6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A2 - Injection SQL depuis le formulaire (form)</a:t>
            </a:r>
          </a:p>
          <a:p>
            <a:pPr>
              <a:defRPr b="0" sz="4100">
                <a:solidFill>
                  <a:srgbClr val="6C6C6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A3 -Brute forcable login form - avec Burp</a:t>
            </a:r>
          </a:p>
          <a:p>
            <a:pPr>
              <a:defRPr b="0" sz="4100">
                <a:solidFill>
                  <a:srgbClr val="6C6C6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A4 - No limit of max login attempts</a:t>
            </a:r>
          </a:p>
          <a:p>
            <a:pPr>
              <a:defRPr b="0" sz="4100">
                <a:solidFill>
                  <a:srgbClr val="6C6C6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A5 Id des messages directement accessibles- </a:t>
            </a:r>
          </a:p>
          <a:p>
            <a:pPr>
              <a:defRPr b="0" sz="4100">
                <a:solidFill>
                  <a:srgbClr val="6C6C6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A6 Acces aux informations des utilisateur visibles suelement par l’administrateur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MéLIORATIONS APPORTées"/>
          <p:cNvSpPr txBox="1"/>
          <p:nvPr>
            <p:ph type="title"/>
          </p:nvPr>
        </p:nvSpPr>
        <p:spPr>
          <a:xfrm>
            <a:off x="-189329" y="-48739"/>
            <a:ext cx="12293601" cy="2438401"/>
          </a:xfrm>
          <a:prstGeom prst="rect">
            <a:avLst/>
          </a:prstGeom>
        </p:spPr>
        <p:txBody>
          <a:bodyPr/>
          <a:lstStyle/>
          <a:p>
            <a:pPr/>
            <a:r>
              <a:t>AMéLIORATIONS APPORTées</a:t>
            </a:r>
          </a:p>
        </p:txBody>
      </p:sp>
      <p:sp>
        <p:nvSpPr>
          <p:cNvPr id="147" name="S1 - (hasher les id des messages dans le code php)…"/>
          <p:cNvSpPr txBox="1"/>
          <p:nvPr/>
        </p:nvSpPr>
        <p:spPr>
          <a:xfrm>
            <a:off x="1316053" y="4356100"/>
            <a:ext cx="10626695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4100">
                <a:solidFill>
                  <a:srgbClr val="6C6C6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S1 - (hasher les id des messages dans le code php)</a:t>
            </a:r>
          </a:p>
          <a:p>
            <a:pPr>
              <a:defRPr b="0" sz="4100">
                <a:solidFill>
                  <a:srgbClr val="6C6C6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Afin de contrer une potentielle attaque comme A5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TTACK DEMO TIME !"/>
          <p:cNvSpPr txBox="1"/>
          <p:nvPr>
            <p:ph type="title"/>
          </p:nvPr>
        </p:nvSpPr>
        <p:spPr>
          <a:xfrm>
            <a:off x="-189329" y="-48739"/>
            <a:ext cx="12293601" cy="2438401"/>
          </a:xfrm>
          <a:prstGeom prst="rect">
            <a:avLst/>
          </a:prstGeom>
        </p:spPr>
        <p:txBody>
          <a:bodyPr/>
          <a:lstStyle/>
          <a:p>
            <a:pPr/>
            <a:r>
              <a:t>ATTACK DEMO TIME !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26795" b="0"/>
          <a:stretch>
            <a:fillRect/>
          </a:stretch>
        </p:blipFill>
        <p:spPr>
          <a:xfrm>
            <a:off x="2594470" y="2459831"/>
            <a:ext cx="7492533" cy="6840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