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302" r:id="rId5"/>
    <p:sldId id="271" r:id="rId6"/>
    <p:sldId id="275" r:id="rId7"/>
    <p:sldId id="304" r:id="rId8"/>
    <p:sldId id="306" r:id="rId9"/>
    <p:sldId id="290" r:id="rId10"/>
    <p:sldId id="307" r:id="rId11"/>
    <p:sldId id="292" r:id="rId12"/>
    <p:sldId id="282" r:id="rId13"/>
    <p:sldId id="305" r:id="rId14"/>
    <p:sldId id="263" r:id="rId15"/>
    <p:sldId id="273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0775F-08AD-4F5C-BB0B-237FB1F38804}" v="5" dt="2024-04-08T05:55:5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6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3073C-98B4-71E4-30A1-27EE3A84DDCA}"/>
              </a:ext>
            </a:extLst>
          </p:cNvPr>
          <p:cNvSpPr txBox="1"/>
          <p:nvPr/>
        </p:nvSpPr>
        <p:spPr>
          <a:xfrm>
            <a:off x="1409700" y="3022193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QUIZVERSE</a:t>
            </a:r>
          </a:p>
          <a:p>
            <a:pPr algn="ctr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EXAMINATION EXPERIENCE</a:t>
            </a:r>
          </a:p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NO.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EDD61-A52D-50A4-BD8A-92F07FBE301B}"/>
              </a:ext>
            </a:extLst>
          </p:cNvPr>
          <p:cNvSpPr txBox="1"/>
          <p:nvPr/>
        </p:nvSpPr>
        <p:spPr>
          <a:xfrm>
            <a:off x="9220200" y="6016253"/>
            <a:ext cx="40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ADR21CS032 JELAN MATHEW JAMES</a:t>
            </a:r>
          </a:p>
          <a:p>
            <a:r>
              <a:rPr lang="en-IN" dirty="0"/>
              <a:t>ADR21CS059 SUJITH T S</a:t>
            </a:r>
          </a:p>
          <a:p>
            <a:r>
              <a:rPr lang="en-IN" dirty="0"/>
              <a:t>ADR21CS034 JOEL SIBY VARGHESE</a:t>
            </a:r>
          </a:p>
          <a:p>
            <a:r>
              <a:rPr lang="en-IN" dirty="0"/>
              <a:t>ADR21CS042 N HARIKRISHNAN</a:t>
            </a:r>
          </a:p>
          <a:p>
            <a:r>
              <a:rPr lang="en-IN" dirty="0"/>
              <a:t>ADR21CS053 SABARINATH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2F243-53D4-124D-6698-068E5BD4B5DE}"/>
              </a:ext>
            </a:extLst>
          </p:cNvPr>
          <p:cNvSpPr txBox="1"/>
          <p:nvPr/>
        </p:nvSpPr>
        <p:spPr>
          <a:xfrm>
            <a:off x="405245" y="6141027"/>
            <a:ext cx="414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PROJECT GUIDE : Asst Prof </a:t>
            </a:r>
            <a:r>
              <a:rPr lang="en-IN" b="1" dirty="0"/>
              <a:t>SREEDEEPA H S</a:t>
            </a:r>
          </a:p>
        </p:txBody>
      </p:sp>
    </p:spTree>
    <p:extLst>
      <p:ext uri="{BB962C8B-B14F-4D97-AF65-F5344CB8AC3E}">
        <p14:creationId xmlns:p14="http://schemas.microsoft.com/office/powerpoint/2010/main" val="315896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F03589-CF4A-2E00-4D20-4E018E79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46" y="0"/>
            <a:ext cx="1238950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0A797-590E-DB86-2F5D-E10C8DB7784D}"/>
              </a:ext>
            </a:extLst>
          </p:cNvPr>
          <p:cNvSpPr txBox="1"/>
          <p:nvPr/>
        </p:nvSpPr>
        <p:spPr>
          <a:xfrm>
            <a:off x="4156363" y="883227"/>
            <a:ext cx="512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– STUDEDNT 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75EDD-B8DF-DF14-857D-7105A31D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61" y="1854895"/>
            <a:ext cx="9190516" cy="52887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3A80AA-6BE1-656E-CFF6-393EC15F2181}"/>
              </a:ext>
            </a:extLst>
          </p:cNvPr>
          <p:cNvCxnSpPr>
            <a:cxnSpLocks/>
          </p:cNvCxnSpPr>
          <p:nvPr/>
        </p:nvCxnSpPr>
        <p:spPr>
          <a:xfrm>
            <a:off x="5104435" y="1446835"/>
            <a:ext cx="302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8B57A4-3616-5E9B-7533-7D958F744DAD}"/>
              </a:ext>
            </a:extLst>
          </p:cNvPr>
          <p:cNvCxnSpPr>
            <a:cxnSpLocks/>
          </p:cNvCxnSpPr>
          <p:nvPr/>
        </p:nvCxnSpPr>
        <p:spPr>
          <a:xfrm>
            <a:off x="8125428" y="1437189"/>
            <a:ext cx="0" cy="608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1F1F4F-258D-8968-5D58-6EC793B67048}"/>
              </a:ext>
            </a:extLst>
          </p:cNvPr>
          <p:cNvCxnSpPr>
            <a:cxnSpLocks/>
          </p:cNvCxnSpPr>
          <p:nvPr/>
        </p:nvCxnSpPr>
        <p:spPr>
          <a:xfrm>
            <a:off x="5104435" y="1446835"/>
            <a:ext cx="0" cy="608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8F6B59-F33B-010E-A281-BA7DC62DAEDD}"/>
              </a:ext>
            </a:extLst>
          </p:cNvPr>
          <p:cNvCxnSpPr>
            <a:cxnSpLocks/>
          </p:cNvCxnSpPr>
          <p:nvPr/>
        </p:nvCxnSpPr>
        <p:spPr>
          <a:xfrm>
            <a:off x="5104435" y="7502323"/>
            <a:ext cx="302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8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C9874D-41CF-86D2-FAD4-9CFA8F1C7445}"/>
              </a:ext>
            </a:extLst>
          </p:cNvPr>
          <p:cNvSpPr/>
          <p:nvPr/>
        </p:nvSpPr>
        <p:spPr>
          <a:xfrm>
            <a:off x="0" y="0"/>
            <a:ext cx="6367346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54CF-D6D4-5226-4B85-EEACF7700BE3}"/>
              </a:ext>
            </a:extLst>
          </p:cNvPr>
          <p:cNvSpPr txBox="1"/>
          <p:nvPr/>
        </p:nvSpPr>
        <p:spPr>
          <a:xfrm>
            <a:off x="2919765" y="-135665"/>
            <a:ext cx="7315200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</a:t>
            </a: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</a:p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2B5D8-3F12-1DD5-5589-579041062543}"/>
              </a:ext>
            </a:extLst>
          </p:cNvPr>
          <p:cNvSpPr txBox="1"/>
          <p:nvPr/>
        </p:nvSpPr>
        <p:spPr>
          <a:xfrm>
            <a:off x="323385" y="1605776"/>
            <a:ext cx="5664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SOFTWARE REQUIREMENTS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OS: UBUNTU 22.04 LTS</a:t>
            </a:r>
          </a:p>
          <a:p>
            <a:r>
              <a:rPr lang="en-IN" dirty="0">
                <a:solidFill>
                  <a:schemeClr val="bg1"/>
                </a:solidFill>
              </a:rPr>
              <a:t>API DEVELOPMENT: DJANGO NINJA</a:t>
            </a:r>
          </a:p>
          <a:p>
            <a:r>
              <a:rPr lang="en-IN" dirty="0">
                <a:solidFill>
                  <a:schemeClr val="bg1"/>
                </a:solidFill>
              </a:rPr>
              <a:t>DATABASE: PostgreSQL</a:t>
            </a:r>
          </a:p>
          <a:p>
            <a:r>
              <a:rPr lang="en-IN" dirty="0">
                <a:solidFill>
                  <a:schemeClr val="bg1"/>
                </a:solidFill>
              </a:rPr>
              <a:t>FRONT END: React</a:t>
            </a:r>
          </a:p>
          <a:p>
            <a:r>
              <a:rPr lang="en-IN" dirty="0">
                <a:solidFill>
                  <a:schemeClr val="bg1"/>
                </a:solidFill>
              </a:rPr>
              <a:t>UI/UX: Figma</a:t>
            </a:r>
          </a:p>
          <a:p>
            <a:r>
              <a:rPr lang="en-IN" dirty="0">
                <a:solidFill>
                  <a:schemeClr val="bg1"/>
                </a:solidFill>
              </a:rPr>
              <a:t>STYLING: Tailwind CSS</a:t>
            </a:r>
          </a:p>
          <a:p>
            <a:r>
              <a:rPr lang="en-IN" dirty="0">
                <a:solidFill>
                  <a:schemeClr val="bg1"/>
                </a:solidFill>
              </a:rPr>
              <a:t>CLOUD PROVIDER: </a:t>
            </a:r>
            <a:r>
              <a:rPr lang="en-IN" dirty="0" err="1">
                <a:solidFill>
                  <a:schemeClr val="bg1"/>
                </a:solidFill>
              </a:rPr>
              <a:t>DigitalOcean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VERSION CONTROLLER: Git</a:t>
            </a:r>
          </a:p>
          <a:p>
            <a:r>
              <a:rPr lang="en-IN" dirty="0">
                <a:solidFill>
                  <a:schemeClr val="bg1"/>
                </a:solidFill>
              </a:rPr>
              <a:t>CODE REPOSITORY: 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B10F2-B8A1-3923-5F59-76F36E6328ED}"/>
              </a:ext>
            </a:extLst>
          </p:cNvPr>
          <p:cNvSpPr txBox="1"/>
          <p:nvPr/>
        </p:nvSpPr>
        <p:spPr>
          <a:xfrm>
            <a:off x="6556917" y="1605776"/>
            <a:ext cx="7192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HARDWARE REQUIREMENT</a:t>
            </a:r>
          </a:p>
          <a:p>
            <a:endParaRPr lang="en-IN" dirty="0"/>
          </a:p>
          <a:p>
            <a:r>
              <a:rPr lang="en-IN" dirty="0"/>
              <a:t>CPU: Basic Intel i3 1215u </a:t>
            </a:r>
          </a:p>
          <a:p>
            <a:r>
              <a:rPr lang="en-IN" dirty="0"/>
              <a:t>GPU: Not required</a:t>
            </a:r>
          </a:p>
          <a:p>
            <a:r>
              <a:rPr lang="en-IN" dirty="0"/>
              <a:t>RAM: 8GB</a:t>
            </a:r>
          </a:p>
          <a:p>
            <a:r>
              <a:rPr lang="en-IN" dirty="0"/>
              <a:t>SSD: 240GB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5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90FDB-C702-4CDC-DB69-975802ED2934}"/>
              </a:ext>
            </a:extLst>
          </p:cNvPr>
          <p:cNvSpPr txBox="1"/>
          <p:nvPr/>
        </p:nvSpPr>
        <p:spPr>
          <a:xfrm>
            <a:off x="713678" y="367990"/>
            <a:ext cx="12835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CURRENT PROGRESS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8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E412D6-463E-49F2-0C33-0EF975A0CC72}"/>
              </a:ext>
            </a:extLst>
          </p:cNvPr>
          <p:cNvSpPr/>
          <p:nvPr/>
        </p:nvSpPr>
        <p:spPr>
          <a:xfrm>
            <a:off x="9433932" y="0"/>
            <a:ext cx="5196468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10158762" y="3701101"/>
            <a:ext cx="6118878" cy="1829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 2"/>
          <p:cNvSpPr/>
          <p:nvPr/>
        </p:nvSpPr>
        <p:spPr>
          <a:xfrm>
            <a:off x="833199" y="3048595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In summary, QuizVerse offers a fresh approach to exams that tackles the problems with traditional methods. It makes tests easier for teachers and more enjoyable for students. With its user-friendly design and strong security features, QuizVerse provides valuable insights into how well students are doing. By embracing QuizVerse, we're moving towards a future where exams are smarter, easier, and more inclusive, helping everyone learn better.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8AE84-1FDB-4A74-635C-5EECB965B94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ECE6D-6EF4-0467-495A-3B404A13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12" y="4630455"/>
            <a:ext cx="1319431" cy="13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5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26B1E-22E2-EEC1-4BAE-BE527C65604F}"/>
              </a:ext>
            </a:extLst>
          </p:cNvPr>
          <p:cNvSpPr txBox="1"/>
          <p:nvPr/>
        </p:nvSpPr>
        <p:spPr>
          <a:xfrm>
            <a:off x="2107579" y="1739008"/>
            <a:ext cx="391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8A295-6EDD-F705-711B-2698C03ABEEE}"/>
              </a:ext>
            </a:extLst>
          </p:cNvPr>
          <p:cNvSpPr txBox="1"/>
          <p:nvPr/>
        </p:nvSpPr>
        <p:spPr>
          <a:xfrm>
            <a:off x="1759830" y="2287283"/>
            <a:ext cx="823564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529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B0B5B-B0A8-91CF-5321-36356610B103}"/>
              </a:ext>
            </a:extLst>
          </p:cNvPr>
          <p:cNvSpPr txBox="1"/>
          <p:nvPr/>
        </p:nvSpPr>
        <p:spPr>
          <a:xfrm>
            <a:off x="1527716" y="1465456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3F182-8410-6C0E-4940-8617666D01AD}"/>
              </a:ext>
            </a:extLst>
          </p:cNvPr>
          <p:cNvSpPr txBox="1"/>
          <p:nvPr/>
        </p:nvSpPr>
        <p:spPr>
          <a:xfrm>
            <a:off x="1527716" y="2665141"/>
            <a:ext cx="108278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revolutionary web application transforming the examination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QuizVerse aims to address the shortcomings of traditional examination methods by offering a versatile platform for conducting rigorous examinations and engaging quizzes.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presentation will explore the challenges faced by traditional examination methods and how QuizVerse provides innovative solutions to overcome them.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7F82-CB62-27FA-0268-DF1954BE0000}"/>
              </a:ext>
            </a:extLst>
          </p:cNvPr>
          <p:cNvSpPr txBox="1"/>
          <p:nvPr/>
        </p:nvSpPr>
        <p:spPr>
          <a:xfrm>
            <a:off x="1399478" y="1433289"/>
            <a:ext cx="11436846" cy="292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IN" sz="2400" b="1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QuizVerse</a:t>
            </a:r>
            <a:r>
              <a:rPr lang="en-GB" sz="2000" dirty="0"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is</a:t>
            </a:r>
            <a:r>
              <a:rPr lang="en-GB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 web application designed to revolutionize the examination experience.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QuizVerse offers a versatile platform for conducting rigorous examinations and engaging, knowledge-testing quizzes.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Application contains Faculty console for conducting tests and analysis of student performance.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Student role users can attend viva and submit their answers. Community role users can create general quizzes that can be accesses by others.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4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34C51-2D98-6C53-CA9D-53705DEEF91E}"/>
              </a:ext>
            </a:extLst>
          </p:cNvPr>
          <p:cNvSpPr/>
          <p:nvPr/>
        </p:nvSpPr>
        <p:spPr>
          <a:xfrm>
            <a:off x="1" y="1"/>
            <a:ext cx="6367346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E9B91-CB23-0A78-267C-8D34CB73D393}"/>
              </a:ext>
            </a:extLst>
          </p:cNvPr>
          <p:cNvSpPr txBox="1"/>
          <p:nvPr/>
        </p:nvSpPr>
        <p:spPr>
          <a:xfrm>
            <a:off x="2988527" y="3730079"/>
            <a:ext cx="8817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QUIZVERSE </a:t>
            </a:r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4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7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627CE91-EFEA-5198-B68F-2EE36DECE53D}"/>
              </a:ext>
            </a:extLst>
          </p:cNvPr>
          <p:cNvSpPr/>
          <p:nvPr/>
        </p:nvSpPr>
        <p:spPr>
          <a:xfrm>
            <a:off x="-1" y="0"/>
            <a:ext cx="4616606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462BB3-6441-6E49-8551-D6B012248917}"/>
              </a:ext>
            </a:extLst>
          </p:cNvPr>
          <p:cNvSpPr/>
          <p:nvPr/>
        </p:nvSpPr>
        <p:spPr>
          <a:xfrm>
            <a:off x="5564458" y="647349"/>
            <a:ext cx="1750741" cy="1137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Admin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08F80-71F0-BA53-E69B-06AE64A3E314}"/>
              </a:ext>
            </a:extLst>
          </p:cNvPr>
          <p:cNvSpPr/>
          <p:nvPr/>
        </p:nvSpPr>
        <p:spPr>
          <a:xfrm>
            <a:off x="5564458" y="2031365"/>
            <a:ext cx="1750741" cy="1137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 Admin	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A8538F-5869-9A58-CE61-753EE4A6BB79}"/>
              </a:ext>
            </a:extLst>
          </p:cNvPr>
          <p:cNvSpPr/>
          <p:nvPr/>
        </p:nvSpPr>
        <p:spPr>
          <a:xfrm>
            <a:off x="5564458" y="3464297"/>
            <a:ext cx="1750741" cy="1137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admin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BC6E13-F7EF-BF0D-70F6-88777647FDED}"/>
              </a:ext>
            </a:extLst>
          </p:cNvPr>
          <p:cNvSpPr/>
          <p:nvPr/>
        </p:nvSpPr>
        <p:spPr>
          <a:xfrm>
            <a:off x="5564458" y="5075648"/>
            <a:ext cx="1750741" cy="1137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A399EB-BE83-0CE7-EB4F-7F6D4076FE7F}"/>
              </a:ext>
            </a:extLst>
          </p:cNvPr>
          <p:cNvSpPr/>
          <p:nvPr/>
        </p:nvSpPr>
        <p:spPr>
          <a:xfrm>
            <a:off x="5564458" y="6511701"/>
            <a:ext cx="1750741" cy="1137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18D05B-24D2-33B7-E8BC-F1E26C476B1B}"/>
              </a:ext>
            </a:extLst>
          </p:cNvPr>
          <p:cNvSpPr/>
          <p:nvPr/>
        </p:nvSpPr>
        <p:spPr>
          <a:xfrm>
            <a:off x="7436415" y="663553"/>
            <a:ext cx="6069163" cy="1137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55015D-5885-7444-FA75-B8594C832139}"/>
              </a:ext>
            </a:extLst>
          </p:cNvPr>
          <p:cNvSpPr/>
          <p:nvPr/>
        </p:nvSpPr>
        <p:spPr>
          <a:xfrm>
            <a:off x="7436415" y="2038871"/>
            <a:ext cx="6069163" cy="1137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A0AEC61-2055-6A70-B4F7-01E24A3DF8BC}"/>
              </a:ext>
            </a:extLst>
          </p:cNvPr>
          <p:cNvSpPr/>
          <p:nvPr/>
        </p:nvSpPr>
        <p:spPr>
          <a:xfrm>
            <a:off x="7436415" y="5091852"/>
            <a:ext cx="6069163" cy="1137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0C615C-C1B0-1EEB-40F5-197AE5F79C72}"/>
              </a:ext>
            </a:extLst>
          </p:cNvPr>
          <p:cNvSpPr/>
          <p:nvPr/>
        </p:nvSpPr>
        <p:spPr>
          <a:xfrm>
            <a:off x="7433516" y="3475228"/>
            <a:ext cx="6072062" cy="1137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D0D523D-5744-60F9-FA42-EF0D6148BB11}"/>
              </a:ext>
            </a:extLst>
          </p:cNvPr>
          <p:cNvSpPr/>
          <p:nvPr/>
        </p:nvSpPr>
        <p:spPr>
          <a:xfrm>
            <a:off x="7433516" y="6527431"/>
            <a:ext cx="6072062" cy="1137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86524-B20B-23CB-182E-49ABEFDC0D99}"/>
              </a:ext>
            </a:extLst>
          </p:cNvPr>
          <p:cNvSpPr txBox="1"/>
          <p:nvPr/>
        </p:nvSpPr>
        <p:spPr>
          <a:xfrm>
            <a:off x="7628885" y="834718"/>
            <a:ext cx="56648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Admins oversee system operations, managing Institution and Community Admins.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28BA58-CBC9-B897-8F96-66A3F84993BC}"/>
              </a:ext>
            </a:extLst>
          </p:cNvPr>
          <p:cNvSpPr txBox="1"/>
          <p:nvPr/>
        </p:nvSpPr>
        <p:spPr>
          <a:xfrm>
            <a:off x="7628885" y="2264544"/>
            <a:ext cx="575402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Institution Admins handle faculty assignments, student creation, and course management. 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9FDB8-EAE3-CEC7-24B7-02E0DD8D52C2}"/>
              </a:ext>
            </a:extLst>
          </p:cNvPr>
          <p:cNvSpPr txBox="1"/>
          <p:nvPr/>
        </p:nvSpPr>
        <p:spPr>
          <a:xfrm>
            <a:off x="7628885" y="3816988"/>
            <a:ext cx="55644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Community Admins initiate community-based quizzes. 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FEF86-BA83-29AA-AEC1-84022533E80A}"/>
              </a:ext>
            </a:extLst>
          </p:cNvPr>
          <p:cNvSpPr txBox="1"/>
          <p:nvPr/>
        </p:nvSpPr>
        <p:spPr>
          <a:xfrm>
            <a:off x="7718094" y="5337398"/>
            <a:ext cx="55756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Faculty members can conduct exams, create question sets, select students, and analyse performance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FB0603-AD12-7CDE-ACE9-B8A01CC20726}"/>
              </a:ext>
            </a:extLst>
          </p:cNvPr>
          <p:cNvSpPr txBox="1"/>
          <p:nvPr/>
        </p:nvSpPr>
        <p:spPr>
          <a:xfrm>
            <a:off x="7628885" y="6853827"/>
            <a:ext cx="556445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Students participate in exams and review their individual performance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36CAA-75CE-438A-E634-9E03FAA8DF66}"/>
              </a:ext>
            </a:extLst>
          </p:cNvPr>
          <p:cNvSpPr txBox="1"/>
          <p:nvPr/>
        </p:nvSpPr>
        <p:spPr>
          <a:xfrm>
            <a:off x="353939" y="3555633"/>
            <a:ext cx="3468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u="none" strike="noStrike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Roboto" panose="020F0502020204030204" pitchFamily="2" charset="0"/>
                <a:cs typeface="Times New Roman" panose="02020603050405020304" pitchFamily="18" charset="0"/>
              </a:rPr>
              <a:t>User Roles and Permissions </a:t>
            </a:r>
            <a:endParaRPr lang="en-IN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C8F7-DF0D-70A4-A4E5-7D6A615F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965592-B2DD-06D1-341A-EF6C2F25AAF8}"/>
              </a:ext>
            </a:extLst>
          </p:cNvPr>
          <p:cNvSpPr/>
          <p:nvPr/>
        </p:nvSpPr>
        <p:spPr>
          <a:xfrm>
            <a:off x="0" y="0"/>
            <a:ext cx="6367346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FD506-59FA-52F4-2CDC-7D077F8D7B4D}"/>
              </a:ext>
            </a:extLst>
          </p:cNvPr>
          <p:cNvSpPr txBox="1"/>
          <p:nvPr/>
        </p:nvSpPr>
        <p:spPr>
          <a:xfrm>
            <a:off x="338592" y="592282"/>
            <a:ext cx="56318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– TOKEN BASED AUTHENTICATION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is done by adding user details to database through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done by providing email or username with password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41F7-AF06-35CC-C26E-17DCAD4F170D}"/>
              </a:ext>
            </a:extLst>
          </p:cNvPr>
          <p:cNvSpPr txBox="1"/>
          <p:nvPr/>
        </p:nvSpPr>
        <p:spPr>
          <a:xfrm>
            <a:off x="6598227" y="592282"/>
            <a:ext cx="7845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based authentication is implemented using JWT Technology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C364B-272A-770A-351B-33E61B96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69" y="2342011"/>
            <a:ext cx="7668151" cy="472786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550B10-E005-2648-A677-6A56638E46F8}"/>
              </a:ext>
            </a:extLst>
          </p:cNvPr>
          <p:cNvSpPr/>
          <p:nvPr/>
        </p:nvSpPr>
        <p:spPr>
          <a:xfrm>
            <a:off x="353291" y="2342011"/>
            <a:ext cx="4360127" cy="25979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Schema: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varchar(36)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 varchar(50)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varchar(50)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varchar(150)</a:t>
            </a:r>
          </a:p>
          <a:p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is_verified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datetime(6)</a:t>
            </a:r>
          </a:p>
          <a:p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updated_at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datetime(6)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3C186E-2258-276C-A546-A93BA6089116}"/>
              </a:ext>
            </a:extLst>
          </p:cNvPr>
          <p:cNvSpPr/>
          <p:nvPr/>
        </p:nvSpPr>
        <p:spPr>
          <a:xfrm>
            <a:off x="496380" y="6043961"/>
            <a:ext cx="4867357" cy="152771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Schema:</a:t>
            </a:r>
          </a:p>
          <a:p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username_or_email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</a:t>
            </a:r>
          </a:p>
          <a:p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 str</a:t>
            </a:r>
            <a:endParaRPr lang="en-IN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5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3EACE-8538-1EF6-A147-DE7AD96283BE}"/>
              </a:ext>
            </a:extLst>
          </p:cNvPr>
          <p:cNvSpPr txBox="1"/>
          <p:nvPr/>
        </p:nvSpPr>
        <p:spPr>
          <a:xfrm>
            <a:off x="2553629" y="2955073"/>
            <a:ext cx="1083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               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79839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C8F7-DF0D-70A4-A4E5-7D6A615F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965592-B2DD-06D1-341A-EF6C2F25AAF8}"/>
              </a:ext>
            </a:extLst>
          </p:cNvPr>
          <p:cNvSpPr/>
          <p:nvPr/>
        </p:nvSpPr>
        <p:spPr>
          <a:xfrm>
            <a:off x="0" y="0"/>
            <a:ext cx="6367346" cy="822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88F99-60D5-25B3-549D-A4FCC96D175E}"/>
              </a:ext>
            </a:extLst>
          </p:cNvPr>
          <p:cNvSpPr txBox="1"/>
          <p:nvPr/>
        </p:nvSpPr>
        <p:spPr>
          <a:xfrm>
            <a:off x="3746810" y="3650196"/>
            <a:ext cx="73152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7688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493</Words>
  <Application>Microsoft Office PowerPoint</Application>
  <PresentationFormat>Custom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JOEL SIBY VARGHESE</cp:lastModifiedBy>
  <cp:revision>14</cp:revision>
  <dcterms:created xsi:type="dcterms:W3CDTF">2024-02-24T13:33:36Z</dcterms:created>
  <dcterms:modified xsi:type="dcterms:W3CDTF">2024-04-08T06:15:43Z</dcterms:modified>
</cp:coreProperties>
</file>