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72" r:id="rId3"/>
    <p:sldId id="273" r:id="rId4"/>
    <p:sldId id="257" r:id="rId5"/>
    <p:sldId id="258" r:id="rId6"/>
    <p:sldId id="259" r:id="rId7"/>
    <p:sldId id="270" r:id="rId8"/>
    <p:sldId id="269" r:id="rId9"/>
    <p:sldId id="260" r:id="rId10"/>
    <p:sldId id="268" r:id="rId11"/>
    <p:sldId id="261" r:id="rId12"/>
    <p:sldId id="262" r:id="rId13"/>
    <p:sldId id="264" r:id="rId14"/>
    <p:sldId id="265" r:id="rId15"/>
    <p:sldId id="266" r:id="rId16"/>
    <p:sldId id="26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19"/>
  </p:normalViewPr>
  <p:slideViewPr>
    <p:cSldViewPr snapToGrid="0">
      <p:cViewPr varScale="1">
        <p:scale>
          <a:sx n="119" d="100"/>
          <a:sy n="119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Feature Importance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B1-416F-9E86-56E9862280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B1-416F-9E86-56E9862280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B1-416F-9E86-56E9862280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B1-416F-9E86-56E9862280CA}"/>
              </c:ext>
            </c:extLst>
          </c:dPt>
          <c:cat>
            <c:strRef>
              <c:f>Sheet1!$A$2:$A$5</c:f>
              <c:strCache>
                <c:ptCount val="4"/>
                <c:pt idx="0">
                  <c:v>Service Type</c:v>
                </c:pt>
                <c:pt idx="1">
                  <c:v>Days Since Last Claim</c:v>
                </c:pt>
                <c:pt idx="2">
                  <c:v>Average Claim Amount</c:v>
                </c:pt>
                <c:pt idx="3">
                  <c:v>Other Predictors Combined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0.496</c:v>
                </c:pt>
                <c:pt idx="1">
                  <c:v>0.13900000000000001</c:v>
                </c:pt>
                <c:pt idx="2">
                  <c:v>0.127</c:v>
                </c:pt>
                <c:pt idx="3">
                  <c:v>0.23799999999999999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6B-3541-9C89-F170C2C89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18A74-B8B6-4746-8A11-6297DDD5361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406C140-7E31-4170-9289-7C410A68C163}">
      <dgm:prSet/>
      <dgm:spPr/>
      <dgm:t>
        <a:bodyPr/>
        <a:lstStyle/>
        <a:p>
          <a:r>
            <a:rPr lang="en-US"/>
            <a:t>Problem: Manual review of veterinary prior authorizations creates delays </a:t>
          </a:r>
        </a:p>
      </dgm:t>
    </dgm:pt>
    <dgm:pt modelId="{73C5D150-C093-4BB3-8D92-CBF741B0D9FF}" type="parTrans" cxnId="{F77724C4-5B45-4E2F-B35A-F518CFA05A6F}">
      <dgm:prSet/>
      <dgm:spPr/>
      <dgm:t>
        <a:bodyPr/>
        <a:lstStyle/>
        <a:p>
          <a:endParaRPr lang="en-US"/>
        </a:p>
      </dgm:t>
    </dgm:pt>
    <dgm:pt modelId="{FD81055C-BA87-46EA-8F59-9067F0E09890}" type="sibTrans" cxnId="{F77724C4-5B45-4E2F-B35A-F518CFA05A6F}">
      <dgm:prSet/>
      <dgm:spPr/>
      <dgm:t>
        <a:bodyPr/>
        <a:lstStyle/>
        <a:p>
          <a:endParaRPr lang="en-US"/>
        </a:p>
      </dgm:t>
    </dgm:pt>
    <dgm:pt modelId="{80C91D5A-282A-4F95-B7AC-A14F30FBA79C}">
      <dgm:prSet/>
      <dgm:spPr/>
      <dgm:t>
        <a:bodyPr/>
        <a:lstStyle/>
        <a:p>
          <a:r>
            <a:rPr lang="en-US"/>
            <a:t>Current Process: Rule-based auto-approval system</a:t>
          </a:r>
        </a:p>
      </dgm:t>
    </dgm:pt>
    <dgm:pt modelId="{17B27FE2-5EFE-4C99-954A-558F5715B33C}" type="parTrans" cxnId="{A8D1867F-B2D0-421B-9C6C-350062C8747E}">
      <dgm:prSet/>
      <dgm:spPr/>
      <dgm:t>
        <a:bodyPr/>
        <a:lstStyle/>
        <a:p>
          <a:endParaRPr lang="en-US"/>
        </a:p>
      </dgm:t>
    </dgm:pt>
    <dgm:pt modelId="{D6E5DB1F-8604-4E9F-836F-DB0570387FD1}" type="sibTrans" cxnId="{A8D1867F-B2D0-421B-9C6C-350062C8747E}">
      <dgm:prSet/>
      <dgm:spPr/>
      <dgm:t>
        <a:bodyPr/>
        <a:lstStyle/>
        <a:p>
          <a:endParaRPr lang="en-US"/>
        </a:p>
      </dgm:t>
    </dgm:pt>
    <dgm:pt modelId="{DD20AC79-198C-4902-B823-4D92AD2C7F16}">
      <dgm:prSet/>
      <dgm:spPr/>
      <dgm:t>
        <a:bodyPr/>
        <a:lstStyle/>
        <a:p>
          <a:r>
            <a:rPr lang="en-US"/>
            <a:t>Human review for complex cases</a:t>
          </a:r>
        </a:p>
      </dgm:t>
    </dgm:pt>
    <dgm:pt modelId="{6EDB0F8D-B17E-4817-800B-53E818E0DC54}" type="parTrans" cxnId="{7B2E4200-EB13-402E-84C0-0CE3636C62D8}">
      <dgm:prSet/>
      <dgm:spPr/>
      <dgm:t>
        <a:bodyPr/>
        <a:lstStyle/>
        <a:p>
          <a:endParaRPr lang="en-US"/>
        </a:p>
      </dgm:t>
    </dgm:pt>
    <dgm:pt modelId="{622CDCB2-0F54-4A7E-B97B-4F222571D7CE}" type="sibTrans" cxnId="{7B2E4200-EB13-402E-84C0-0CE3636C62D8}">
      <dgm:prSet/>
      <dgm:spPr/>
      <dgm:t>
        <a:bodyPr/>
        <a:lstStyle/>
        <a:p>
          <a:endParaRPr lang="en-US"/>
        </a:p>
      </dgm:t>
    </dgm:pt>
    <dgm:pt modelId="{A5DDAE37-0028-4980-B062-3E3F41C29B6D}">
      <dgm:prSet/>
      <dgm:spPr/>
      <dgm:t>
        <a:bodyPr/>
        <a:lstStyle/>
        <a:p>
          <a:r>
            <a:rPr lang="en-US"/>
            <a:t>Goal: Develop ML model to increase auto-approval rate while maintaining accuracy</a:t>
          </a:r>
        </a:p>
      </dgm:t>
    </dgm:pt>
    <dgm:pt modelId="{22231C27-3DD0-454E-AC63-DF935C8149F6}" type="parTrans" cxnId="{E3B65F18-322C-4FF6-AD54-75A9ABB2D8F5}">
      <dgm:prSet/>
      <dgm:spPr/>
      <dgm:t>
        <a:bodyPr/>
        <a:lstStyle/>
        <a:p>
          <a:endParaRPr lang="en-US"/>
        </a:p>
      </dgm:t>
    </dgm:pt>
    <dgm:pt modelId="{0EF236BE-E910-4991-BB67-8874DE4C82E2}" type="sibTrans" cxnId="{E3B65F18-322C-4FF6-AD54-75A9ABB2D8F5}">
      <dgm:prSet/>
      <dgm:spPr/>
      <dgm:t>
        <a:bodyPr/>
        <a:lstStyle/>
        <a:p>
          <a:endParaRPr lang="en-US"/>
        </a:p>
      </dgm:t>
    </dgm:pt>
    <dgm:pt modelId="{A6E0A609-3281-BC48-81B7-9E791EDAF9EB}" type="pres">
      <dgm:prSet presAssocID="{A2B18A74-B8B6-4746-8A11-6297DDD5361D}" presName="outerComposite" presStyleCnt="0">
        <dgm:presLayoutVars>
          <dgm:chMax val="5"/>
          <dgm:dir/>
          <dgm:resizeHandles val="exact"/>
        </dgm:presLayoutVars>
      </dgm:prSet>
      <dgm:spPr/>
    </dgm:pt>
    <dgm:pt modelId="{9B5B4128-8274-CD4F-AC0D-7DB1BA69AB66}" type="pres">
      <dgm:prSet presAssocID="{A2B18A74-B8B6-4746-8A11-6297DDD5361D}" presName="dummyMaxCanvas" presStyleCnt="0">
        <dgm:presLayoutVars/>
      </dgm:prSet>
      <dgm:spPr/>
    </dgm:pt>
    <dgm:pt modelId="{BCE1AB6C-D8F5-0246-85AA-6D1735DD27B2}" type="pres">
      <dgm:prSet presAssocID="{A2B18A74-B8B6-4746-8A11-6297DDD5361D}" presName="FourNodes_1" presStyleLbl="node1" presStyleIdx="0" presStyleCnt="4">
        <dgm:presLayoutVars>
          <dgm:bulletEnabled val="1"/>
        </dgm:presLayoutVars>
      </dgm:prSet>
      <dgm:spPr/>
    </dgm:pt>
    <dgm:pt modelId="{1228EB93-1D83-F44F-ABFE-3AC31E52D6CB}" type="pres">
      <dgm:prSet presAssocID="{A2B18A74-B8B6-4746-8A11-6297DDD5361D}" presName="FourNodes_2" presStyleLbl="node1" presStyleIdx="1" presStyleCnt="4">
        <dgm:presLayoutVars>
          <dgm:bulletEnabled val="1"/>
        </dgm:presLayoutVars>
      </dgm:prSet>
      <dgm:spPr/>
    </dgm:pt>
    <dgm:pt modelId="{6D162C02-8312-5B46-97E1-7290C1BAF66B}" type="pres">
      <dgm:prSet presAssocID="{A2B18A74-B8B6-4746-8A11-6297DDD5361D}" presName="FourNodes_3" presStyleLbl="node1" presStyleIdx="2" presStyleCnt="4">
        <dgm:presLayoutVars>
          <dgm:bulletEnabled val="1"/>
        </dgm:presLayoutVars>
      </dgm:prSet>
      <dgm:spPr/>
    </dgm:pt>
    <dgm:pt modelId="{0A5C8D84-0D79-C54F-8EE9-F74E3C37E283}" type="pres">
      <dgm:prSet presAssocID="{A2B18A74-B8B6-4746-8A11-6297DDD5361D}" presName="FourNodes_4" presStyleLbl="node1" presStyleIdx="3" presStyleCnt="4">
        <dgm:presLayoutVars>
          <dgm:bulletEnabled val="1"/>
        </dgm:presLayoutVars>
      </dgm:prSet>
      <dgm:spPr/>
    </dgm:pt>
    <dgm:pt modelId="{946AFA5E-4959-FA45-8140-FB5455FB906E}" type="pres">
      <dgm:prSet presAssocID="{A2B18A74-B8B6-4746-8A11-6297DDD5361D}" presName="FourConn_1-2" presStyleLbl="fgAccFollowNode1" presStyleIdx="0" presStyleCnt="3">
        <dgm:presLayoutVars>
          <dgm:bulletEnabled val="1"/>
        </dgm:presLayoutVars>
      </dgm:prSet>
      <dgm:spPr/>
    </dgm:pt>
    <dgm:pt modelId="{B5BAA00D-D0AF-864A-BD35-3FB293569FA4}" type="pres">
      <dgm:prSet presAssocID="{A2B18A74-B8B6-4746-8A11-6297DDD5361D}" presName="FourConn_2-3" presStyleLbl="fgAccFollowNode1" presStyleIdx="1" presStyleCnt="3">
        <dgm:presLayoutVars>
          <dgm:bulletEnabled val="1"/>
        </dgm:presLayoutVars>
      </dgm:prSet>
      <dgm:spPr/>
    </dgm:pt>
    <dgm:pt modelId="{C82B29B0-F0F7-5949-8A50-225FD8E23BA9}" type="pres">
      <dgm:prSet presAssocID="{A2B18A74-B8B6-4746-8A11-6297DDD5361D}" presName="FourConn_3-4" presStyleLbl="fgAccFollowNode1" presStyleIdx="2" presStyleCnt="3">
        <dgm:presLayoutVars>
          <dgm:bulletEnabled val="1"/>
        </dgm:presLayoutVars>
      </dgm:prSet>
      <dgm:spPr/>
    </dgm:pt>
    <dgm:pt modelId="{3A27D5D1-F083-3A4C-947D-A2695798DA22}" type="pres">
      <dgm:prSet presAssocID="{A2B18A74-B8B6-4746-8A11-6297DDD5361D}" presName="FourNodes_1_text" presStyleLbl="node1" presStyleIdx="3" presStyleCnt="4">
        <dgm:presLayoutVars>
          <dgm:bulletEnabled val="1"/>
        </dgm:presLayoutVars>
      </dgm:prSet>
      <dgm:spPr/>
    </dgm:pt>
    <dgm:pt modelId="{845C1A1E-57CE-E746-8515-BD061F7CBE28}" type="pres">
      <dgm:prSet presAssocID="{A2B18A74-B8B6-4746-8A11-6297DDD5361D}" presName="FourNodes_2_text" presStyleLbl="node1" presStyleIdx="3" presStyleCnt="4">
        <dgm:presLayoutVars>
          <dgm:bulletEnabled val="1"/>
        </dgm:presLayoutVars>
      </dgm:prSet>
      <dgm:spPr/>
    </dgm:pt>
    <dgm:pt modelId="{3F4CE77E-6D9B-994F-8A8D-81D78963EB2C}" type="pres">
      <dgm:prSet presAssocID="{A2B18A74-B8B6-4746-8A11-6297DDD5361D}" presName="FourNodes_3_text" presStyleLbl="node1" presStyleIdx="3" presStyleCnt="4">
        <dgm:presLayoutVars>
          <dgm:bulletEnabled val="1"/>
        </dgm:presLayoutVars>
      </dgm:prSet>
      <dgm:spPr/>
    </dgm:pt>
    <dgm:pt modelId="{41CE2247-400F-C149-8319-81F5180DD122}" type="pres">
      <dgm:prSet presAssocID="{A2B18A74-B8B6-4746-8A11-6297DDD5361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B2E4200-EB13-402E-84C0-0CE3636C62D8}" srcId="{A2B18A74-B8B6-4746-8A11-6297DDD5361D}" destId="{DD20AC79-198C-4902-B823-4D92AD2C7F16}" srcOrd="2" destOrd="0" parTransId="{6EDB0F8D-B17E-4817-800B-53E818E0DC54}" sibTransId="{622CDCB2-0F54-4A7E-B97B-4F222571D7CE}"/>
    <dgm:cxn modelId="{7ACD1617-35EA-4A41-9A83-7D5D1B32CD7D}" type="presOf" srcId="{DD20AC79-198C-4902-B823-4D92AD2C7F16}" destId="{6D162C02-8312-5B46-97E1-7290C1BAF66B}" srcOrd="0" destOrd="0" presId="urn:microsoft.com/office/officeart/2005/8/layout/vProcess5"/>
    <dgm:cxn modelId="{E3B65F18-322C-4FF6-AD54-75A9ABB2D8F5}" srcId="{A2B18A74-B8B6-4746-8A11-6297DDD5361D}" destId="{A5DDAE37-0028-4980-B062-3E3F41C29B6D}" srcOrd="3" destOrd="0" parTransId="{22231C27-3DD0-454E-AC63-DF935C8149F6}" sibTransId="{0EF236BE-E910-4991-BB67-8874DE4C82E2}"/>
    <dgm:cxn modelId="{2B812C24-789F-AA4A-875E-EA16AA9209C7}" type="presOf" srcId="{622CDCB2-0F54-4A7E-B97B-4F222571D7CE}" destId="{C82B29B0-F0F7-5949-8A50-225FD8E23BA9}" srcOrd="0" destOrd="0" presId="urn:microsoft.com/office/officeart/2005/8/layout/vProcess5"/>
    <dgm:cxn modelId="{8E2D1428-2A6C-9046-ACC7-65352CE31ED7}" type="presOf" srcId="{C406C140-7E31-4170-9289-7C410A68C163}" destId="{BCE1AB6C-D8F5-0246-85AA-6D1735DD27B2}" srcOrd="0" destOrd="0" presId="urn:microsoft.com/office/officeart/2005/8/layout/vProcess5"/>
    <dgm:cxn modelId="{C9CAF02B-2A71-5041-830B-E09177C885BC}" type="presOf" srcId="{A5DDAE37-0028-4980-B062-3E3F41C29B6D}" destId="{41CE2247-400F-C149-8319-81F5180DD122}" srcOrd="1" destOrd="0" presId="urn:microsoft.com/office/officeart/2005/8/layout/vProcess5"/>
    <dgm:cxn modelId="{207CA234-D422-E543-88FE-025BB6F047AE}" type="presOf" srcId="{80C91D5A-282A-4F95-B7AC-A14F30FBA79C}" destId="{1228EB93-1D83-F44F-ABFE-3AC31E52D6CB}" srcOrd="0" destOrd="0" presId="urn:microsoft.com/office/officeart/2005/8/layout/vProcess5"/>
    <dgm:cxn modelId="{BF0D3B69-2105-A949-8055-FC94518EE20F}" type="presOf" srcId="{C406C140-7E31-4170-9289-7C410A68C163}" destId="{3A27D5D1-F083-3A4C-947D-A2695798DA22}" srcOrd="1" destOrd="0" presId="urn:microsoft.com/office/officeart/2005/8/layout/vProcess5"/>
    <dgm:cxn modelId="{FCFA9E7B-E584-624E-8065-AA108C816E65}" type="presOf" srcId="{D6E5DB1F-8604-4E9F-836F-DB0570387FD1}" destId="{B5BAA00D-D0AF-864A-BD35-3FB293569FA4}" srcOrd="0" destOrd="0" presId="urn:microsoft.com/office/officeart/2005/8/layout/vProcess5"/>
    <dgm:cxn modelId="{A8D1867F-B2D0-421B-9C6C-350062C8747E}" srcId="{A2B18A74-B8B6-4746-8A11-6297DDD5361D}" destId="{80C91D5A-282A-4F95-B7AC-A14F30FBA79C}" srcOrd="1" destOrd="0" parTransId="{17B27FE2-5EFE-4C99-954A-558F5715B33C}" sibTransId="{D6E5DB1F-8604-4E9F-836F-DB0570387FD1}"/>
    <dgm:cxn modelId="{EE38ABA9-460C-BC46-9F83-0254CB7606C1}" type="presOf" srcId="{80C91D5A-282A-4F95-B7AC-A14F30FBA79C}" destId="{845C1A1E-57CE-E746-8515-BD061F7CBE28}" srcOrd="1" destOrd="0" presId="urn:microsoft.com/office/officeart/2005/8/layout/vProcess5"/>
    <dgm:cxn modelId="{21E3B1AB-C85F-3740-9AD8-99252FD17955}" type="presOf" srcId="{A5DDAE37-0028-4980-B062-3E3F41C29B6D}" destId="{0A5C8D84-0D79-C54F-8EE9-F74E3C37E283}" srcOrd="0" destOrd="0" presId="urn:microsoft.com/office/officeart/2005/8/layout/vProcess5"/>
    <dgm:cxn modelId="{3D3CBBB1-55CE-7444-B7C4-D77A59B21B27}" type="presOf" srcId="{A2B18A74-B8B6-4746-8A11-6297DDD5361D}" destId="{A6E0A609-3281-BC48-81B7-9E791EDAF9EB}" srcOrd="0" destOrd="0" presId="urn:microsoft.com/office/officeart/2005/8/layout/vProcess5"/>
    <dgm:cxn modelId="{F77724C4-5B45-4E2F-B35A-F518CFA05A6F}" srcId="{A2B18A74-B8B6-4746-8A11-6297DDD5361D}" destId="{C406C140-7E31-4170-9289-7C410A68C163}" srcOrd="0" destOrd="0" parTransId="{73C5D150-C093-4BB3-8D92-CBF741B0D9FF}" sibTransId="{FD81055C-BA87-46EA-8F59-9067F0E09890}"/>
    <dgm:cxn modelId="{6D43B1D5-1CBA-CF45-8FED-8D939459BABD}" type="presOf" srcId="{DD20AC79-198C-4902-B823-4D92AD2C7F16}" destId="{3F4CE77E-6D9B-994F-8A8D-81D78963EB2C}" srcOrd="1" destOrd="0" presId="urn:microsoft.com/office/officeart/2005/8/layout/vProcess5"/>
    <dgm:cxn modelId="{CF2D7CF3-6195-5243-BAC2-73B2DDFC7E9C}" type="presOf" srcId="{FD81055C-BA87-46EA-8F59-9067F0E09890}" destId="{946AFA5E-4959-FA45-8140-FB5455FB906E}" srcOrd="0" destOrd="0" presId="urn:microsoft.com/office/officeart/2005/8/layout/vProcess5"/>
    <dgm:cxn modelId="{77A395B4-6634-F345-AF71-7412F91809DD}" type="presParOf" srcId="{A6E0A609-3281-BC48-81B7-9E791EDAF9EB}" destId="{9B5B4128-8274-CD4F-AC0D-7DB1BA69AB66}" srcOrd="0" destOrd="0" presId="urn:microsoft.com/office/officeart/2005/8/layout/vProcess5"/>
    <dgm:cxn modelId="{033482F9-4393-D943-B1E5-CC05E1727F74}" type="presParOf" srcId="{A6E0A609-3281-BC48-81B7-9E791EDAF9EB}" destId="{BCE1AB6C-D8F5-0246-85AA-6D1735DD27B2}" srcOrd="1" destOrd="0" presId="urn:microsoft.com/office/officeart/2005/8/layout/vProcess5"/>
    <dgm:cxn modelId="{F2B12FF7-DA07-4143-B468-EEE628E5D886}" type="presParOf" srcId="{A6E0A609-3281-BC48-81B7-9E791EDAF9EB}" destId="{1228EB93-1D83-F44F-ABFE-3AC31E52D6CB}" srcOrd="2" destOrd="0" presId="urn:microsoft.com/office/officeart/2005/8/layout/vProcess5"/>
    <dgm:cxn modelId="{665C71F7-9793-7041-A639-DB1236253BA0}" type="presParOf" srcId="{A6E0A609-3281-BC48-81B7-9E791EDAF9EB}" destId="{6D162C02-8312-5B46-97E1-7290C1BAF66B}" srcOrd="3" destOrd="0" presId="urn:microsoft.com/office/officeart/2005/8/layout/vProcess5"/>
    <dgm:cxn modelId="{F979CBDF-B360-C041-AA2E-47A0424E1869}" type="presParOf" srcId="{A6E0A609-3281-BC48-81B7-9E791EDAF9EB}" destId="{0A5C8D84-0D79-C54F-8EE9-F74E3C37E283}" srcOrd="4" destOrd="0" presId="urn:microsoft.com/office/officeart/2005/8/layout/vProcess5"/>
    <dgm:cxn modelId="{9E195CDA-A2D2-644C-8F46-432047D8D1BC}" type="presParOf" srcId="{A6E0A609-3281-BC48-81B7-9E791EDAF9EB}" destId="{946AFA5E-4959-FA45-8140-FB5455FB906E}" srcOrd="5" destOrd="0" presId="urn:microsoft.com/office/officeart/2005/8/layout/vProcess5"/>
    <dgm:cxn modelId="{43C7EB32-BCF9-EB49-8217-E5988F94D68F}" type="presParOf" srcId="{A6E0A609-3281-BC48-81B7-9E791EDAF9EB}" destId="{B5BAA00D-D0AF-864A-BD35-3FB293569FA4}" srcOrd="6" destOrd="0" presId="urn:microsoft.com/office/officeart/2005/8/layout/vProcess5"/>
    <dgm:cxn modelId="{A52E61EB-6E57-EF4A-A5B7-63F719E3F0F9}" type="presParOf" srcId="{A6E0A609-3281-BC48-81B7-9E791EDAF9EB}" destId="{C82B29B0-F0F7-5949-8A50-225FD8E23BA9}" srcOrd="7" destOrd="0" presId="urn:microsoft.com/office/officeart/2005/8/layout/vProcess5"/>
    <dgm:cxn modelId="{19CD5BAE-E797-2043-A72B-014ACC206A78}" type="presParOf" srcId="{A6E0A609-3281-BC48-81B7-9E791EDAF9EB}" destId="{3A27D5D1-F083-3A4C-947D-A2695798DA22}" srcOrd="8" destOrd="0" presId="urn:microsoft.com/office/officeart/2005/8/layout/vProcess5"/>
    <dgm:cxn modelId="{6045BCB0-E842-D747-8EDE-3E0352C8CA92}" type="presParOf" srcId="{A6E0A609-3281-BC48-81B7-9E791EDAF9EB}" destId="{845C1A1E-57CE-E746-8515-BD061F7CBE28}" srcOrd="9" destOrd="0" presId="urn:microsoft.com/office/officeart/2005/8/layout/vProcess5"/>
    <dgm:cxn modelId="{00B71F95-1366-C74B-BD7B-FF3878AD13EF}" type="presParOf" srcId="{A6E0A609-3281-BC48-81B7-9E791EDAF9EB}" destId="{3F4CE77E-6D9B-994F-8A8D-81D78963EB2C}" srcOrd="10" destOrd="0" presId="urn:microsoft.com/office/officeart/2005/8/layout/vProcess5"/>
    <dgm:cxn modelId="{3EC7A74F-DF9E-234C-9D19-6E8E49BE3F5E}" type="presParOf" srcId="{A6E0A609-3281-BC48-81B7-9E791EDAF9EB}" destId="{41CE2247-400F-C149-8319-81F5180DD12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61EADC-C4AF-4A47-894F-E5BBA27CB15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148B34-917F-4E59-AA8C-05A239119E58}">
      <dgm:prSet/>
      <dgm:spPr/>
      <dgm:t>
        <a:bodyPr/>
        <a:lstStyle/>
        <a:p>
          <a:pPr>
            <a:defRPr b="1"/>
          </a:pPr>
          <a:r>
            <a:rPr lang="en-US"/>
            <a:t>Two Primary Datasets: </a:t>
          </a:r>
        </a:p>
      </dgm:t>
    </dgm:pt>
    <dgm:pt modelId="{33C7C14C-0798-45BE-8998-B1657B6C1B92}" type="parTrans" cxnId="{B05EA225-D8CC-44B9-AFA4-3FFE283D1C31}">
      <dgm:prSet/>
      <dgm:spPr/>
      <dgm:t>
        <a:bodyPr/>
        <a:lstStyle/>
        <a:p>
          <a:endParaRPr lang="en-US"/>
        </a:p>
      </dgm:t>
    </dgm:pt>
    <dgm:pt modelId="{7F58858B-ED42-4F0D-AE1B-7372251CD2D7}" type="sibTrans" cxnId="{B05EA225-D8CC-44B9-AFA4-3FFE283D1C31}">
      <dgm:prSet/>
      <dgm:spPr/>
      <dgm:t>
        <a:bodyPr/>
        <a:lstStyle/>
        <a:p>
          <a:endParaRPr lang="en-US"/>
        </a:p>
      </dgm:t>
    </dgm:pt>
    <dgm:pt modelId="{77CDC0D0-88B8-4A06-89FA-1C0FA55F3FDC}">
      <dgm:prSet/>
      <dgm:spPr/>
      <dgm:t>
        <a:bodyPr/>
        <a:lstStyle/>
        <a:p>
          <a:r>
            <a:rPr lang="en-US"/>
            <a:t>Prior Authorization Data</a:t>
          </a:r>
        </a:p>
      </dgm:t>
    </dgm:pt>
    <dgm:pt modelId="{67CE93A4-C7AA-4273-9522-2F8145173E86}" type="parTrans" cxnId="{47CE8A4B-992D-4171-91F2-F5A9111C71B8}">
      <dgm:prSet/>
      <dgm:spPr/>
      <dgm:t>
        <a:bodyPr/>
        <a:lstStyle/>
        <a:p>
          <a:endParaRPr lang="en-US"/>
        </a:p>
      </dgm:t>
    </dgm:pt>
    <dgm:pt modelId="{E2135E8C-B899-40C9-B022-437101D62A24}" type="sibTrans" cxnId="{47CE8A4B-992D-4171-91F2-F5A9111C71B8}">
      <dgm:prSet/>
      <dgm:spPr/>
      <dgm:t>
        <a:bodyPr/>
        <a:lstStyle/>
        <a:p>
          <a:endParaRPr lang="en-US"/>
        </a:p>
      </dgm:t>
    </dgm:pt>
    <dgm:pt modelId="{A5DC2E54-58DC-4BDA-BC90-A9BA274FE062}">
      <dgm:prSet/>
      <dgm:spPr/>
      <dgm:t>
        <a:bodyPr/>
        <a:lstStyle/>
        <a:p>
          <a:r>
            <a:rPr lang="en-US"/>
            <a:t>Claims History Data</a:t>
          </a:r>
        </a:p>
      </dgm:t>
    </dgm:pt>
    <dgm:pt modelId="{5C80F0FA-3265-4DCE-9398-698F52CAEB89}" type="parTrans" cxnId="{B7B63086-47D3-4139-B08E-B9463DB6B20D}">
      <dgm:prSet/>
      <dgm:spPr/>
      <dgm:t>
        <a:bodyPr/>
        <a:lstStyle/>
        <a:p>
          <a:endParaRPr lang="en-US"/>
        </a:p>
      </dgm:t>
    </dgm:pt>
    <dgm:pt modelId="{40F90DB6-4E15-497E-AE1D-7B9DD28C6F8F}" type="sibTrans" cxnId="{B7B63086-47D3-4139-B08E-B9463DB6B20D}">
      <dgm:prSet/>
      <dgm:spPr/>
      <dgm:t>
        <a:bodyPr/>
        <a:lstStyle/>
        <a:p>
          <a:endParaRPr lang="en-US"/>
        </a:p>
      </dgm:t>
    </dgm:pt>
    <dgm:pt modelId="{303462EE-FCFD-4B0C-A79C-55B539BD9A05}">
      <dgm:prSet/>
      <dgm:spPr/>
      <dgm:t>
        <a:bodyPr/>
        <a:lstStyle/>
        <a:p>
          <a:pPr>
            <a:defRPr b="1"/>
          </a:pPr>
          <a:r>
            <a:rPr lang="en-US"/>
            <a:t>Key Metrics: </a:t>
          </a:r>
        </a:p>
      </dgm:t>
    </dgm:pt>
    <dgm:pt modelId="{B84B8899-860B-4588-A5D9-EE31F7FDF7A6}" type="parTrans" cxnId="{D7871B29-56DF-461A-AD31-5EC5B517E0EF}">
      <dgm:prSet/>
      <dgm:spPr/>
      <dgm:t>
        <a:bodyPr/>
        <a:lstStyle/>
        <a:p>
          <a:endParaRPr lang="en-US"/>
        </a:p>
      </dgm:t>
    </dgm:pt>
    <dgm:pt modelId="{C5B97A1E-E7F7-4DCD-96E3-1C3321E48901}" type="sibTrans" cxnId="{D7871B29-56DF-461A-AD31-5EC5B517E0EF}">
      <dgm:prSet/>
      <dgm:spPr/>
      <dgm:t>
        <a:bodyPr/>
        <a:lstStyle/>
        <a:p>
          <a:endParaRPr lang="en-US"/>
        </a:p>
      </dgm:t>
    </dgm:pt>
    <dgm:pt modelId="{6F933D32-C03B-4301-806C-8AAE0865974B}">
      <dgm:prSet/>
      <dgm:spPr/>
      <dgm:t>
        <a:bodyPr/>
        <a:lstStyle/>
        <a:p>
          <a:r>
            <a:rPr lang="en-US"/>
            <a:t>Current auto-approval rate</a:t>
          </a:r>
        </a:p>
      </dgm:t>
    </dgm:pt>
    <dgm:pt modelId="{AEDDDF1F-7BBA-42C6-8B94-CE0F022B47FB}" type="parTrans" cxnId="{8EDE3829-48CC-4AA6-8DF6-AD1FB22F802D}">
      <dgm:prSet/>
      <dgm:spPr/>
      <dgm:t>
        <a:bodyPr/>
        <a:lstStyle/>
        <a:p>
          <a:endParaRPr lang="en-US"/>
        </a:p>
      </dgm:t>
    </dgm:pt>
    <dgm:pt modelId="{AE164588-E98E-4204-9757-AF75306AEFBA}" type="sibTrans" cxnId="{8EDE3829-48CC-4AA6-8DF6-AD1FB22F802D}">
      <dgm:prSet/>
      <dgm:spPr/>
      <dgm:t>
        <a:bodyPr/>
        <a:lstStyle/>
        <a:p>
          <a:endParaRPr lang="en-US"/>
        </a:p>
      </dgm:t>
    </dgm:pt>
    <dgm:pt modelId="{F655C651-6709-4ADF-9C8D-8FB05820F652}">
      <dgm:prSet/>
      <dgm:spPr/>
      <dgm:t>
        <a:bodyPr/>
        <a:lstStyle/>
        <a:p>
          <a:r>
            <a:rPr lang="en-US"/>
            <a:t>Average processing time</a:t>
          </a:r>
        </a:p>
      </dgm:t>
    </dgm:pt>
    <dgm:pt modelId="{9B65A58E-23B9-46C6-BAEF-C44C1442A886}" type="parTrans" cxnId="{D5E9226B-C5BE-463C-9F7E-0E6E4B423705}">
      <dgm:prSet/>
      <dgm:spPr/>
      <dgm:t>
        <a:bodyPr/>
        <a:lstStyle/>
        <a:p>
          <a:endParaRPr lang="en-US"/>
        </a:p>
      </dgm:t>
    </dgm:pt>
    <dgm:pt modelId="{76E06AEB-ED38-4E19-8E9F-1DB2997BFF2C}" type="sibTrans" cxnId="{D5E9226B-C5BE-463C-9F7E-0E6E4B423705}">
      <dgm:prSet/>
      <dgm:spPr/>
      <dgm:t>
        <a:bodyPr/>
        <a:lstStyle/>
        <a:p>
          <a:endParaRPr lang="en-US"/>
        </a:p>
      </dgm:t>
    </dgm:pt>
    <dgm:pt modelId="{6CB26EF6-8D22-43D0-A9E7-053F9C84D659}">
      <dgm:prSet/>
      <dgm:spPr/>
      <dgm:t>
        <a:bodyPr/>
        <a:lstStyle/>
        <a:p>
          <a:r>
            <a:rPr lang="en-US"/>
            <a:t>Decision distribution</a:t>
          </a:r>
        </a:p>
      </dgm:t>
    </dgm:pt>
    <dgm:pt modelId="{344E3329-7157-4E07-9CD4-532A01A6EF86}" type="parTrans" cxnId="{B4FB5AD1-B3D2-426F-B789-E2BFC0288829}">
      <dgm:prSet/>
      <dgm:spPr/>
      <dgm:t>
        <a:bodyPr/>
        <a:lstStyle/>
        <a:p>
          <a:endParaRPr lang="en-US"/>
        </a:p>
      </dgm:t>
    </dgm:pt>
    <dgm:pt modelId="{F6BF97DC-85AF-409B-9466-B54A17764B76}" type="sibTrans" cxnId="{B4FB5AD1-B3D2-426F-B789-E2BFC0288829}">
      <dgm:prSet/>
      <dgm:spPr/>
      <dgm:t>
        <a:bodyPr/>
        <a:lstStyle/>
        <a:p>
          <a:endParaRPr lang="en-US"/>
        </a:p>
      </dgm:t>
    </dgm:pt>
    <dgm:pt modelId="{A5E768A5-2BCE-5A45-8074-14020E634EBA}" type="pres">
      <dgm:prSet presAssocID="{8661EADC-C4AF-4A47-894F-E5BBA27CB15F}" presName="linear" presStyleCnt="0">
        <dgm:presLayoutVars>
          <dgm:animLvl val="lvl"/>
          <dgm:resizeHandles val="exact"/>
        </dgm:presLayoutVars>
      </dgm:prSet>
      <dgm:spPr/>
    </dgm:pt>
    <dgm:pt modelId="{54FEE0FB-A165-2C40-921B-B8685E79A69B}" type="pres">
      <dgm:prSet presAssocID="{7F148B34-917F-4E59-AA8C-05A239119E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26E5628-A60E-084B-B958-4689FB996C32}" type="pres">
      <dgm:prSet presAssocID="{7F148B34-917F-4E59-AA8C-05A239119E58}" presName="childText" presStyleLbl="revTx" presStyleIdx="0" presStyleCnt="2">
        <dgm:presLayoutVars>
          <dgm:bulletEnabled val="1"/>
        </dgm:presLayoutVars>
      </dgm:prSet>
      <dgm:spPr/>
    </dgm:pt>
    <dgm:pt modelId="{568C4244-4FBA-CE4B-AD72-DB90F709777F}" type="pres">
      <dgm:prSet presAssocID="{303462EE-FCFD-4B0C-A79C-55B539BD9A0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B7F82C4-5652-B742-8604-2F899D9D11D3}" type="pres">
      <dgm:prSet presAssocID="{303462EE-FCFD-4B0C-A79C-55B539BD9A0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A41A200-40F6-8347-AAA5-67236A1DAFEE}" type="presOf" srcId="{77CDC0D0-88B8-4A06-89FA-1C0FA55F3FDC}" destId="{426E5628-A60E-084B-B958-4689FB996C32}" srcOrd="0" destOrd="0" presId="urn:microsoft.com/office/officeart/2005/8/layout/vList2"/>
    <dgm:cxn modelId="{517C9E20-F901-5C48-B4A6-64AAD1966870}" type="presOf" srcId="{A5DC2E54-58DC-4BDA-BC90-A9BA274FE062}" destId="{426E5628-A60E-084B-B958-4689FB996C32}" srcOrd="0" destOrd="1" presId="urn:microsoft.com/office/officeart/2005/8/layout/vList2"/>
    <dgm:cxn modelId="{B05EA225-D8CC-44B9-AFA4-3FFE283D1C31}" srcId="{8661EADC-C4AF-4A47-894F-E5BBA27CB15F}" destId="{7F148B34-917F-4E59-AA8C-05A239119E58}" srcOrd="0" destOrd="0" parTransId="{33C7C14C-0798-45BE-8998-B1657B6C1B92}" sibTransId="{7F58858B-ED42-4F0D-AE1B-7372251CD2D7}"/>
    <dgm:cxn modelId="{D7871B29-56DF-461A-AD31-5EC5B517E0EF}" srcId="{8661EADC-C4AF-4A47-894F-E5BBA27CB15F}" destId="{303462EE-FCFD-4B0C-A79C-55B539BD9A05}" srcOrd="1" destOrd="0" parTransId="{B84B8899-860B-4588-A5D9-EE31F7FDF7A6}" sibTransId="{C5B97A1E-E7F7-4DCD-96E3-1C3321E48901}"/>
    <dgm:cxn modelId="{8EDE3829-48CC-4AA6-8DF6-AD1FB22F802D}" srcId="{303462EE-FCFD-4B0C-A79C-55B539BD9A05}" destId="{6F933D32-C03B-4301-806C-8AAE0865974B}" srcOrd="0" destOrd="0" parTransId="{AEDDDF1F-7BBA-42C6-8B94-CE0F022B47FB}" sibTransId="{AE164588-E98E-4204-9757-AF75306AEFBA}"/>
    <dgm:cxn modelId="{001D1F33-6B27-DE4D-AD4E-A71D1C791549}" type="presOf" srcId="{6CB26EF6-8D22-43D0-A9E7-053F9C84D659}" destId="{FB7F82C4-5652-B742-8604-2F899D9D11D3}" srcOrd="0" destOrd="2" presId="urn:microsoft.com/office/officeart/2005/8/layout/vList2"/>
    <dgm:cxn modelId="{47CE8A4B-992D-4171-91F2-F5A9111C71B8}" srcId="{7F148B34-917F-4E59-AA8C-05A239119E58}" destId="{77CDC0D0-88B8-4A06-89FA-1C0FA55F3FDC}" srcOrd="0" destOrd="0" parTransId="{67CE93A4-C7AA-4273-9522-2F8145173E86}" sibTransId="{E2135E8C-B899-40C9-B022-437101D62A24}"/>
    <dgm:cxn modelId="{618A6A5E-752D-3046-9917-5273B15C304E}" type="presOf" srcId="{303462EE-FCFD-4B0C-A79C-55B539BD9A05}" destId="{568C4244-4FBA-CE4B-AD72-DB90F709777F}" srcOrd="0" destOrd="0" presId="urn:microsoft.com/office/officeart/2005/8/layout/vList2"/>
    <dgm:cxn modelId="{D5E9226B-C5BE-463C-9F7E-0E6E4B423705}" srcId="{303462EE-FCFD-4B0C-A79C-55B539BD9A05}" destId="{F655C651-6709-4ADF-9C8D-8FB05820F652}" srcOrd="1" destOrd="0" parTransId="{9B65A58E-23B9-46C6-BAEF-C44C1442A886}" sibTransId="{76E06AEB-ED38-4E19-8E9F-1DB2997BFF2C}"/>
    <dgm:cxn modelId="{B7B63086-47D3-4139-B08E-B9463DB6B20D}" srcId="{7F148B34-917F-4E59-AA8C-05A239119E58}" destId="{A5DC2E54-58DC-4BDA-BC90-A9BA274FE062}" srcOrd="1" destOrd="0" parTransId="{5C80F0FA-3265-4DCE-9398-698F52CAEB89}" sibTransId="{40F90DB6-4E15-497E-AE1D-7B9DD28C6F8F}"/>
    <dgm:cxn modelId="{0EEEAB93-82C7-B849-A732-E14686C8D77D}" type="presOf" srcId="{7F148B34-917F-4E59-AA8C-05A239119E58}" destId="{54FEE0FB-A165-2C40-921B-B8685E79A69B}" srcOrd="0" destOrd="0" presId="urn:microsoft.com/office/officeart/2005/8/layout/vList2"/>
    <dgm:cxn modelId="{65B6DC9F-E196-1A4A-8F55-7EC71FD3298A}" type="presOf" srcId="{F655C651-6709-4ADF-9C8D-8FB05820F652}" destId="{FB7F82C4-5652-B742-8604-2F899D9D11D3}" srcOrd="0" destOrd="1" presId="urn:microsoft.com/office/officeart/2005/8/layout/vList2"/>
    <dgm:cxn modelId="{FBA042C2-4FBE-6242-BCE7-A915B040CF6C}" type="presOf" srcId="{8661EADC-C4AF-4A47-894F-E5BBA27CB15F}" destId="{A5E768A5-2BCE-5A45-8074-14020E634EBA}" srcOrd="0" destOrd="0" presId="urn:microsoft.com/office/officeart/2005/8/layout/vList2"/>
    <dgm:cxn modelId="{B4FB5AD1-B3D2-426F-B789-E2BFC0288829}" srcId="{303462EE-FCFD-4B0C-A79C-55B539BD9A05}" destId="{6CB26EF6-8D22-43D0-A9E7-053F9C84D659}" srcOrd="2" destOrd="0" parTransId="{344E3329-7157-4E07-9CD4-532A01A6EF86}" sibTransId="{F6BF97DC-85AF-409B-9466-B54A17764B76}"/>
    <dgm:cxn modelId="{871700F6-C512-7E4B-8A27-B7EBB67A73F6}" type="presOf" srcId="{6F933D32-C03B-4301-806C-8AAE0865974B}" destId="{FB7F82C4-5652-B742-8604-2F899D9D11D3}" srcOrd="0" destOrd="0" presId="urn:microsoft.com/office/officeart/2005/8/layout/vList2"/>
    <dgm:cxn modelId="{40A5D6D1-13AF-B047-8927-0C5F052FBD30}" type="presParOf" srcId="{A5E768A5-2BCE-5A45-8074-14020E634EBA}" destId="{54FEE0FB-A165-2C40-921B-B8685E79A69B}" srcOrd="0" destOrd="0" presId="urn:microsoft.com/office/officeart/2005/8/layout/vList2"/>
    <dgm:cxn modelId="{7142CFE9-FC9A-214B-9768-E5EBAF9CEB8D}" type="presParOf" srcId="{A5E768A5-2BCE-5A45-8074-14020E634EBA}" destId="{426E5628-A60E-084B-B958-4689FB996C32}" srcOrd="1" destOrd="0" presId="urn:microsoft.com/office/officeart/2005/8/layout/vList2"/>
    <dgm:cxn modelId="{16CDBBF0-A600-4049-A773-7844CFEAE3E9}" type="presParOf" srcId="{A5E768A5-2BCE-5A45-8074-14020E634EBA}" destId="{568C4244-4FBA-CE4B-AD72-DB90F709777F}" srcOrd="2" destOrd="0" presId="urn:microsoft.com/office/officeart/2005/8/layout/vList2"/>
    <dgm:cxn modelId="{A87F3715-662B-E84B-A01D-B19B464F9A0F}" type="presParOf" srcId="{A5E768A5-2BCE-5A45-8074-14020E634EBA}" destId="{FB7F82C4-5652-B742-8604-2F899D9D11D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C036E7-03FD-418C-8B26-028C942F84A1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13B0034-429F-4653-9208-D7655BCCC537}">
      <dgm:prSet/>
      <dgm:spPr/>
      <dgm:t>
        <a:bodyPr/>
        <a:lstStyle/>
        <a:p>
          <a:r>
            <a:rPr lang="en-US"/>
            <a:t>Authorization Status Distribution </a:t>
          </a:r>
        </a:p>
      </dgm:t>
    </dgm:pt>
    <dgm:pt modelId="{59BF24E4-1C65-4857-AA72-5AE98FE18BE3}" type="parTrans" cxnId="{262E92A2-C230-4CF8-AFFA-E6E953238721}">
      <dgm:prSet/>
      <dgm:spPr/>
      <dgm:t>
        <a:bodyPr/>
        <a:lstStyle/>
        <a:p>
          <a:endParaRPr lang="en-US"/>
        </a:p>
      </dgm:t>
    </dgm:pt>
    <dgm:pt modelId="{73C99432-255D-456B-8AA0-FE5D17D26328}" type="sibTrans" cxnId="{262E92A2-C230-4CF8-AFFA-E6E953238721}">
      <dgm:prSet/>
      <dgm:spPr/>
      <dgm:t>
        <a:bodyPr/>
        <a:lstStyle/>
        <a:p>
          <a:endParaRPr lang="en-US"/>
        </a:p>
      </dgm:t>
    </dgm:pt>
    <dgm:pt modelId="{30286958-9AA1-42EA-A22D-8073F9069614}">
      <dgm:prSet/>
      <dgm:spPr/>
      <dgm:t>
        <a:bodyPr/>
        <a:lstStyle/>
        <a:p>
          <a:r>
            <a:rPr lang="en-US"/>
            <a:t>Service Type Analysis </a:t>
          </a:r>
        </a:p>
      </dgm:t>
    </dgm:pt>
    <dgm:pt modelId="{83C8B26F-D44B-4F3A-A3E2-C853359CE0CC}" type="parTrans" cxnId="{A590F544-3445-44CD-8141-A431C0AFA86C}">
      <dgm:prSet/>
      <dgm:spPr/>
      <dgm:t>
        <a:bodyPr/>
        <a:lstStyle/>
        <a:p>
          <a:endParaRPr lang="en-US"/>
        </a:p>
      </dgm:t>
    </dgm:pt>
    <dgm:pt modelId="{C2941B3B-4CCC-45BB-9F23-E46562DD789E}" type="sibTrans" cxnId="{A590F544-3445-44CD-8141-A431C0AFA86C}">
      <dgm:prSet/>
      <dgm:spPr/>
      <dgm:t>
        <a:bodyPr/>
        <a:lstStyle/>
        <a:p>
          <a:endParaRPr lang="en-US"/>
        </a:p>
      </dgm:t>
    </dgm:pt>
    <dgm:pt modelId="{4753334B-8335-44A0-94D3-699C08437D4D}">
      <dgm:prSet/>
      <dgm:spPr/>
      <dgm:t>
        <a:bodyPr/>
        <a:lstStyle/>
        <a:p>
          <a:r>
            <a:rPr lang="en-US"/>
            <a:t>Claims History Patterns </a:t>
          </a:r>
        </a:p>
      </dgm:t>
    </dgm:pt>
    <dgm:pt modelId="{EFAFA7A7-68D7-4892-ACE7-4F6E6D4CB81B}" type="parTrans" cxnId="{AED20728-823F-4BDD-8E4D-713CB4E4A720}">
      <dgm:prSet/>
      <dgm:spPr/>
      <dgm:t>
        <a:bodyPr/>
        <a:lstStyle/>
        <a:p>
          <a:endParaRPr lang="en-US"/>
        </a:p>
      </dgm:t>
    </dgm:pt>
    <dgm:pt modelId="{01488BF4-E1DD-4C83-93D3-C9EBCC2769C1}" type="sibTrans" cxnId="{AED20728-823F-4BDD-8E4D-713CB4E4A720}">
      <dgm:prSet/>
      <dgm:spPr/>
      <dgm:t>
        <a:bodyPr/>
        <a:lstStyle/>
        <a:p>
          <a:endParaRPr lang="en-US"/>
        </a:p>
      </dgm:t>
    </dgm:pt>
    <dgm:pt modelId="{D123E055-2918-4576-84F2-137969B2F90E}">
      <dgm:prSet/>
      <dgm:spPr/>
      <dgm:t>
        <a:bodyPr/>
        <a:lstStyle/>
        <a:p>
          <a:r>
            <a:rPr lang="en-US"/>
            <a:t>Key Finding: Service type strongly correlates with approval decisions</a:t>
          </a:r>
        </a:p>
      </dgm:t>
    </dgm:pt>
    <dgm:pt modelId="{994BDE5E-3A08-4817-AE23-1FDF7A04EBCD}" type="parTrans" cxnId="{6B9B54C4-D61B-4E37-832D-C6FD367BDB47}">
      <dgm:prSet/>
      <dgm:spPr/>
      <dgm:t>
        <a:bodyPr/>
        <a:lstStyle/>
        <a:p>
          <a:endParaRPr lang="en-US"/>
        </a:p>
      </dgm:t>
    </dgm:pt>
    <dgm:pt modelId="{A865FD3D-C4FB-4111-BEB4-2E3235F8DA8C}" type="sibTrans" cxnId="{6B9B54C4-D61B-4E37-832D-C6FD367BDB47}">
      <dgm:prSet/>
      <dgm:spPr/>
      <dgm:t>
        <a:bodyPr/>
        <a:lstStyle/>
        <a:p>
          <a:endParaRPr lang="en-US"/>
        </a:p>
      </dgm:t>
    </dgm:pt>
    <dgm:pt modelId="{46173B84-498B-4544-BAC4-513B3441EB72}" type="pres">
      <dgm:prSet presAssocID="{3FC036E7-03FD-418C-8B26-028C942F84A1}" presName="matrix" presStyleCnt="0">
        <dgm:presLayoutVars>
          <dgm:chMax val="1"/>
          <dgm:dir/>
          <dgm:resizeHandles val="exact"/>
        </dgm:presLayoutVars>
      </dgm:prSet>
      <dgm:spPr/>
    </dgm:pt>
    <dgm:pt modelId="{73E516FB-D27B-0549-AFE9-1E3283202179}" type="pres">
      <dgm:prSet presAssocID="{3FC036E7-03FD-418C-8B26-028C942F84A1}" presName="diamond" presStyleLbl="bgShp" presStyleIdx="0" presStyleCnt="1"/>
      <dgm:spPr/>
    </dgm:pt>
    <dgm:pt modelId="{7B666FF9-A640-334C-89BB-8B5F6A1566B3}" type="pres">
      <dgm:prSet presAssocID="{3FC036E7-03FD-418C-8B26-028C942F84A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34AF561-C550-2C48-B723-6ADD86E9C506}" type="pres">
      <dgm:prSet presAssocID="{3FC036E7-03FD-418C-8B26-028C942F84A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D40A635-1E89-A444-B701-244DF481679A}" type="pres">
      <dgm:prSet presAssocID="{3FC036E7-03FD-418C-8B26-028C942F84A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44DFEA7-8579-4E4C-9936-A7CD780B7D78}" type="pres">
      <dgm:prSet presAssocID="{3FC036E7-03FD-418C-8B26-028C942F84A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D20728-823F-4BDD-8E4D-713CB4E4A720}" srcId="{3FC036E7-03FD-418C-8B26-028C942F84A1}" destId="{4753334B-8335-44A0-94D3-699C08437D4D}" srcOrd="2" destOrd="0" parTransId="{EFAFA7A7-68D7-4892-ACE7-4F6E6D4CB81B}" sibTransId="{01488BF4-E1DD-4C83-93D3-C9EBCC2769C1}"/>
    <dgm:cxn modelId="{A590F544-3445-44CD-8141-A431C0AFA86C}" srcId="{3FC036E7-03FD-418C-8B26-028C942F84A1}" destId="{30286958-9AA1-42EA-A22D-8073F9069614}" srcOrd="1" destOrd="0" parTransId="{83C8B26F-D44B-4F3A-A3E2-C853359CE0CC}" sibTransId="{C2941B3B-4CCC-45BB-9F23-E46562DD789E}"/>
    <dgm:cxn modelId="{10190A73-78EF-314D-B25F-355CB2E3CC0C}" type="presOf" srcId="{D123E055-2918-4576-84F2-137969B2F90E}" destId="{544DFEA7-8579-4E4C-9936-A7CD780B7D78}" srcOrd="0" destOrd="0" presId="urn:microsoft.com/office/officeart/2005/8/layout/matrix3"/>
    <dgm:cxn modelId="{065F7173-DD16-F748-9243-ED773961C7B6}" type="presOf" srcId="{4753334B-8335-44A0-94D3-699C08437D4D}" destId="{8D40A635-1E89-A444-B701-244DF481679A}" srcOrd="0" destOrd="0" presId="urn:microsoft.com/office/officeart/2005/8/layout/matrix3"/>
    <dgm:cxn modelId="{4180E57D-2972-B443-ADD8-8F613D92AC3A}" type="presOf" srcId="{3FC036E7-03FD-418C-8B26-028C942F84A1}" destId="{46173B84-498B-4544-BAC4-513B3441EB72}" srcOrd="0" destOrd="0" presId="urn:microsoft.com/office/officeart/2005/8/layout/matrix3"/>
    <dgm:cxn modelId="{B0E0CD86-0D15-5844-A096-D0617F59B193}" type="presOf" srcId="{30286958-9AA1-42EA-A22D-8073F9069614}" destId="{C34AF561-C550-2C48-B723-6ADD86E9C506}" srcOrd="0" destOrd="0" presId="urn:microsoft.com/office/officeart/2005/8/layout/matrix3"/>
    <dgm:cxn modelId="{262E92A2-C230-4CF8-AFFA-E6E953238721}" srcId="{3FC036E7-03FD-418C-8B26-028C942F84A1}" destId="{A13B0034-429F-4653-9208-D7655BCCC537}" srcOrd="0" destOrd="0" parTransId="{59BF24E4-1C65-4857-AA72-5AE98FE18BE3}" sibTransId="{73C99432-255D-456B-8AA0-FE5D17D26328}"/>
    <dgm:cxn modelId="{6B9B54C4-D61B-4E37-832D-C6FD367BDB47}" srcId="{3FC036E7-03FD-418C-8B26-028C942F84A1}" destId="{D123E055-2918-4576-84F2-137969B2F90E}" srcOrd="3" destOrd="0" parTransId="{994BDE5E-3A08-4817-AE23-1FDF7A04EBCD}" sibTransId="{A865FD3D-C4FB-4111-BEB4-2E3235F8DA8C}"/>
    <dgm:cxn modelId="{974A24EC-6D27-B048-A292-1C87E4D7D38E}" type="presOf" srcId="{A13B0034-429F-4653-9208-D7655BCCC537}" destId="{7B666FF9-A640-334C-89BB-8B5F6A1566B3}" srcOrd="0" destOrd="0" presId="urn:microsoft.com/office/officeart/2005/8/layout/matrix3"/>
    <dgm:cxn modelId="{9B20443D-B2FE-764C-8A37-D12D8F7F0AB2}" type="presParOf" srcId="{46173B84-498B-4544-BAC4-513B3441EB72}" destId="{73E516FB-D27B-0549-AFE9-1E3283202179}" srcOrd="0" destOrd="0" presId="urn:microsoft.com/office/officeart/2005/8/layout/matrix3"/>
    <dgm:cxn modelId="{2ACE576C-55EF-854B-BA7D-45C00BBA73D1}" type="presParOf" srcId="{46173B84-498B-4544-BAC4-513B3441EB72}" destId="{7B666FF9-A640-334C-89BB-8B5F6A1566B3}" srcOrd="1" destOrd="0" presId="urn:microsoft.com/office/officeart/2005/8/layout/matrix3"/>
    <dgm:cxn modelId="{EFE6AAB1-CC89-0148-84CC-2D7C57C7A471}" type="presParOf" srcId="{46173B84-498B-4544-BAC4-513B3441EB72}" destId="{C34AF561-C550-2C48-B723-6ADD86E9C506}" srcOrd="2" destOrd="0" presId="urn:microsoft.com/office/officeart/2005/8/layout/matrix3"/>
    <dgm:cxn modelId="{4ED92DA9-C690-C646-B45C-F0258C9FF094}" type="presParOf" srcId="{46173B84-498B-4544-BAC4-513B3441EB72}" destId="{8D40A635-1E89-A444-B701-244DF481679A}" srcOrd="3" destOrd="0" presId="urn:microsoft.com/office/officeart/2005/8/layout/matrix3"/>
    <dgm:cxn modelId="{DD9A1B1A-A4FC-F448-81B4-6EC6ACEC1A7B}" type="presParOf" srcId="{46173B84-498B-4544-BAC4-513B3441EB72}" destId="{544DFEA7-8579-4E4C-9936-A7CD780B7D7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DD20CA-20CB-F444-BBEA-785691D6BD8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F77A3C8A-C3E5-5F4B-B374-61B448EE13D2}">
      <dgm:prSet phldrT="[Text]"/>
      <dgm:spPr/>
      <dgm:t>
        <a:bodyPr/>
        <a:lstStyle/>
        <a:p>
          <a:pPr>
            <a:defRPr cap="all"/>
          </a:pPr>
          <a:r>
            <a:rPr lang="en-US"/>
            <a:t>Random Forest</a:t>
          </a:r>
        </a:p>
      </dgm:t>
    </dgm:pt>
    <dgm:pt modelId="{54E16C96-631C-624D-B3AD-D30FE19C8DC2}" type="parTrans" cxnId="{99D69B2A-C72B-3746-9C40-729C07C8695C}">
      <dgm:prSet/>
      <dgm:spPr/>
      <dgm:t>
        <a:bodyPr/>
        <a:lstStyle/>
        <a:p>
          <a:endParaRPr lang="en-US"/>
        </a:p>
      </dgm:t>
    </dgm:pt>
    <dgm:pt modelId="{01F56959-D557-3344-9025-D55B0311F9F7}" type="sibTrans" cxnId="{99D69B2A-C72B-3746-9C40-729C07C8695C}">
      <dgm:prSet/>
      <dgm:spPr/>
      <dgm:t>
        <a:bodyPr/>
        <a:lstStyle/>
        <a:p>
          <a:endParaRPr lang="en-US"/>
        </a:p>
      </dgm:t>
    </dgm:pt>
    <dgm:pt modelId="{C41F4E10-9458-4A43-83E2-734F081CE5D6}">
      <dgm:prSet phldrT="[Text]"/>
      <dgm:spPr/>
      <dgm:t>
        <a:bodyPr/>
        <a:lstStyle/>
        <a:p>
          <a:pPr>
            <a:defRPr cap="all"/>
          </a:pPr>
          <a:r>
            <a:rPr lang="en-US"/>
            <a:t>Logistic Regression</a:t>
          </a:r>
        </a:p>
      </dgm:t>
    </dgm:pt>
    <dgm:pt modelId="{234EE8EC-4B92-D841-BD01-0E74104FE7BA}" type="parTrans" cxnId="{77B9BDAA-67DD-FA40-8F0E-ED514FB6777D}">
      <dgm:prSet/>
      <dgm:spPr/>
      <dgm:t>
        <a:bodyPr/>
        <a:lstStyle/>
        <a:p>
          <a:endParaRPr lang="en-US"/>
        </a:p>
      </dgm:t>
    </dgm:pt>
    <dgm:pt modelId="{E6BDC243-6FFC-B04E-AFCE-691B718EF046}" type="sibTrans" cxnId="{77B9BDAA-67DD-FA40-8F0E-ED514FB6777D}">
      <dgm:prSet/>
      <dgm:spPr/>
      <dgm:t>
        <a:bodyPr/>
        <a:lstStyle/>
        <a:p>
          <a:endParaRPr lang="en-US"/>
        </a:p>
      </dgm:t>
    </dgm:pt>
    <dgm:pt modelId="{6A1CF65D-DA81-BC4F-B6AE-EC25E320C0AD}">
      <dgm:prSet phldrT="[Text]"/>
      <dgm:spPr/>
      <dgm:t>
        <a:bodyPr/>
        <a:lstStyle/>
        <a:p>
          <a:pPr>
            <a:defRPr cap="all"/>
          </a:pPr>
          <a:r>
            <a:rPr lang="en-US"/>
            <a:t>Decision Tree</a:t>
          </a:r>
        </a:p>
      </dgm:t>
    </dgm:pt>
    <dgm:pt modelId="{CBEA9B61-68B9-C442-ABF7-4079F0BDDAF5}" type="parTrans" cxnId="{A0028346-6F38-C94D-BEF8-8C6D5A97AEA9}">
      <dgm:prSet/>
      <dgm:spPr/>
      <dgm:t>
        <a:bodyPr/>
        <a:lstStyle/>
        <a:p>
          <a:endParaRPr lang="en-US"/>
        </a:p>
      </dgm:t>
    </dgm:pt>
    <dgm:pt modelId="{65543379-0EB5-2843-A6E3-E4BCFDEE33E5}" type="sibTrans" cxnId="{A0028346-6F38-C94D-BEF8-8C6D5A97AEA9}">
      <dgm:prSet/>
      <dgm:spPr/>
      <dgm:t>
        <a:bodyPr/>
        <a:lstStyle/>
        <a:p>
          <a:endParaRPr lang="en-US"/>
        </a:p>
      </dgm:t>
    </dgm:pt>
    <dgm:pt modelId="{3CA13A7B-FF41-49E9-A5F2-008FF274DCFF}" type="pres">
      <dgm:prSet presAssocID="{B2DD20CA-20CB-F444-BBEA-785691D6BD81}" presName="root" presStyleCnt="0">
        <dgm:presLayoutVars>
          <dgm:dir/>
          <dgm:resizeHandles val="exact"/>
        </dgm:presLayoutVars>
      </dgm:prSet>
      <dgm:spPr/>
    </dgm:pt>
    <dgm:pt modelId="{018FE172-75B4-4031-B88B-9B6B5EC1E63B}" type="pres">
      <dgm:prSet presAssocID="{F77A3C8A-C3E5-5F4B-B374-61B448EE13D2}" presName="compNode" presStyleCnt="0"/>
      <dgm:spPr/>
    </dgm:pt>
    <dgm:pt modelId="{602ABD0F-79C8-45BF-9AA5-5175E362D8CE}" type="pres">
      <dgm:prSet presAssocID="{F77A3C8A-C3E5-5F4B-B374-61B448EE13D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B1A952E-4002-4E21-862C-4A79978B438E}" type="pres">
      <dgm:prSet presAssocID="{F77A3C8A-C3E5-5F4B-B374-61B448EE13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F38FF0A-6D8C-40BB-918A-1F1626FD3EE0}" type="pres">
      <dgm:prSet presAssocID="{F77A3C8A-C3E5-5F4B-B374-61B448EE13D2}" presName="spaceRect" presStyleCnt="0"/>
      <dgm:spPr/>
    </dgm:pt>
    <dgm:pt modelId="{16243827-8A24-4F8F-A58C-714D487521CD}" type="pres">
      <dgm:prSet presAssocID="{F77A3C8A-C3E5-5F4B-B374-61B448EE13D2}" presName="textRect" presStyleLbl="revTx" presStyleIdx="0" presStyleCnt="3">
        <dgm:presLayoutVars>
          <dgm:chMax val="1"/>
          <dgm:chPref val="1"/>
        </dgm:presLayoutVars>
      </dgm:prSet>
      <dgm:spPr/>
    </dgm:pt>
    <dgm:pt modelId="{0994ABB5-84E6-4FED-863D-AF4BFAF07041}" type="pres">
      <dgm:prSet presAssocID="{01F56959-D557-3344-9025-D55B0311F9F7}" presName="sibTrans" presStyleCnt="0"/>
      <dgm:spPr/>
    </dgm:pt>
    <dgm:pt modelId="{608ADFA7-0052-41A7-99B3-F4C688D17607}" type="pres">
      <dgm:prSet presAssocID="{C41F4E10-9458-4A43-83E2-734F081CE5D6}" presName="compNode" presStyleCnt="0"/>
      <dgm:spPr/>
    </dgm:pt>
    <dgm:pt modelId="{B65696EA-0C44-4C7D-84FA-6D3C225F2B38}" type="pres">
      <dgm:prSet presAssocID="{C41F4E10-9458-4A43-83E2-734F081CE5D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1CFB1DC-F198-42D9-B001-57398EB06598}" type="pres">
      <dgm:prSet presAssocID="{C41F4E10-9458-4A43-83E2-734F081CE5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DCA93F7-9A99-4C26-BDE0-B2A7767A77F8}" type="pres">
      <dgm:prSet presAssocID="{C41F4E10-9458-4A43-83E2-734F081CE5D6}" presName="spaceRect" presStyleCnt="0"/>
      <dgm:spPr/>
    </dgm:pt>
    <dgm:pt modelId="{24A50B54-65F3-48F2-B514-C411FAFC094A}" type="pres">
      <dgm:prSet presAssocID="{C41F4E10-9458-4A43-83E2-734F081CE5D6}" presName="textRect" presStyleLbl="revTx" presStyleIdx="1" presStyleCnt="3">
        <dgm:presLayoutVars>
          <dgm:chMax val="1"/>
          <dgm:chPref val="1"/>
        </dgm:presLayoutVars>
      </dgm:prSet>
      <dgm:spPr/>
    </dgm:pt>
    <dgm:pt modelId="{0483C30D-2D7F-4590-81DF-4B5927DF9AED}" type="pres">
      <dgm:prSet presAssocID="{E6BDC243-6FFC-B04E-AFCE-691B718EF046}" presName="sibTrans" presStyleCnt="0"/>
      <dgm:spPr/>
    </dgm:pt>
    <dgm:pt modelId="{132E657D-62D6-47D3-8E41-1998C64D45ED}" type="pres">
      <dgm:prSet presAssocID="{6A1CF65D-DA81-BC4F-B6AE-EC25E320C0AD}" presName="compNode" presStyleCnt="0"/>
      <dgm:spPr/>
    </dgm:pt>
    <dgm:pt modelId="{3C63B619-FA3D-4027-965F-7413778A29D1}" type="pres">
      <dgm:prSet presAssocID="{6A1CF65D-DA81-BC4F-B6AE-EC25E320C0A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1AB1592-6F17-48F9-955B-6C60BC426C81}" type="pres">
      <dgm:prSet presAssocID="{6A1CF65D-DA81-BC4F-B6AE-EC25E320C0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AACA286-3F2A-43DF-B513-2047CF990CA2}" type="pres">
      <dgm:prSet presAssocID="{6A1CF65D-DA81-BC4F-B6AE-EC25E320C0AD}" presName="spaceRect" presStyleCnt="0"/>
      <dgm:spPr/>
    </dgm:pt>
    <dgm:pt modelId="{6FF16F94-3A93-4377-9DD6-6E8517DF61AF}" type="pres">
      <dgm:prSet presAssocID="{6A1CF65D-DA81-BC4F-B6AE-EC25E320C0A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6E7511A-D5D1-9643-9E71-E5654EA23CB2}" type="presOf" srcId="{C41F4E10-9458-4A43-83E2-734F081CE5D6}" destId="{24A50B54-65F3-48F2-B514-C411FAFC094A}" srcOrd="0" destOrd="0" presId="urn:microsoft.com/office/officeart/2018/5/layout/IconLeafLabelList"/>
    <dgm:cxn modelId="{99D69B2A-C72B-3746-9C40-729C07C8695C}" srcId="{B2DD20CA-20CB-F444-BBEA-785691D6BD81}" destId="{F77A3C8A-C3E5-5F4B-B374-61B448EE13D2}" srcOrd="0" destOrd="0" parTransId="{54E16C96-631C-624D-B3AD-D30FE19C8DC2}" sibTransId="{01F56959-D557-3344-9025-D55B0311F9F7}"/>
    <dgm:cxn modelId="{A0028346-6F38-C94D-BEF8-8C6D5A97AEA9}" srcId="{B2DD20CA-20CB-F444-BBEA-785691D6BD81}" destId="{6A1CF65D-DA81-BC4F-B6AE-EC25E320C0AD}" srcOrd="2" destOrd="0" parTransId="{CBEA9B61-68B9-C442-ABF7-4079F0BDDAF5}" sibTransId="{65543379-0EB5-2843-A6E3-E4BCFDEE33E5}"/>
    <dgm:cxn modelId="{CBA57248-1E1F-2E41-8520-DBBCDBB413C8}" type="presOf" srcId="{B2DD20CA-20CB-F444-BBEA-785691D6BD81}" destId="{3CA13A7B-FF41-49E9-A5F2-008FF274DCFF}" srcOrd="0" destOrd="0" presId="urn:microsoft.com/office/officeart/2018/5/layout/IconLeafLabelList"/>
    <dgm:cxn modelId="{77B9BDAA-67DD-FA40-8F0E-ED514FB6777D}" srcId="{B2DD20CA-20CB-F444-BBEA-785691D6BD81}" destId="{C41F4E10-9458-4A43-83E2-734F081CE5D6}" srcOrd="1" destOrd="0" parTransId="{234EE8EC-4B92-D841-BD01-0E74104FE7BA}" sibTransId="{E6BDC243-6FFC-B04E-AFCE-691B718EF046}"/>
    <dgm:cxn modelId="{281D90AD-0985-B245-9E9A-2ABE0FD15B4B}" type="presOf" srcId="{F77A3C8A-C3E5-5F4B-B374-61B448EE13D2}" destId="{16243827-8A24-4F8F-A58C-714D487521CD}" srcOrd="0" destOrd="0" presId="urn:microsoft.com/office/officeart/2018/5/layout/IconLeafLabelList"/>
    <dgm:cxn modelId="{720514D0-2867-F846-925B-09200F314B17}" type="presOf" srcId="{6A1CF65D-DA81-BC4F-B6AE-EC25E320C0AD}" destId="{6FF16F94-3A93-4377-9DD6-6E8517DF61AF}" srcOrd="0" destOrd="0" presId="urn:microsoft.com/office/officeart/2018/5/layout/IconLeafLabelList"/>
    <dgm:cxn modelId="{C1A32F1F-62E6-D945-9D07-C0B5041BA50F}" type="presParOf" srcId="{3CA13A7B-FF41-49E9-A5F2-008FF274DCFF}" destId="{018FE172-75B4-4031-B88B-9B6B5EC1E63B}" srcOrd="0" destOrd="0" presId="urn:microsoft.com/office/officeart/2018/5/layout/IconLeafLabelList"/>
    <dgm:cxn modelId="{46B1319A-C870-BE47-859C-E5A8A9ADE1B5}" type="presParOf" srcId="{018FE172-75B4-4031-B88B-9B6B5EC1E63B}" destId="{602ABD0F-79C8-45BF-9AA5-5175E362D8CE}" srcOrd="0" destOrd="0" presId="urn:microsoft.com/office/officeart/2018/5/layout/IconLeafLabelList"/>
    <dgm:cxn modelId="{B8001DC9-B49F-3443-9F02-37C8E532D8A1}" type="presParOf" srcId="{018FE172-75B4-4031-B88B-9B6B5EC1E63B}" destId="{4B1A952E-4002-4E21-862C-4A79978B438E}" srcOrd="1" destOrd="0" presId="urn:microsoft.com/office/officeart/2018/5/layout/IconLeafLabelList"/>
    <dgm:cxn modelId="{D5499672-DF19-8F4F-AE78-9205B7B2DDDC}" type="presParOf" srcId="{018FE172-75B4-4031-B88B-9B6B5EC1E63B}" destId="{EF38FF0A-6D8C-40BB-918A-1F1626FD3EE0}" srcOrd="2" destOrd="0" presId="urn:microsoft.com/office/officeart/2018/5/layout/IconLeafLabelList"/>
    <dgm:cxn modelId="{CDCFD657-FC07-AA4D-98D2-F149DEDA81CA}" type="presParOf" srcId="{018FE172-75B4-4031-B88B-9B6B5EC1E63B}" destId="{16243827-8A24-4F8F-A58C-714D487521CD}" srcOrd="3" destOrd="0" presId="urn:microsoft.com/office/officeart/2018/5/layout/IconLeafLabelList"/>
    <dgm:cxn modelId="{91F1637C-E6F5-4E4B-8A36-9B5B6FCE0139}" type="presParOf" srcId="{3CA13A7B-FF41-49E9-A5F2-008FF274DCFF}" destId="{0994ABB5-84E6-4FED-863D-AF4BFAF07041}" srcOrd="1" destOrd="0" presId="urn:microsoft.com/office/officeart/2018/5/layout/IconLeafLabelList"/>
    <dgm:cxn modelId="{6138ECD5-734D-F441-BC2B-B695382DF7F3}" type="presParOf" srcId="{3CA13A7B-FF41-49E9-A5F2-008FF274DCFF}" destId="{608ADFA7-0052-41A7-99B3-F4C688D17607}" srcOrd="2" destOrd="0" presId="urn:microsoft.com/office/officeart/2018/5/layout/IconLeafLabelList"/>
    <dgm:cxn modelId="{DCBB73EA-423C-8B4A-B83F-E2E51064F04A}" type="presParOf" srcId="{608ADFA7-0052-41A7-99B3-F4C688D17607}" destId="{B65696EA-0C44-4C7D-84FA-6D3C225F2B38}" srcOrd="0" destOrd="0" presId="urn:microsoft.com/office/officeart/2018/5/layout/IconLeafLabelList"/>
    <dgm:cxn modelId="{D3571ACE-AD72-534B-863D-548266D38561}" type="presParOf" srcId="{608ADFA7-0052-41A7-99B3-F4C688D17607}" destId="{41CFB1DC-F198-42D9-B001-57398EB06598}" srcOrd="1" destOrd="0" presId="urn:microsoft.com/office/officeart/2018/5/layout/IconLeafLabelList"/>
    <dgm:cxn modelId="{0494E075-4594-9743-AB4E-1A47752D276D}" type="presParOf" srcId="{608ADFA7-0052-41A7-99B3-F4C688D17607}" destId="{EDCA93F7-9A99-4C26-BDE0-B2A7767A77F8}" srcOrd="2" destOrd="0" presId="urn:microsoft.com/office/officeart/2018/5/layout/IconLeafLabelList"/>
    <dgm:cxn modelId="{5DE0E2D1-2936-364A-9CD1-C98385D4FACB}" type="presParOf" srcId="{608ADFA7-0052-41A7-99B3-F4C688D17607}" destId="{24A50B54-65F3-48F2-B514-C411FAFC094A}" srcOrd="3" destOrd="0" presId="urn:microsoft.com/office/officeart/2018/5/layout/IconLeafLabelList"/>
    <dgm:cxn modelId="{0FD2403B-168E-5846-ADCA-FFF1579FCD92}" type="presParOf" srcId="{3CA13A7B-FF41-49E9-A5F2-008FF274DCFF}" destId="{0483C30D-2D7F-4590-81DF-4B5927DF9AED}" srcOrd="3" destOrd="0" presId="urn:microsoft.com/office/officeart/2018/5/layout/IconLeafLabelList"/>
    <dgm:cxn modelId="{A4C6FEEE-B6C6-8048-99EF-EB4345E59303}" type="presParOf" srcId="{3CA13A7B-FF41-49E9-A5F2-008FF274DCFF}" destId="{132E657D-62D6-47D3-8E41-1998C64D45ED}" srcOrd="4" destOrd="0" presId="urn:microsoft.com/office/officeart/2018/5/layout/IconLeafLabelList"/>
    <dgm:cxn modelId="{F5D41405-3B0E-F249-9C4F-52723EF53C27}" type="presParOf" srcId="{132E657D-62D6-47D3-8E41-1998C64D45ED}" destId="{3C63B619-FA3D-4027-965F-7413778A29D1}" srcOrd="0" destOrd="0" presId="urn:microsoft.com/office/officeart/2018/5/layout/IconLeafLabelList"/>
    <dgm:cxn modelId="{9D82039E-5D3F-1A4B-9480-8233FF25CCBD}" type="presParOf" srcId="{132E657D-62D6-47D3-8E41-1998C64D45ED}" destId="{41AB1592-6F17-48F9-955B-6C60BC426C81}" srcOrd="1" destOrd="0" presId="urn:microsoft.com/office/officeart/2018/5/layout/IconLeafLabelList"/>
    <dgm:cxn modelId="{F73F4984-1DBD-9D4C-8476-718E172B76C8}" type="presParOf" srcId="{132E657D-62D6-47D3-8E41-1998C64D45ED}" destId="{8AACA286-3F2A-43DF-B513-2047CF990CA2}" srcOrd="2" destOrd="0" presId="urn:microsoft.com/office/officeart/2018/5/layout/IconLeafLabelList"/>
    <dgm:cxn modelId="{92F7A3C7-B56A-A246-B05F-34FAE5017C95}" type="presParOf" srcId="{132E657D-62D6-47D3-8E41-1998C64D45ED}" destId="{6FF16F94-3A93-4377-9DD6-6E8517DF61A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8C6D7A-C3A6-4D7D-866F-02ED6E0C738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046F4F-F30D-4C2E-A71B-1BF196B9C268}">
      <dgm:prSet/>
      <dgm:spPr/>
      <dgm:t>
        <a:bodyPr/>
        <a:lstStyle/>
        <a:p>
          <a:r>
            <a:rPr lang="en-US"/>
            <a:t>Approach: </a:t>
          </a:r>
        </a:p>
      </dgm:t>
    </dgm:pt>
    <dgm:pt modelId="{8AEFC890-BA1E-4B14-84FB-DA7CB3978E69}" type="parTrans" cxnId="{60895A32-4AA5-47F1-A3DC-86765511B0ED}">
      <dgm:prSet/>
      <dgm:spPr/>
      <dgm:t>
        <a:bodyPr/>
        <a:lstStyle/>
        <a:p>
          <a:endParaRPr lang="en-US"/>
        </a:p>
      </dgm:t>
    </dgm:pt>
    <dgm:pt modelId="{1C655F16-C173-4F10-82C5-50B994ADC39B}" type="sibTrans" cxnId="{60895A32-4AA5-47F1-A3DC-86765511B0ED}">
      <dgm:prSet/>
      <dgm:spPr/>
      <dgm:t>
        <a:bodyPr/>
        <a:lstStyle/>
        <a:p>
          <a:endParaRPr lang="en-US"/>
        </a:p>
      </dgm:t>
    </dgm:pt>
    <dgm:pt modelId="{4AFCC8B2-1F5C-4B28-83CD-8251211028E2}">
      <dgm:prSet/>
      <dgm:spPr/>
      <dgm:t>
        <a:bodyPr/>
        <a:lstStyle/>
        <a:p>
          <a:r>
            <a:rPr lang="en-US"/>
            <a:t>Tested multiple algorithms</a:t>
          </a:r>
        </a:p>
      </dgm:t>
    </dgm:pt>
    <dgm:pt modelId="{9A03DEEE-B197-4811-899B-DB7F1DFEC57F}" type="parTrans" cxnId="{D57E51AE-416B-4608-BEBF-4A52C222CDFB}">
      <dgm:prSet/>
      <dgm:spPr/>
      <dgm:t>
        <a:bodyPr/>
        <a:lstStyle/>
        <a:p>
          <a:endParaRPr lang="en-US"/>
        </a:p>
      </dgm:t>
    </dgm:pt>
    <dgm:pt modelId="{DC8ADFA0-BDB0-480E-805A-12A89EFD381C}" type="sibTrans" cxnId="{D57E51AE-416B-4608-BEBF-4A52C222CDFB}">
      <dgm:prSet/>
      <dgm:spPr/>
      <dgm:t>
        <a:bodyPr/>
        <a:lstStyle/>
        <a:p>
          <a:endParaRPr lang="en-US"/>
        </a:p>
      </dgm:t>
    </dgm:pt>
    <dgm:pt modelId="{021B1049-E149-47F2-A081-1C29809FD5FD}">
      <dgm:prSet/>
      <dgm:spPr/>
      <dgm:t>
        <a:bodyPr/>
        <a:lstStyle/>
        <a:p>
          <a:r>
            <a:rPr lang="en-US"/>
            <a:t>Cross-validation</a:t>
          </a:r>
        </a:p>
      </dgm:t>
    </dgm:pt>
    <dgm:pt modelId="{3DF158D7-FBD5-4428-8E6B-BFC157ADD3B4}" type="parTrans" cxnId="{09D41A86-D045-405F-B52D-36A371EB9D91}">
      <dgm:prSet/>
      <dgm:spPr/>
      <dgm:t>
        <a:bodyPr/>
        <a:lstStyle/>
        <a:p>
          <a:endParaRPr lang="en-US"/>
        </a:p>
      </dgm:t>
    </dgm:pt>
    <dgm:pt modelId="{347EE965-1434-4247-9F9D-DCE68E3B4B95}" type="sibTrans" cxnId="{09D41A86-D045-405F-B52D-36A371EB9D91}">
      <dgm:prSet/>
      <dgm:spPr/>
      <dgm:t>
        <a:bodyPr/>
        <a:lstStyle/>
        <a:p>
          <a:endParaRPr lang="en-US"/>
        </a:p>
      </dgm:t>
    </dgm:pt>
    <dgm:pt modelId="{AA35F110-3824-4CFD-93E1-C9016595589C}">
      <dgm:prSet/>
      <dgm:spPr/>
      <dgm:t>
        <a:bodyPr/>
        <a:lstStyle/>
        <a:p>
          <a:r>
            <a:rPr lang="en-US"/>
            <a:t>Hyperparameter tuning</a:t>
          </a:r>
        </a:p>
      </dgm:t>
    </dgm:pt>
    <dgm:pt modelId="{1CD39F98-B26D-4C55-8194-70C92FBE82F9}" type="parTrans" cxnId="{E20A1DB9-356F-46C1-88BB-EB1E8A1DF6A3}">
      <dgm:prSet/>
      <dgm:spPr/>
      <dgm:t>
        <a:bodyPr/>
        <a:lstStyle/>
        <a:p>
          <a:endParaRPr lang="en-US"/>
        </a:p>
      </dgm:t>
    </dgm:pt>
    <dgm:pt modelId="{6A819925-76D0-409C-B9B9-C8DFC718E820}" type="sibTrans" cxnId="{E20A1DB9-356F-46C1-88BB-EB1E8A1DF6A3}">
      <dgm:prSet/>
      <dgm:spPr/>
      <dgm:t>
        <a:bodyPr/>
        <a:lstStyle/>
        <a:p>
          <a:endParaRPr lang="en-US"/>
        </a:p>
      </dgm:t>
    </dgm:pt>
    <dgm:pt modelId="{E286968C-668F-487C-AECD-E3FE6CAC631C}">
      <dgm:prSet/>
      <dgm:spPr/>
      <dgm:t>
        <a:bodyPr/>
        <a:lstStyle/>
        <a:p>
          <a:r>
            <a:rPr lang="en-US"/>
            <a:t>Best Model: Random Forest </a:t>
          </a:r>
        </a:p>
      </dgm:t>
    </dgm:pt>
    <dgm:pt modelId="{D30FF395-7912-470B-8E79-491B6B32D122}" type="parTrans" cxnId="{68A97F3D-81B2-40D7-B36E-4C5D06E78E94}">
      <dgm:prSet/>
      <dgm:spPr/>
      <dgm:t>
        <a:bodyPr/>
        <a:lstStyle/>
        <a:p>
          <a:endParaRPr lang="en-US"/>
        </a:p>
      </dgm:t>
    </dgm:pt>
    <dgm:pt modelId="{4FA91C0F-CB57-464E-8E71-3899DA5B44E9}" type="sibTrans" cxnId="{68A97F3D-81B2-40D7-B36E-4C5D06E78E94}">
      <dgm:prSet/>
      <dgm:spPr/>
      <dgm:t>
        <a:bodyPr/>
        <a:lstStyle/>
        <a:p>
          <a:endParaRPr lang="en-US"/>
        </a:p>
      </dgm:t>
    </dgm:pt>
    <dgm:pt modelId="{3F638A8E-B5A7-4E7E-8DEF-8E418DEF03D2}">
      <dgm:prSet/>
      <dgm:spPr/>
      <dgm:t>
        <a:bodyPr/>
        <a:lstStyle/>
        <a:p>
          <a:r>
            <a:rPr lang="en-US"/>
            <a:t>94.6% Accuracy</a:t>
          </a:r>
        </a:p>
      </dgm:t>
    </dgm:pt>
    <dgm:pt modelId="{4CFC3917-5F1A-43AE-948D-EB4E4C170C4A}" type="parTrans" cxnId="{3C9CBB81-D4B2-4271-97A5-157FC0E2CF2B}">
      <dgm:prSet/>
      <dgm:spPr/>
      <dgm:t>
        <a:bodyPr/>
        <a:lstStyle/>
        <a:p>
          <a:endParaRPr lang="en-US"/>
        </a:p>
      </dgm:t>
    </dgm:pt>
    <dgm:pt modelId="{33443978-8BC8-4B8A-BCDB-2154B5D34121}" type="sibTrans" cxnId="{3C9CBB81-D4B2-4271-97A5-157FC0E2CF2B}">
      <dgm:prSet/>
      <dgm:spPr/>
      <dgm:t>
        <a:bodyPr/>
        <a:lstStyle/>
        <a:p>
          <a:endParaRPr lang="en-US"/>
        </a:p>
      </dgm:t>
    </dgm:pt>
    <dgm:pt modelId="{EE48257F-75FC-49F9-9F81-9D7D6A446763}">
      <dgm:prSet/>
      <dgm:spPr/>
      <dgm:t>
        <a:bodyPr/>
        <a:lstStyle/>
        <a:p>
          <a:r>
            <a:rPr lang="en-US"/>
            <a:t>0.981 ROC AUC</a:t>
          </a:r>
        </a:p>
      </dgm:t>
    </dgm:pt>
    <dgm:pt modelId="{1273667A-3C3B-4C8B-B0E3-5761CB383B26}" type="parTrans" cxnId="{7414DF51-4FC8-44C9-94C4-12CB5E8E542A}">
      <dgm:prSet/>
      <dgm:spPr/>
      <dgm:t>
        <a:bodyPr/>
        <a:lstStyle/>
        <a:p>
          <a:endParaRPr lang="en-US"/>
        </a:p>
      </dgm:t>
    </dgm:pt>
    <dgm:pt modelId="{3D8DC75C-206C-44B6-A870-1AE8AC3B506C}" type="sibTrans" cxnId="{7414DF51-4FC8-44C9-94C4-12CB5E8E542A}">
      <dgm:prSet/>
      <dgm:spPr/>
      <dgm:t>
        <a:bodyPr/>
        <a:lstStyle/>
        <a:p>
          <a:endParaRPr lang="en-US"/>
        </a:p>
      </dgm:t>
    </dgm:pt>
    <dgm:pt modelId="{C7C5C641-1607-4EAF-9909-3EB81D7EC7B6}">
      <dgm:prSet/>
      <dgm:spPr/>
      <dgm:t>
        <a:bodyPr/>
        <a:lstStyle/>
        <a:p>
          <a:r>
            <a:rPr lang="en-US"/>
            <a:t>0.911 F1 Score</a:t>
          </a:r>
        </a:p>
      </dgm:t>
    </dgm:pt>
    <dgm:pt modelId="{8EF93F90-2845-4412-B40F-25E1B51B9076}" type="parTrans" cxnId="{35298F3E-059E-4846-A161-D6BA8F4EB834}">
      <dgm:prSet/>
      <dgm:spPr/>
      <dgm:t>
        <a:bodyPr/>
        <a:lstStyle/>
        <a:p>
          <a:endParaRPr lang="en-US"/>
        </a:p>
      </dgm:t>
    </dgm:pt>
    <dgm:pt modelId="{84EA0710-D862-4C10-ACF1-E7259F622959}" type="sibTrans" cxnId="{35298F3E-059E-4846-A161-D6BA8F4EB834}">
      <dgm:prSet/>
      <dgm:spPr/>
      <dgm:t>
        <a:bodyPr/>
        <a:lstStyle/>
        <a:p>
          <a:endParaRPr lang="en-US"/>
        </a:p>
      </dgm:t>
    </dgm:pt>
    <dgm:pt modelId="{E5D40027-0DBD-B348-A8E0-D4DB6DD7003D}" type="pres">
      <dgm:prSet presAssocID="{A28C6D7A-C3A6-4D7D-866F-02ED6E0C7383}" presName="linear" presStyleCnt="0">
        <dgm:presLayoutVars>
          <dgm:dir/>
          <dgm:animLvl val="lvl"/>
          <dgm:resizeHandles val="exact"/>
        </dgm:presLayoutVars>
      </dgm:prSet>
      <dgm:spPr/>
    </dgm:pt>
    <dgm:pt modelId="{AC5503C0-807A-BA41-9E4E-1ED56F6B9615}" type="pres">
      <dgm:prSet presAssocID="{3E046F4F-F30D-4C2E-A71B-1BF196B9C268}" presName="parentLin" presStyleCnt="0"/>
      <dgm:spPr/>
    </dgm:pt>
    <dgm:pt modelId="{86C0A75E-7B3A-2048-82B8-293621EFD414}" type="pres">
      <dgm:prSet presAssocID="{3E046F4F-F30D-4C2E-A71B-1BF196B9C268}" presName="parentLeftMargin" presStyleLbl="node1" presStyleIdx="0" presStyleCnt="2"/>
      <dgm:spPr/>
    </dgm:pt>
    <dgm:pt modelId="{1E5DB5A1-C5D0-7B47-8FB8-3EC60198888A}" type="pres">
      <dgm:prSet presAssocID="{3E046F4F-F30D-4C2E-A71B-1BF196B9C2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1F0BD10-C1F2-A24F-9C82-410F9766091E}" type="pres">
      <dgm:prSet presAssocID="{3E046F4F-F30D-4C2E-A71B-1BF196B9C268}" presName="negativeSpace" presStyleCnt="0"/>
      <dgm:spPr/>
    </dgm:pt>
    <dgm:pt modelId="{95BBADD2-7859-114A-92D8-AFA0BE999449}" type="pres">
      <dgm:prSet presAssocID="{3E046F4F-F30D-4C2E-A71B-1BF196B9C268}" presName="childText" presStyleLbl="conFgAcc1" presStyleIdx="0" presStyleCnt="2">
        <dgm:presLayoutVars>
          <dgm:bulletEnabled val="1"/>
        </dgm:presLayoutVars>
      </dgm:prSet>
      <dgm:spPr/>
    </dgm:pt>
    <dgm:pt modelId="{9EFD18A8-DD6B-084C-9866-105ABF97C597}" type="pres">
      <dgm:prSet presAssocID="{1C655F16-C173-4F10-82C5-50B994ADC39B}" presName="spaceBetweenRectangles" presStyleCnt="0"/>
      <dgm:spPr/>
    </dgm:pt>
    <dgm:pt modelId="{6AC6E1C9-D5DE-EC46-8E25-96665D8A6A67}" type="pres">
      <dgm:prSet presAssocID="{E286968C-668F-487C-AECD-E3FE6CAC631C}" presName="parentLin" presStyleCnt="0"/>
      <dgm:spPr/>
    </dgm:pt>
    <dgm:pt modelId="{8C3E3845-9B74-CB43-915E-E8CE5368F214}" type="pres">
      <dgm:prSet presAssocID="{E286968C-668F-487C-AECD-E3FE6CAC631C}" presName="parentLeftMargin" presStyleLbl="node1" presStyleIdx="0" presStyleCnt="2"/>
      <dgm:spPr/>
    </dgm:pt>
    <dgm:pt modelId="{76A1CFC7-EF5A-0147-9CE7-1A5CB36EF994}" type="pres">
      <dgm:prSet presAssocID="{E286968C-668F-487C-AECD-E3FE6CAC63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AE4E88E-8C0E-9341-9D88-6A32ACCF6092}" type="pres">
      <dgm:prSet presAssocID="{E286968C-668F-487C-AECD-E3FE6CAC631C}" presName="negativeSpace" presStyleCnt="0"/>
      <dgm:spPr/>
    </dgm:pt>
    <dgm:pt modelId="{D9AA44D0-31C7-C645-AFB6-10C3810F3996}" type="pres">
      <dgm:prSet presAssocID="{E286968C-668F-487C-AECD-E3FE6CAC631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42E7422-8690-7647-82BA-38A31EE9E8C4}" type="presOf" srcId="{C7C5C641-1607-4EAF-9909-3EB81D7EC7B6}" destId="{D9AA44D0-31C7-C645-AFB6-10C3810F3996}" srcOrd="0" destOrd="2" presId="urn:microsoft.com/office/officeart/2005/8/layout/list1"/>
    <dgm:cxn modelId="{58FDAD31-0D1F-6F43-B717-F0F149BB0027}" type="presOf" srcId="{3E046F4F-F30D-4C2E-A71B-1BF196B9C268}" destId="{86C0A75E-7B3A-2048-82B8-293621EFD414}" srcOrd="0" destOrd="0" presId="urn:microsoft.com/office/officeart/2005/8/layout/list1"/>
    <dgm:cxn modelId="{B3F91332-77B4-2D46-A439-AE899FF2B1F4}" type="presOf" srcId="{E286968C-668F-487C-AECD-E3FE6CAC631C}" destId="{76A1CFC7-EF5A-0147-9CE7-1A5CB36EF994}" srcOrd="1" destOrd="0" presId="urn:microsoft.com/office/officeart/2005/8/layout/list1"/>
    <dgm:cxn modelId="{60895A32-4AA5-47F1-A3DC-86765511B0ED}" srcId="{A28C6D7A-C3A6-4D7D-866F-02ED6E0C7383}" destId="{3E046F4F-F30D-4C2E-A71B-1BF196B9C268}" srcOrd="0" destOrd="0" parTransId="{8AEFC890-BA1E-4B14-84FB-DA7CB3978E69}" sibTransId="{1C655F16-C173-4F10-82C5-50B994ADC39B}"/>
    <dgm:cxn modelId="{68A97F3D-81B2-40D7-B36E-4C5D06E78E94}" srcId="{A28C6D7A-C3A6-4D7D-866F-02ED6E0C7383}" destId="{E286968C-668F-487C-AECD-E3FE6CAC631C}" srcOrd="1" destOrd="0" parTransId="{D30FF395-7912-470B-8E79-491B6B32D122}" sibTransId="{4FA91C0F-CB57-464E-8E71-3899DA5B44E9}"/>
    <dgm:cxn modelId="{35298F3E-059E-4846-A161-D6BA8F4EB834}" srcId="{E286968C-668F-487C-AECD-E3FE6CAC631C}" destId="{C7C5C641-1607-4EAF-9909-3EB81D7EC7B6}" srcOrd="2" destOrd="0" parTransId="{8EF93F90-2845-4412-B40F-25E1B51B9076}" sibTransId="{84EA0710-D862-4C10-ACF1-E7259F622959}"/>
    <dgm:cxn modelId="{40774B40-CF19-0649-BA53-9373C5C4D9D2}" type="presOf" srcId="{3E046F4F-F30D-4C2E-A71B-1BF196B9C268}" destId="{1E5DB5A1-C5D0-7B47-8FB8-3EC60198888A}" srcOrd="1" destOrd="0" presId="urn:microsoft.com/office/officeart/2005/8/layout/list1"/>
    <dgm:cxn modelId="{7414DF51-4FC8-44C9-94C4-12CB5E8E542A}" srcId="{E286968C-668F-487C-AECD-E3FE6CAC631C}" destId="{EE48257F-75FC-49F9-9F81-9D7D6A446763}" srcOrd="1" destOrd="0" parTransId="{1273667A-3C3B-4C8B-B0E3-5761CB383B26}" sibTransId="{3D8DC75C-206C-44B6-A870-1AE8AC3B506C}"/>
    <dgm:cxn modelId="{6539F052-7865-DF46-B617-65FA18D5244A}" type="presOf" srcId="{021B1049-E149-47F2-A081-1C29809FD5FD}" destId="{95BBADD2-7859-114A-92D8-AFA0BE999449}" srcOrd="0" destOrd="1" presId="urn:microsoft.com/office/officeart/2005/8/layout/list1"/>
    <dgm:cxn modelId="{3758D46B-B42E-B34A-B94F-FFA08D9134CC}" type="presOf" srcId="{AA35F110-3824-4CFD-93E1-C9016595589C}" destId="{95BBADD2-7859-114A-92D8-AFA0BE999449}" srcOrd="0" destOrd="2" presId="urn:microsoft.com/office/officeart/2005/8/layout/list1"/>
    <dgm:cxn modelId="{2D8AD473-7399-154D-AADC-CE8048965814}" type="presOf" srcId="{3F638A8E-B5A7-4E7E-8DEF-8E418DEF03D2}" destId="{D9AA44D0-31C7-C645-AFB6-10C3810F3996}" srcOrd="0" destOrd="0" presId="urn:microsoft.com/office/officeart/2005/8/layout/list1"/>
    <dgm:cxn modelId="{BB565E80-A290-5D4A-B2D8-28B31F7FDBE8}" type="presOf" srcId="{A28C6D7A-C3A6-4D7D-866F-02ED6E0C7383}" destId="{E5D40027-0DBD-B348-A8E0-D4DB6DD7003D}" srcOrd="0" destOrd="0" presId="urn:microsoft.com/office/officeart/2005/8/layout/list1"/>
    <dgm:cxn modelId="{3C9CBB81-D4B2-4271-97A5-157FC0E2CF2B}" srcId="{E286968C-668F-487C-AECD-E3FE6CAC631C}" destId="{3F638A8E-B5A7-4E7E-8DEF-8E418DEF03D2}" srcOrd="0" destOrd="0" parTransId="{4CFC3917-5F1A-43AE-948D-EB4E4C170C4A}" sibTransId="{33443978-8BC8-4B8A-BCDB-2154B5D34121}"/>
    <dgm:cxn modelId="{09D41A86-D045-405F-B52D-36A371EB9D91}" srcId="{3E046F4F-F30D-4C2E-A71B-1BF196B9C268}" destId="{021B1049-E149-47F2-A081-1C29809FD5FD}" srcOrd="1" destOrd="0" parTransId="{3DF158D7-FBD5-4428-8E6B-BFC157ADD3B4}" sibTransId="{347EE965-1434-4247-9F9D-DCE68E3B4B95}"/>
    <dgm:cxn modelId="{20D5C1A7-9351-D141-9ADD-D174A256E336}" type="presOf" srcId="{EE48257F-75FC-49F9-9F81-9D7D6A446763}" destId="{D9AA44D0-31C7-C645-AFB6-10C3810F3996}" srcOrd="0" destOrd="1" presId="urn:microsoft.com/office/officeart/2005/8/layout/list1"/>
    <dgm:cxn modelId="{697DC1AD-FCC4-A74B-B33C-02DA3A629142}" type="presOf" srcId="{4AFCC8B2-1F5C-4B28-83CD-8251211028E2}" destId="{95BBADD2-7859-114A-92D8-AFA0BE999449}" srcOrd="0" destOrd="0" presId="urn:microsoft.com/office/officeart/2005/8/layout/list1"/>
    <dgm:cxn modelId="{D57E51AE-416B-4608-BEBF-4A52C222CDFB}" srcId="{3E046F4F-F30D-4C2E-A71B-1BF196B9C268}" destId="{4AFCC8B2-1F5C-4B28-83CD-8251211028E2}" srcOrd="0" destOrd="0" parTransId="{9A03DEEE-B197-4811-899B-DB7F1DFEC57F}" sibTransId="{DC8ADFA0-BDB0-480E-805A-12A89EFD381C}"/>
    <dgm:cxn modelId="{E20A1DB9-356F-46C1-88BB-EB1E8A1DF6A3}" srcId="{3E046F4F-F30D-4C2E-A71B-1BF196B9C268}" destId="{AA35F110-3824-4CFD-93E1-C9016595589C}" srcOrd="2" destOrd="0" parTransId="{1CD39F98-B26D-4C55-8194-70C92FBE82F9}" sibTransId="{6A819925-76D0-409C-B9B9-C8DFC718E820}"/>
    <dgm:cxn modelId="{DA1313E2-AA91-7645-9B35-0B56518FFFC2}" type="presOf" srcId="{E286968C-668F-487C-AECD-E3FE6CAC631C}" destId="{8C3E3845-9B74-CB43-915E-E8CE5368F214}" srcOrd="0" destOrd="0" presId="urn:microsoft.com/office/officeart/2005/8/layout/list1"/>
    <dgm:cxn modelId="{3D97B7F9-087C-AC45-A3C9-51BC838D225F}" type="presParOf" srcId="{E5D40027-0DBD-B348-A8E0-D4DB6DD7003D}" destId="{AC5503C0-807A-BA41-9E4E-1ED56F6B9615}" srcOrd="0" destOrd="0" presId="urn:microsoft.com/office/officeart/2005/8/layout/list1"/>
    <dgm:cxn modelId="{FB6986FE-F59E-EE4C-8A80-D85E6262F0D3}" type="presParOf" srcId="{AC5503C0-807A-BA41-9E4E-1ED56F6B9615}" destId="{86C0A75E-7B3A-2048-82B8-293621EFD414}" srcOrd="0" destOrd="0" presId="urn:microsoft.com/office/officeart/2005/8/layout/list1"/>
    <dgm:cxn modelId="{7C1C4E5F-A07B-6943-B00B-1663CAA208C8}" type="presParOf" srcId="{AC5503C0-807A-BA41-9E4E-1ED56F6B9615}" destId="{1E5DB5A1-C5D0-7B47-8FB8-3EC60198888A}" srcOrd="1" destOrd="0" presId="urn:microsoft.com/office/officeart/2005/8/layout/list1"/>
    <dgm:cxn modelId="{21849E97-F60A-7D47-9B93-D760B45BD8CA}" type="presParOf" srcId="{E5D40027-0DBD-B348-A8E0-D4DB6DD7003D}" destId="{91F0BD10-C1F2-A24F-9C82-410F9766091E}" srcOrd="1" destOrd="0" presId="urn:microsoft.com/office/officeart/2005/8/layout/list1"/>
    <dgm:cxn modelId="{0805A86D-5EC8-AD40-A929-0D73D8763F64}" type="presParOf" srcId="{E5D40027-0DBD-B348-A8E0-D4DB6DD7003D}" destId="{95BBADD2-7859-114A-92D8-AFA0BE999449}" srcOrd="2" destOrd="0" presId="urn:microsoft.com/office/officeart/2005/8/layout/list1"/>
    <dgm:cxn modelId="{FBC0D6EE-600D-874F-A9D8-6E4DAD1EC98E}" type="presParOf" srcId="{E5D40027-0DBD-B348-A8E0-D4DB6DD7003D}" destId="{9EFD18A8-DD6B-084C-9866-105ABF97C597}" srcOrd="3" destOrd="0" presId="urn:microsoft.com/office/officeart/2005/8/layout/list1"/>
    <dgm:cxn modelId="{9A12F39A-0ADD-8E41-85B5-6A7F2026742B}" type="presParOf" srcId="{E5D40027-0DBD-B348-A8E0-D4DB6DD7003D}" destId="{6AC6E1C9-D5DE-EC46-8E25-96665D8A6A67}" srcOrd="4" destOrd="0" presId="urn:microsoft.com/office/officeart/2005/8/layout/list1"/>
    <dgm:cxn modelId="{14514266-9EAD-A442-A369-7BF86A82D219}" type="presParOf" srcId="{6AC6E1C9-D5DE-EC46-8E25-96665D8A6A67}" destId="{8C3E3845-9B74-CB43-915E-E8CE5368F214}" srcOrd="0" destOrd="0" presId="urn:microsoft.com/office/officeart/2005/8/layout/list1"/>
    <dgm:cxn modelId="{634B1051-4B9B-494C-85DA-2F49ACA201AD}" type="presParOf" srcId="{6AC6E1C9-D5DE-EC46-8E25-96665D8A6A67}" destId="{76A1CFC7-EF5A-0147-9CE7-1A5CB36EF994}" srcOrd="1" destOrd="0" presId="urn:microsoft.com/office/officeart/2005/8/layout/list1"/>
    <dgm:cxn modelId="{FCFD4199-60A0-BB41-BE14-F74380D23C58}" type="presParOf" srcId="{E5D40027-0DBD-B348-A8E0-D4DB6DD7003D}" destId="{5AE4E88E-8C0E-9341-9D88-6A32ACCF6092}" srcOrd="5" destOrd="0" presId="urn:microsoft.com/office/officeart/2005/8/layout/list1"/>
    <dgm:cxn modelId="{F2376C18-B95B-0748-AA03-C29E67F2B87D}" type="presParOf" srcId="{E5D40027-0DBD-B348-A8E0-D4DB6DD7003D}" destId="{D9AA44D0-31C7-C645-AFB6-10C3810F399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EBBCCD-441C-40DD-9832-488856667F5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C988441-076C-4671-AA70-DBA685265EE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Phased Rollout: </a:t>
          </a:r>
        </a:p>
      </dgm:t>
    </dgm:pt>
    <dgm:pt modelId="{05257A62-00FB-4B2B-AD96-D8C5830A65A6}" type="parTrans" cxnId="{859B1577-5974-47AD-B0FE-F153B1B8F3A1}">
      <dgm:prSet/>
      <dgm:spPr/>
      <dgm:t>
        <a:bodyPr/>
        <a:lstStyle/>
        <a:p>
          <a:endParaRPr lang="en-US"/>
        </a:p>
      </dgm:t>
    </dgm:pt>
    <dgm:pt modelId="{1539FFBE-D694-4CC9-9263-8C74A5603ADD}" type="sibTrans" cxnId="{859B1577-5974-47AD-B0FE-F153B1B8F3A1}">
      <dgm:prSet/>
      <dgm:spPr/>
      <dgm:t>
        <a:bodyPr/>
        <a:lstStyle/>
        <a:p>
          <a:endParaRPr lang="en-US"/>
        </a:p>
      </dgm:t>
    </dgm:pt>
    <dgm:pt modelId="{DF624ABE-7866-4437-AAFB-998402A859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Start with highest-confidence services</a:t>
          </a:r>
        </a:p>
      </dgm:t>
    </dgm:pt>
    <dgm:pt modelId="{FD2276A8-40FD-45D5-94E5-53DF39905355}" type="parTrans" cxnId="{1DB92E6D-62B2-43B6-B312-DCB06D727ECD}">
      <dgm:prSet/>
      <dgm:spPr/>
      <dgm:t>
        <a:bodyPr/>
        <a:lstStyle/>
        <a:p>
          <a:endParaRPr lang="en-US"/>
        </a:p>
      </dgm:t>
    </dgm:pt>
    <dgm:pt modelId="{7601A98C-6415-460D-9CA3-8135688029C7}" type="sibTrans" cxnId="{1DB92E6D-62B2-43B6-B312-DCB06D727ECD}">
      <dgm:prSet/>
      <dgm:spPr/>
      <dgm:t>
        <a:bodyPr/>
        <a:lstStyle/>
        <a:p>
          <a:endParaRPr lang="en-US"/>
        </a:p>
      </dgm:t>
    </dgm:pt>
    <dgm:pt modelId="{A99AD77F-E175-420F-9328-8B2CF95BA8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Gradual expansion to other categories</a:t>
          </a:r>
        </a:p>
      </dgm:t>
    </dgm:pt>
    <dgm:pt modelId="{97A0AEDA-4045-4ACF-BA57-F0C3760444A2}" type="parTrans" cxnId="{4887AD7D-CD58-44CA-98E0-EE69039142D6}">
      <dgm:prSet/>
      <dgm:spPr/>
      <dgm:t>
        <a:bodyPr/>
        <a:lstStyle/>
        <a:p>
          <a:endParaRPr lang="en-US"/>
        </a:p>
      </dgm:t>
    </dgm:pt>
    <dgm:pt modelId="{B2BEE23D-CD12-4292-BFD8-8CBF9617D792}" type="sibTrans" cxnId="{4887AD7D-CD58-44CA-98E0-EE69039142D6}">
      <dgm:prSet/>
      <dgm:spPr/>
      <dgm:t>
        <a:bodyPr/>
        <a:lstStyle/>
        <a:p>
          <a:endParaRPr lang="en-US"/>
        </a:p>
      </dgm:t>
    </dgm:pt>
    <dgm:pt modelId="{EC57EC1B-2E3E-4EE7-A19A-661B5E22AA7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Monitoring System: </a:t>
          </a:r>
        </a:p>
      </dgm:t>
    </dgm:pt>
    <dgm:pt modelId="{39862EF2-AF80-48FA-B08B-327E0AD70832}" type="parTrans" cxnId="{71327DA8-04D2-40E5-A6AC-BB7EEFC4B063}">
      <dgm:prSet/>
      <dgm:spPr/>
      <dgm:t>
        <a:bodyPr/>
        <a:lstStyle/>
        <a:p>
          <a:endParaRPr lang="en-US"/>
        </a:p>
      </dgm:t>
    </dgm:pt>
    <dgm:pt modelId="{60051450-010D-4EF3-9C28-F7C4C68EDE4D}" type="sibTrans" cxnId="{71327DA8-04D2-40E5-A6AC-BB7EEFC4B063}">
      <dgm:prSet/>
      <dgm:spPr/>
      <dgm:t>
        <a:bodyPr/>
        <a:lstStyle/>
        <a:p>
          <a:endParaRPr lang="en-US"/>
        </a:p>
      </dgm:t>
    </dgm:pt>
    <dgm:pt modelId="{73D8BE92-8C84-41B8-A604-03E6703F5A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performance tracking</a:t>
          </a:r>
        </a:p>
      </dgm:t>
    </dgm:pt>
    <dgm:pt modelId="{062C583C-FE4C-4ABF-AF10-ED4E2532A383}" type="parTrans" cxnId="{500D3209-B7A4-4388-BD18-035AA80DC73B}">
      <dgm:prSet/>
      <dgm:spPr/>
      <dgm:t>
        <a:bodyPr/>
        <a:lstStyle/>
        <a:p>
          <a:endParaRPr lang="en-US"/>
        </a:p>
      </dgm:t>
    </dgm:pt>
    <dgm:pt modelId="{AA3E9CBB-CFBF-48AA-A53A-B9A8917AD4FA}" type="sibTrans" cxnId="{500D3209-B7A4-4388-BD18-035AA80DC73B}">
      <dgm:prSet/>
      <dgm:spPr/>
      <dgm:t>
        <a:bodyPr/>
        <a:lstStyle/>
        <a:p>
          <a:endParaRPr lang="en-US"/>
        </a:p>
      </dgm:t>
    </dgm:pt>
    <dgm:pt modelId="{AA411BBA-75E4-4CEB-876D-651BB07777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Regular model retraining</a:t>
          </a:r>
        </a:p>
      </dgm:t>
    </dgm:pt>
    <dgm:pt modelId="{76DA7ACB-C9EB-468F-9C6E-FA19FB4F07D7}" type="parTrans" cxnId="{77DDC2FE-BEBF-4B63-B9A8-F97A4DC24A0F}">
      <dgm:prSet/>
      <dgm:spPr/>
      <dgm:t>
        <a:bodyPr/>
        <a:lstStyle/>
        <a:p>
          <a:endParaRPr lang="en-US"/>
        </a:p>
      </dgm:t>
    </dgm:pt>
    <dgm:pt modelId="{04AC0E1E-66E6-4E97-B5F4-35700E5AED04}" type="sibTrans" cxnId="{77DDC2FE-BEBF-4B63-B9A8-F97A4DC24A0F}">
      <dgm:prSet/>
      <dgm:spPr/>
      <dgm:t>
        <a:bodyPr/>
        <a:lstStyle/>
        <a:p>
          <a:endParaRPr lang="en-US"/>
        </a:p>
      </dgm:t>
    </dgm:pt>
    <dgm:pt modelId="{A7F66A70-046E-48DF-B7C2-6EAA22930063}" type="pres">
      <dgm:prSet presAssocID="{39EBBCCD-441C-40DD-9832-488856667F57}" presName="root" presStyleCnt="0">
        <dgm:presLayoutVars>
          <dgm:dir/>
          <dgm:resizeHandles val="exact"/>
        </dgm:presLayoutVars>
      </dgm:prSet>
      <dgm:spPr/>
    </dgm:pt>
    <dgm:pt modelId="{CD9D1477-3A7F-4F2F-A3D7-1315FACFEFD1}" type="pres">
      <dgm:prSet presAssocID="{0C988441-076C-4671-AA70-DBA685265EE1}" presName="compNode" presStyleCnt="0"/>
      <dgm:spPr/>
    </dgm:pt>
    <dgm:pt modelId="{28F7A410-34B2-4127-80EE-E1BCF18EF641}" type="pres">
      <dgm:prSet presAssocID="{0C988441-076C-4671-AA70-DBA685265E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DC6071C-3E61-45FB-A8DA-6E983EE22CDC}" type="pres">
      <dgm:prSet presAssocID="{0C988441-076C-4671-AA70-DBA685265EE1}" presName="iconSpace" presStyleCnt="0"/>
      <dgm:spPr/>
    </dgm:pt>
    <dgm:pt modelId="{810B581B-99D1-466D-9603-8B5207599328}" type="pres">
      <dgm:prSet presAssocID="{0C988441-076C-4671-AA70-DBA685265EE1}" presName="parTx" presStyleLbl="revTx" presStyleIdx="0" presStyleCnt="4">
        <dgm:presLayoutVars>
          <dgm:chMax val="0"/>
          <dgm:chPref val="0"/>
        </dgm:presLayoutVars>
      </dgm:prSet>
      <dgm:spPr/>
    </dgm:pt>
    <dgm:pt modelId="{C9584163-F406-43F5-9777-01DB32A78CF4}" type="pres">
      <dgm:prSet presAssocID="{0C988441-076C-4671-AA70-DBA685265EE1}" presName="txSpace" presStyleCnt="0"/>
      <dgm:spPr/>
    </dgm:pt>
    <dgm:pt modelId="{8AF7A6F4-2996-4925-A9BF-BD1B4CFCF153}" type="pres">
      <dgm:prSet presAssocID="{0C988441-076C-4671-AA70-DBA685265EE1}" presName="desTx" presStyleLbl="revTx" presStyleIdx="1" presStyleCnt="4">
        <dgm:presLayoutVars/>
      </dgm:prSet>
      <dgm:spPr/>
    </dgm:pt>
    <dgm:pt modelId="{B50CC9A2-9A28-4BB9-9F43-6FC48F19F4EF}" type="pres">
      <dgm:prSet presAssocID="{1539FFBE-D694-4CC9-9263-8C74A5603ADD}" presName="sibTrans" presStyleCnt="0"/>
      <dgm:spPr/>
    </dgm:pt>
    <dgm:pt modelId="{54BC3594-8671-43F2-8D99-E02F41BFA0C8}" type="pres">
      <dgm:prSet presAssocID="{EC57EC1B-2E3E-4EE7-A19A-661B5E22AA7D}" presName="compNode" presStyleCnt="0"/>
      <dgm:spPr/>
    </dgm:pt>
    <dgm:pt modelId="{5D10873B-271B-4EB9-B3FC-E545BCF13B80}" type="pres">
      <dgm:prSet presAssocID="{EC57EC1B-2E3E-4EE7-A19A-661B5E22AA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7E4409D-A0D9-4349-B4AC-1ED217530AB6}" type="pres">
      <dgm:prSet presAssocID="{EC57EC1B-2E3E-4EE7-A19A-661B5E22AA7D}" presName="iconSpace" presStyleCnt="0"/>
      <dgm:spPr/>
    </dgm:pt>
    <dgm:pt modelId="{0162B595-B872-47F7-8976-247B8671BA6B}" type="pres">
      <dgm:prSet presAssocID="{EC57EC1B-2E3E-4EE7-A19A-661B5E22AA7D}" presName="parTx" presStyleLbl="revTx" presStyleIdx="2" presStyleCnt="4">
        <dgm:presLayoutVars>
          <dgm:chMax val="0"/>
          <dgm:chPref val="0"/>
        </dgm:presLayoutVars>
      </dgm:prSet>
      <dgm:spPr/>
    </dgm:pt>
    <dgm:pt modelId="{0E782B7A-936C-4072-94D2-D85D3ED4637E}" type="pres">
      <dgm:prSet presAssocID="{EC57EC1B-2E3E-4EE7-A19A-661B5E22AA7D}" presName="txSpace" presStyleCnt="0"/>
      <dgm:spPr/>
    </dgm:pt>
    <dgm:pt modelId="{8D5154C2-02EA-4EDC-B41D-D0B08133FF2A}" type="pres">
      <dgm:prSet presAssocID="{EC57EC1B-2E3E-4EE7-A19A-661B5E22AA7D}" presName="desTx" presStyleLbl="revTx" presStyleIdx="3" presStyleCnt="4">
        <dgm:presLayoutVars/>
      </dgm:prSet>
      <dgm:spPr/>
    </dgm:pt>
  </dgm:ptLst>
  <dgm:cxnLst>
    <dgm:cxn modelId="{500D3209-B7A4-4388-BD18-035AA80DC73B}" srcId="{EC57EC1B-2E3E-4EE7-A19A-661B5E22AA7D}" destId="{73D8BE92-8C84-41B8-A604-03E6703F5A15}" srcOrd="0" destOrd="0" parTransId="{062C583C-FE4C-4ABF-AF10-ED4E2532A383}" sibTransId="{AA3E9CBB-CFBF-48AA-A53A-B9A8917AD4FA}"/>
    <dgm:cxn modelId="{E163C012-F538-4E96-9AF4-3E9509746E98}" type="presOf" srcId="{0C988441-076C-4671-AA70-DBA685265EE1}" destId="{810B581B-99D1-466D-9603-8B5207599328}" srcOrd="0" destOrd="0" presId="urn:microsoft.com/office/officeart/2018/2/layout/IconLabelDescriptionList"/>
    <dgm:cxn modelId="{B3D95C4C-9348-4364-A3CE-71461A6DCE8C}" type="presOf" srcId="{AA411BBA-75E4-4CEB-876D-651BB077775F}" destId="{8D5154C2-02EA-4EDC-B41D-D0B08133FF2A}" srcOrd="0" destOrd="1" presId="urn:microsoft.com/office/officeart/2018/2/layout/IconLabelDescriptionList"/>
    <dgm:cxn modelId="{10D68468-A1FF-4840-96F3-8425BFFD3D85}" type="presOf" srcId="{A99AD77F-E175-420F-9328-8B2CF95BA8F0}" destId="{8AF7A6F4-2996-4925-A9BF-BD1B4CFCF153}" srcOrd="0" destOrd="1" presId="urn:microsoft.com/office/officeart/2018/2/layout/IconLabelDescriptionList"/>
    <dgm:cxn modelId="{1DB92E6D-62B2-43B6-B312-DCB06D727ECD}" srcId="{0C988441-076C-4671-AA70-DBA685265EE1}" destId="{DF624ABE-7866-4437-AAFB-998402A85991}" srcOrd="0" destOrd="0" parTransId="{FD2276A8-40FD-45D5-94E5-53DF39905355}" sibTransId="{7601A98C-6415-460D-9CA3-8135688029C7}"/>
    <dgm:cxn modelId="{859B1577-5974-47AD-B0FE-F153B1B8F3A1}" srcId="{39EBBCCD-441C-40DD-9832-488856667F57}" destId="{0C988441-076C-4671-AA70-DBA685265EE1}" srcOrd="0" destOrd="0" parTransId="{05257A62-00FB-4B2B-AD96-D8C5830A65A6}" sibTransId="{1539FFBE-D694-4CC9-9263-8C74A5603ADD}"/>
    <dgm:cxn modelId="{4887AD7D-CD58-44CA-98E0-EE69039142D6}" srcId="{0C988441-076C-4671-AA70-DBA685265EE1}" destId="{A99AD77F-E175-420F-9328-8B2CF95BA8F0}" srcOrd="1" destOrd="0" parTransId="{97A0AEDA-4045-4ACF-BA57-F0C3760444A2}" sibTransId="{B2BEE23D-CD12-4292-BFD8-8CBF9617D792}"/>
    <dgm:cxn modelId="{EAE82DA0-4FE5-4B3B-8209-50DF0575EC9A}" type="presOf" srcId="{39EBBCCD-441C-40DD-9832-488856667F57}" destId="{A7F66A70-046E-48DF-B7C2-6EAA22930063}" srcOrd="0" destOrd="0" presId="urn:microsoft.com/office/officeart/2018/2/layout/IconLabelDescriptionList"/>
    <dgm:cxn modelId="{71327DA8-04D2-40E5-A6AC-BB7EEFC4B063}" srcId="{39EBBCCD-441C-40DD-9832-488856667F57}" destId="{EC57EC1B-2E3E-4EE7-A19A-661B5E22AA7D}" srcOrd="1" destOrd="0" parTransId="{39862EF2-AF80-48FA-B08B-327E0AD70832}" sibTransId="{60051450-010D-4EF3-9C28-F7C4C68EDE4D}"/>
    <dgm:cxn modelId="{FDCAFFC5-0A53-4048-88DF-86F44FC35BD5}" type="presOf" srcId="{EC57EC1B-2E3E-4EE7-A19A-661B5E22AA7D}" destId="{0162B595-B872-47F7-8976-247B8671BA6B}" srcOrd="0" destOrd="0" presId="urn:microsoft.com/office/officeart/2018/2/layout/IconLabelDescriptionList"/>
    <dgm:cxn modelId="{027871ED-D486-4D99-B765-13EB85B66F35}" type="presOf" srcId="{DF624ABE-7866-4437-AAFB-998402A85991}" destId="{8AF7A6F4-2996-4925-A9BF-BD1B4CFCF153}" srcOrd="0" destOrd="0" presId="urn:microsoft.com/office/officeart/2018/2/layout/IconLabelDescriptionList"/>
    <dgm:cxn modelId="{978AA2F7-9A90-46D6-8BFE-42A1F4C8862F}" type="presOf" srcId="{73D8BE92-8C84-41B8-A604-03E6703F5A15}" destId="{8D5154C2-02EA-4EDC-B41D-D0B08133FF2A}" srcOrd="0" destOrd="0" presId="urn:microsoft.com/office/officeart/2018/2/layout/IconLabelDescriptionList"/>
    <dgm:cxn modelId="{77DDC2FE-BEBF-4B63-B9A8-F97A4DC24A0F}" srcId="{EC57EC1B-2E3E-4EE7-A19A-661B5E22AA7D}" destId="{AA411BBA-75E4-4CEB-876D-651BB077775F}" srcOrd="1" destOrd="0" parTransId="{76DA7ACB-C9EB-468F-9C6E-FA19FB4F07D7}" sibTransId="{04AC0E1E-66E6-4E97-B5F4-35700E5AED04}"/>
    <dgm:cxn modelId="{69595C67-B6B7-4DEF-92D4-CDB17AD81767}" type="presParOf" srcId="{A7F66A70-046E-48DF-B7C2-6EAA22930063}" destId="{CD9D1477-3A7F-4F2F-A3D7-1315FACFEFD1}" srcOrd="0" destOrd="0" presId="urn:microsoft.com/office/officeart/2018/2/layout/IconLabelDescriptionList"/>
    <dgm:cxn modelId="{7048B4C0-CF35-4C5C-8A66-2D6F2E68FC1A}" type="presParOf" srcId="{CD9D1477-3A7F-4F2F-A3D7-1315FACFEFD1}" destId="{28F7A410-34B2-4127-80EE-E1BCF18EF641}" srcOrd="0" destOrd="0" presId="urn:microsoft.com/office/officeart/2018/2/layout/IconLabelDescriptionList"/>
    <dgm:cxn modelId="{1AACEDF2-491A-4415-88BA-337D34EE5F7D}" type="presParOf" srcId="{CD9D1477-3A7F-4F2F-A3D7-1315FACFEFD1}" destId="{8DC6071C-3E61-45FB-A8DA-6E983EE22CDC}" srcOrd="1" destOrd="0" presId="urn:microsoft.com/office/officeart/2018/2/layout/IconLabelDescriptionList"/>
    <dgm:cxn modelId="{9DA3CF36-506E-4E2E-A979-2CDB90D601BC}" type="presParOf" srcId="{CD9D1477-3A7F-4F2F-A3D7-1315FACFEFD1}" destId="{810B581B-99D1-466D-9603-8B5207599328}" srcOrd="2" destOrd="0" presId="urn:microsoft.com/office/officeart/2018/2/layout/IconLabelDescriptionList"/>
    <dgm:cxn modelId="{5366A226-EBB0-427F-AA7F-265FA4E39E26}" type="presParOf" srcId="{CD9D1477-3A7F-4F2F-A3D7-1315FACFEFD1}" destId="{C9584163-F406-43F5-9777-01DB32A78CF4}" srcOrd="3" destOrd="0" presId="urn:microsoft.com/office/officeart/2018/2/layout/IconLabelDescriptionList"/>
    <dgm:cxn modelId="{C71C23A6-0A84-4A2D-8BB8-FC6AEAE20742}" type="presParOf" srcId="{CD9D1477-3A7F-4F2F-A3D7-1315FACFEFD1}" destId="{8AF7A6F4-2996-4925-A9BF-BD1B4CFCF153}" srcOrd="4" destOrd="0" presId="urn:microsoft.com/office/officeart/2018/2/layout/IconLabelDescriptionList"/>
    <dgm:cxn modelId="{38C3D807-28C6-408A-8FAE-4341E7BFBBE5}" type="presParOf" srcId="{A7F66A70-046E-48DF-B7C2-6EAA22930063}" destId="{B50CC9A2-9A28-4BB9-9F43-6FC48F19F4EF}" srcOrd="1" destOrd="0" presId="urn:microsoft.com/office/officeart/2018/2/layout/IconLabelDescriptionList"/>
    <dgm:cxn modelId="{2604402B-C995-443C-B776-CFE520A3CF03}" type="presParOf" srcId="{A7F66A70-046E-48DF-B7C2-6EAA22930063}" destId="{54BC3594-8671-43F2-8D99-E02F41BFA0C8}" srcOrd="2" destOrd="0" presId="urn:microsoft.com/office/officeart/2018/2/layout/IconLabelDescriptionList"/>
    <dgm:cxn modelId="{8B044B36-CF78-4048-A693-33D325F691D4}" type="presParOf" srcId="{54BC3594-8671-43F2-8D99-E02F41BFA0C8}" destId="{5D10873B-271B-4EB9-B3FC-E545BCF13B80}" srcOrd="0" destOrd="0" presId="urn:microsoft.com/office/officeart/2018/2/layout/IconLabelDescriptionList"/>
    <dgm:cxn modelId="{89EB5B8E-B1DD-4726-87DE-DA9D06AC74C6}" type="presParOf" srcId="{54BC3594-8671-43F2-8D99-E02F41BFA0C8}" destId="{E7E4409D-A0D9-4349-B4AC-1ED217530AB6}" srcOrd="1" destOrd="0" presId="urn:microsoft.com/office/officeart/2018/2/layout/IconLabelDescriptionList"/>
    <dgm:cxn modelId="{296B8F38-E3D2-4071-8F9A-816455AE6D88}" type="presParOf" srcId="{54BC3594-8671-43F2-8D99-E02F41BFA0C8}" destId="{0162B595-B872-47F7-8976-247B8671BA6B}" srcOrd="2" destOrd="0" presId="urn:microsoft.com/office/officeart/2018/2/layout/IconLabelDescriptionList"/>
    <dgm:cxn modelId="{7B666CD0-072C-459B-97EB-0A3B126E678E}" type="presParOf" srcId="{54BC3594-8671-43F2-8D99-E02F41BFA0C8}" destId="{0E782B7A-936C-4072-94D2-D85D3ED4637E}" srcOrd="3" destOrd="0" presId="urn:microsoft.com/office/officeart/2018/2/layout/IconLabelDescriptionList"/>
    <dgm:cxn modelId="{D37C3B77-5D5C-42E2-9FC0-83D81FD672E3}" type="presParOf" srcId="{54BC3594-8671-43F2-8D99-E02F41BFA0C8}" destId="{8D5154C2-02EA-4EDC-B41D-D0B08133FF2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1AB6C-D8F5-0246-85AA-6D1735DD27B2}">
      <dsp:nvSpPr>
        <dsp:cNvPr id="0" name=""/>
        <dsp:cNvSpPr/>
      </dsp:nvSpPr>
      <dsp:spPr>
        <a:xfrm>
          <a:off x="0" y="0"/>
          <a:ext cx="4784136" cy="11741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Problem: Manual review of veterinary prior authorizations creates delays </a:t>
          </a:r>
        </a:p>
      </dsp:txBody>
      <dsp:txXfrm>
        <a:off x="34390" y="34390"/>
        <a:ext cx="3417919" cy="1105371"/>
      </dsp:txXfrm>
    </dsp:sp>
    <dsp:sp modelId="{1228EB93-1D83-F44F-ABFE-3AC31E52D6CB}">
      <dsp:nvSpPr>
        <dsp:cNvPr id="0" name=""/>
        <dsp:cNvSpPr/>
      </dsp:nvSpPr>
      <dsp:spPr>
        <a:xfrm>
          <a:off x="400671" y="1387632"/>
          <a:ext cx="4784136" cy="11741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Current Process: Rule-based auto-approval system</a:t>
          </a:r>
        </a:p>
      </dsp:txBody>
      <dsp:txXfrm>
        <a:off x="435061" y="1422022"/>
        <a:ext cx="3551486" cy="1105371"/>
      </dsp:txXfrm>
    </dsp:sp>
    <dsp:sp modelId="{6D162C02-8312-5B46-97E1-7290C1BAF66B}">
      <dsp:nvSpPr>
        <dsp:cNvPr id="0" name=""/>
        <dsp:cNvSpPr/>
      </dsp:nvSpPr>
      <dsp:spPr>
        <a:xfrm>
          <a:off x="795362" y="2775266"/>
          <a:ext cx="4784136" cy="11741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Human review for complex cases</a:t>
          </a:r>
        </a:p>
      </dsp:txBody>
      <dsp:txXfrm>
        <a:off x="829752" y="2809656"/>
        <a:ext cx="3557466" cy="1105370"/>
      </dsp:txXfrm>
    </dsp:sp>
    <dsp:sp modelId="{0A5C8D84-0D79-C54F-8EE9-F74E3C37E283}">
      <dsp:nvSpPr>
        <dsp:cNvPr id="0" name=""/>
        <dsp:cNvSpPr/>
      </dsp:nvSpPr>
      <dsp:spPr>
        <a:xfrm>
          <a:off x="1196033" y="4162899"/>
          <a:ext cx="4784136" cy="11741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Goal: Develop ML model to increase auto-approval rate while maintaining accuracy</a:t>
          </a:r>
        </a:p>
      </dsp:txBody>
      <dsp:txXfrm>
        <a:off x="1230423" y="4197289"/>
        <a:ext cx="3551486" cy="1105370"/>
      </dsp:txXfrm>
    </dsp:sp>
    <dsp:sp modelId="{946AFA5E-4959-FA45-8140-FB5455FB906E}">
      <dsp:nvSpPr>
        <dsp:cNvPr id="0" name=""/>
        <dsp:cNvSpPr/>
      </dsp:nvSpPr>
      <dsp:spPr>
        <a:xfrm>
          <a:off x="4020937" y="899292"/>
          <a:ext cx="763198" cy="7631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192657" y="899292"/>
        <a:ext cx="419758" cy="574306"/>
      </dsp:txXfrm>
    </dsp:sp>
    <dsp:sp modelId="{B5BAA00D-D0AF-864A-BD35-3FB293569FA4}">
      <dsp:nvSpPr>
        <dsp:cNvPr id="0" name=""/>
        <dsp:cNvSpPr/>
      </dsp:nvSpPr>
      <dsp:spPr>
        <a:xfrm>
          <a:off x="4421609" y="2286925"/>
          <a:ext cx="763198" cy="7631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593329" y="2286925"/>
        <a:ext cx="419758" cy="574306"/>
      </dsp:txXfrm>
    </dsp:sp>
    <dsp:sp modelId="{C82B29B0-F0F7-5949-8A50-225FD8E23BA9}">
      <dsp:nvSpPr>
        <dsp:cNvPr id="0" name=""/>
        <dsp:cNvSpPr/>
      </dsp:nvSpPr>
      <dsp:spPr>
        <a:xfrm>
          <a:off x="4816300" y="3674558"/>
          <a:ext cx="763198" cy="76319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988020" y="3674558"/>
        <a:ext cx="419758" cy="574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EE0FB-A165-2C40-921B-B8685E79A69B}">
      <dsp:nvSpPr>
        <dsp:cNvPr id="0" name=""/>
        <dsp:cNvSpPr/>
      </dsp:nvSpPr>
      <dsp:spPr>
        <a:xfrm>
          <a:off x="0" y="363624"/>
          <a:ext cx="5980170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000" kern="1200"/>
            <a:t>Two Primary Datasets: </a:t>
          </a:r>
        </a:p>
      </dsp:txBody>
      <dsp:txXfrm>
        <a:off x="46834" y="410458"/>
        <a:ext cx="5886502" cy="865732"/>
      </dsp:txXfrm>
    </dsp:sp>
    <dsp:sp modelId="{426E5628-A60E-084B-B958-4689FB996C32}">
      <dsp:nvSpPr>
        <dsp:cNvPr id="0" name=""/>
        <dsp:cNvSpPr/>
      </dsp:nvSpPr>
      <dsp:spPr>
        <a:xfrm>
          <a:off x="0" y="1323025"/>
          <a:ext cx="598017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870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Prior Authorization Data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Claims History Data</a:t>
          </a:r>
        </a:p>
      </dsp:txBody>
      <dsp:txXfrm>
        <a:off x="0" y="1323025"/>
        <a:ext cx="5980170" cy="1076400"/>
      </dsp:txXfrm>
    </dsp:sp>
    <dsp:sp modelId="{568C4244-4FBA-CE4B-AD72-DB90F709777F}">
      <dsp:nvSpPr>
        <dsp:cNvPr id="0" name=""/>
        <dsp:cNvSpPr/>
      </dsp:nvSpPr>
      <dsp:spPr>
        <a:xfrm>
          <a:off x="0" y="2399425"/>
          <a:ext cx="5980170" cy="959400"/>
        </a:xfrm>
        <a:prstGeom prst="roundRect">
          <a:avLst/>
        </a:prstGeom>
        <a:solidFill>
          <a:schemeClr val="accent2">
            <a:hueOff val="-3903361"/>
            <a:satOff val="54700"/>
            <a:lumOff val="-1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000" kern="1200"/>
            <a:t>Key Metrics: </a:t>
          </a:r>
        </a:p>
      </dsp:txBody>
      <dsp:txXfrm>
        <a:off x="46834" y="2446259"/>
        <a:ext cx="5886502" cy="865732"/>
      </dsp:txXfrm>
    </dsp:sp>
    <dsp:sp modelId="{FB7F82C4-5652-B742-8604-2F899D9D11D3}">
      <dsp:nvSpPr>
        <dsp:cNvPr id="0" name=""/>
        <dsp:cNvSpPr/>
      </dsp:nvSpPr>
      <dsp:spPr>
        <a:xfrm>
          <a:off x="0" y="3358825"/>
          <a:ext cx="5980170" cy="1614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870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Current auto-approval rate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Average processing time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Decision distribution</a:t>
          </a:r>
        </a:p>
      </dsp:txBody>
      <dsp:txXfrm>
        <a:off x="0" y="3358825"/>
        <a:ext cx="5980170" cy="1614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516FB-D27B-0549-AFE9-1E3283202179}">
      <dsp:nvSpPr>
        <dsp:cNvPr id="0" name=""/>
        <dsp:cNvSpPr/>
      </dsp:nvSpPr>
      <dsp:spPr>
        <a:xfrm>
          <a:off x="321560" y="0"/>
          <a:ext cx="5337050" cy="533705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66FF9-A640-334C-89BB-8B5F6A1566B3}">
      <dsp:nvSpPr>
        <dsp:cNvPr id="0" name=""/>
        <dsp:cNvSpPr/>
      </dsp:nvSpPr>
      <dsp:spPr>
        <a:xfrm>
          <a:off x="828579" y="507019"/>
          <a:ext cx="2081449" cy="20814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Authorization Status Distribution </a:t>
          </a:r>
        </a:p>
      </dsp:txBody>
      <dsp:txXfrm>
        <a:off x="930187" y="608627"/>
        <a:ext cx="1878233" cy="1878233"/>
      </dsp:txXfrm>
    </dsp:sp>
    <dsp:sp modelId="{C34AF561-C550-2C48-B723-6ADD86E9C506}">
      <dsp:nvSpPr>
        <dsp:cNvPr id="0" name=""/>
        <dsp:cNvSpPr/>
      </dsp:nvSpPr>
      <dsp:spPr>
        <a:xfrm>
          <a:off x="3070140" y="507019"/>
          <a:ext cx="2081449" cy="20814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Service Type Analysis </a:t>
          </a:r>
        </a:p>
      </dsp:txBody>
      <dsp:txXfrm>
        <a:off x="3171748" y="608627"/>
        <a:ext cx="1878233" cy="1878233"/>
      </dsp:txXfrm>
    </dsp:sp>
    <dsp:sp modelId="{8D40A635-1E89-A444-B701-244DF481679A}">
      <dsp:nvSpPr>
        <dsp:cNvPr id="0" name=""/>
        <dsp:cNvSpPr/>
      </dsp:nvSpPr>
      <dsp:spPr>
        <a:xfrm>
          <a:off x="828579" y="2748580"/>
          <a:ext cx="2081449" cy="20814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Claims History Patterns </a:t>
          </a:r>
        </a:p>
      </dsp:txBody>
      <dsp:txXfrm>
        <a:off x="930187" y="2850188"/>
        <a:ext cx="1878233" cy="1878233"/>
      </dsp:txXfrm>
    </dsp:sp>
    <dsp:sp modelId="{544DFEA7-8579-4E4C-9936-A7CD780B7D78}">
      <dsp:nvSpPr>
        <dsp:cNvPr id="0" name=""/>
        <dsp:cNvSpPr/>
      </dsp:nvSpPr>
      <dsp:spPr>
        <a:xfrm>
          <a:off x="3070140" y="2748580"/>
          <a:ext cx="2081449" cy="20814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 Finding: Service type strongly correlates with approval decisions</a:t>
          </a:r>
        </a:p>
      </dsp:txBody>
      <dsp:txXfrm>
        <a:off x="3171748" y="2850188"/>
        <a:ext cx="1878233" cy="18782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ABD0F-79C8-45BF-9AA5-5175E362D8CE}">
      <dsp:nvSpPr>
        <dsp:cNvPr id="0" name=""/>
        <dsp:cNvSpPr/>
      </dsp:nvSpPr>
      <dsp:spPr>
        <a:xfrm>
          <a:off x="1132569" y="23368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A952E-4002-4E21-862C-4A79978B438E}">
      <dsp:nvSpPr>
        <dsp:cNvPr id="0" name=""/>
        <dsp:cNvSpPr/>
      </dsp:nvSpPr>
      <dsp:spPr>
        <a:xfrm>
          <a:off x="1403131" y="293931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43827-8A24-4F8F-A58C-714D487521CD}">
      <dsp:nvSpPr>
        <dsp:cNvPr id="0" name=""/>
        <dsp:cNvSpPr/>
      </dsp:nvSpPr>
      <dsp:spPr>
        <a:xfrm>
          <a:off x="726725" y="1688368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Random Forest</a:t>
          </a:r>
        </a:p>
      </dsp:txBody>
      <dsp:txXfrm>
        <a:off x="726725" y="1688368"/>
        <a:ext cx="2081250" cy="720000"/>
      </dsp:txXfrm>
    </dsp:sp>
    <dsp:sp modelId="{B65696EA-0C44-4C7D-84FA-6D3C225F2B38}">
      <dsp:nvSpPr>
        <dsp:cNvPr id="0" name=""/>
        <dsp:cNvSpPr/>
      </dsp:nvSpPr>
      <dsp:spPr>
        <a:xfrm>
          <a:off x="3578038" y="23368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FB1DC-F198-42D9-B001-57398EB06598}">
      <dsp:nvSpPr>
        <dsp:cNvPr id="0" name=""/>
        <dsp:cNvSpPr/>
      </dsp:nvSpPr>
      <dsp:spPr>
        <a:xfrm>
          <a:off x="3848600" y="293931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50B54-65F3-48F2-B514-C411FAFC094A}">
      <dsp:nvSpPr>
        <dsp:cNvPr id="0" name=""/>
        <dsp:cNvSpPr/>
      </dsp:nvSpPr>
      <dsp:spPr>
        <a:xfrm>
          <a:off x="3172194" y="1688368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Logistic Regression</a:t>
          </a:r>
        </a:p>
      </dsp:txBody>
      <dsp:txXfrm>
        <a:off x="3172194" y="1688368"/>
        <a:ext cx="2081250" cy="720000"/>
      </dsp:txXfrm>
    </dsp:sp>
    <dsp:sp modelId="{3C63B619-FA3D-4027-965F-7413778A29D1}">
      <dsp:nvSpPr>
        <dsp:cNvPr id="0" name=""/>
        <dsp:cNvSpPr/>
      </dsp:nvSpPr>
      <dsp:spPr>
        <a:xfrm>
          <a:off x="2355303" y="2928681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B1592-6F17-48F9-955B-6C60BC426C81}">
      <dsp:nvSpPr>
        <dsp:cNvPr id="0" name=""/>
        <dsp:cNvSpPr/>
      </dsp:nvSpPr>
      <dsp:spPr>
        <a:xfrm>
          <a:off x="2625866" y="3199243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16F94-3A93-4377-9DD6-6E8517DF61AF}">
      <dsp:nvSpPr>
        <dsp:cNvPr id="0" name=""/>
        <dsp:cNvSpPr/>
      </dsp:nvSpPr>
      <dsp:spPr>
        <a:xfrm>
          <a:off x="1949460" y="4593681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Decision Tree</a:t>
          </a:r>
        </a:p>
      </dsp:txBody>
      <dsp:txXfrm>
        <a:off x="1949460" y="4593681"/>
        <a:ext cx="208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BADD2-7859-114A-92D8-AFA0BE999449}">
      <dsp:nvSpPr>
        <dsp:cNvPr id="0" name=""/>
        <dsp:cNvSpPr/>
      </dsp:nvSpPr>
      <dsp:spPr>
        <a:xfrm>
          <a:off x="0" y="867625"/>
          <a:ext cx="5980170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128" tIns="479044" rIns="46412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Tested multiple algorithms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Cross-validation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Hyperparameter tuning</a:t>
          </a:r>
        </a:p>
      </dsp:txBody>
      <dsp:txXfrm>
        <a:off x="0" y="867625"/>
        <a:ext cx="5980170" cy="1738800"/>
      </dsp:txXfrm>
    </dsp:sp>
    <dsp:sp modelId="{1E5DB5A1-C5D0-7B47-8FB8-3EC60198888A}">
      <dsp:nvSpPr>
        <dsp:cNvPr id="0" name=""/>
        <dsp:cNvSpPr/>
      </dsp:nvSpPr>
      <dsp:spPr>
        <a:xfrm>
          <a:off x="299008" y="528145"/>
          <a:ext cx="4186119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225" tIns="0" rIns="15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Approach: </a:t>
          </a:r>
        </a:p>
      </dsp:txBody>
      <dsp:txXfrm>
        <a:off x="332152" y="561289"/>
        <a:ext cx="4119831" cy="612672"/>
      </dsp:txXfrm>
    </dsp:sp>
    <dsp:sp modelId="{D9AA44D0-31C7-C645-AFB6-10C3810F3996}">
      <dsp:nvSpPr>
        <dsp:cNvPr id="0" name=""/>
        <dsp:cNvSpPr/>
      </dsp:nvSpPr>
      <dsp:spPr>
        <a:xfrm>
          <a:off x="0" y="3070104"/>
          <a:ext cx="5980170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903361"/>
              <a:satOff val="54700"/>
              <a:lumOff val="-1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128" tIns="479044" rIns="46412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94.6% Accuracy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0.981 ROC AUC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0.911 F1 Score</a:t>
          </a:r>
        </a:p>
      </dsp:txBody>
      <dsp:txXfrm>
        <a:off x="0" y="3070104"/>
        <a:ext cx="5980170" cy="1738800"/>
      </dsp:txXfrm>
    </dsp:sp>
    <dsp:sp modelId="{76A1CFC7-EF5A-0147-9CE7-1A5CB36EF994}">
      <dsp:nvSpPr>
        <dsp:cNvPr id="0" name=""/>
        <dsp:cNvSpPr/>
      </dsp:nvSpPr>
      <dsp:spPr>
        <a:xfrm>
          <a:off x="299008" y="2730625"/>
          <a:ext cx="4186119" cy="678960"/>
        </a:xfrm>
        <a:prstGeom prst="roundRect">
          <a:avLst/>
        </a:prstGeom>
        <a:solidFill>
          <a:schemeClr val="accent2">
            <a:hueOff val="-3903361"/>
            <a:satOff val="54700"/>
            <a:lumOff val="-1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225" tIns="0" rIns="15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Best Model: Random Forest </a:t>
          </a:r>
        </a:p>
      </dsp:txBody>
      <dsp:txXfrm>
        <a:off x="332152" y="2763769"/>
        <a:ext cx="4119831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7A410-34B2-4127-80EE-E1BCF18EF641}">
      <dsp:nvSpPr>
        <dsp:cNvPr id="0" name=""/>
        <dsp:cNvSpPr/>
      </dsp:nvSpPr>
      <dsp:spPr>
        <a:xfrm>
          <a:off x="645173" y="0"/>
          <a:ext cx="1509048" cy="13049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B581B-99D1-466D-9603-8B5207599328}">
      <dsp:nvSpPr>
        <dsp:cNvPr id="0" name=""/>
        <dsp:cNvSpPr/>
      </dsp:nvSpPr>
      <dsp:spPr>
        <a:xfrm>
          <a:off x="645173" y="1399218"/>
          <a:ext cx="4311566" cy="55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Phased Rollout: </a:t>
          </a:r>
        </a:p>
      </dsp:txBody>
      <dsp:txXfrm>
        <a:off x="645173" y="1399218"/>
        <a:ext cx="4311566" cy="559252"/>
      </dsp:txXfrm>
    </dsp:sp>
    <dsp:sp modelId="{8AF7A6F4-2996-4925-A9BF-BD1B4CFCF153}">
      <dsp:nvSpPr>
        <dsp:cNvPr id="0" name=""/>
        <dsp:cNvSpPr/>
      </dsp:nvSpPr>
      <dsp:spPr>
        <a:xfrm>
          <a:off x="645173" y="2002330"/>
          <a:ext cx="4311566" cy="53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Start with highest-confidence services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Gradual expansion to other categories</a:t>
          </a:r>
        </a:p>
      </dsp:txBody>
      <dsp:txXfrm>
        <a:off x="645173" y="2002330"/>
        <a:ext cx="4311566" cy="536152"/>
      </dsp:txXfrm>
    </dsp:sp>
    <dsp:sp modelId="{5D10873B-271B-4EB9-B3FC-E545BCF13B80}">
      <dsp:nvSpPr>
        <dsp:cNvPr id="0" name=""/>
        <dsp:cNvSpPr/>
      </dsp:nvSpPr>
      <dsp:spPr>
        <a:xfrm>
          <a:off x="5711264" y="172760"/>
          <a:ext cx="1509048" cy="13049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2B595-B872-47F7-8976-247B8671BA6B}">
      <dsp:nvSpPr>
        <dsp:cNvPr id="0" name=""/>
        <dsp:cNvSpPr/>
      </dsp:nvSpPr>
      <dsp:spPr>
        <a:xfrm>
          <a:off x="5711264" y="1571979"/>
          <a:ext cx="4311566" cy="55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Monitoring System: </a:t>
          </a:r>
        </a:p>
      </dsp:txBody>
      <dsp:txXfrm>
        <a:off x="5711264" y="1571979"/>
        <a:ext cx="4311566" cy="559252"/>
      </dsp:txXfrm>
    </dsp:sp>
    <dsp:sp modelId="{8D5154C2-02EA-4EDC-B41D-D0B08133FF2A}">
      <dsp:nvSpPr>
        <dsp:cNvPr id="0" name=""/>
        <dsp:cNvSpPr/>
      </dsp:nvSpPr>
      <dsp:spPr>
        <a:xfrm>
          <a:off x="5711264" y="2175090"/>
          <a:ext cx="4311566" cy="190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Real-time performance tracking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Regular model retraining</a:t>
          </a:r>
        </a:p>
      </dsp:txBody>
      <dsp:txXfrm>
        <a:off x="5711264" y="2175090"/>
        <a:ext cx="4311566" cy="190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1B343-D229-1147-9B8B-1B7A7B81E9C8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2EEFD-9758-D348-8DFB-688063E4F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3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2EEFD-9758-D348-8DFB-688063E4FB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1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2EEFD-9758-D348-8DFB-688063E4FB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8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2EEFD-9758-D348-8DFB-688063E4FB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3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Predictors:</a:t>
            </a:r>
          </a:p>
          <a:p>
            <a:pPr>
              <a:buFont typeface="+mj-lt"/>
              <a:buAutoNum type="arabicPeriod"/>
            </a:pPr>
            <a:r>
              <a:rPr lang="en-US" dirty="0"/>
              <a:t>Service type (0.496)</a:t>
            </a:r>
          </a:p>
          <a:p>
            <a:pPr>
              <a:buFont typeface="+mj-lt"/>
              <a:buAutoNum type="arabicPeriod"/>
            </a:pPr>
            <a:r>
              <a:rPr lang="en-US" dirty="0"/>
              <a:t>Days since last claim (0.139)</a:t>
            </a:r>
          </a:p>
          <a:p>
            <a:pPr>
              <a:buFont typeface="+mj-lt"/>
              <a:buAutoNum type="arabicPeriod"/>
            </a:pPr>
            <a:r>
              <a:rPr lang="en-US" dirty="0"/>
              <a:t>Average claim amount (0.127)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2EEFD-9758-D348-8DFB-688063E4FB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0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11/19/24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6343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2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0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9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3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1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0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70BEB-89F7-8666-1FE6-2031F95B1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US" sz="5100" dirty="0"/>
              <a:t>Prior Authorization Auto-Approval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80A79-3594-2F74-ADA9-FFB4C856F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US"/>
              <a:t>Data Science Case Study</a:t>
            </a:r>
          </a:p>
          <a:p>
            <a:pPr algn="l"/>
            <a:r>
              <a:rPr lang="en-US"/>
              <a:t>Joel Skaria </a:t>
            </a:r>
            <a:endParaRPr lang="en-US" dirty="0"/>
          </a:p>
        </p:txBody>
      </p:sp>
      <p:pic>
        <p:nvPicPr>
          <p:cNvPr id="11" name="Picture 10" descr="A dog with pink and blue text&#10;&#10;Description automatically generated">
            <a:extLst>
              <a:ext uri="{FF2B5EF4-FFF2-40B4-BE49-F238E27FC236}">
                <a16:creationId xmlns:a16="http://schemas.microsoft.com/office/drawing/2014/main" id="{31DEDE0A-1368-97A2-C66E-2AA73479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1" y="1918104"/>
            <a:ext cx="4527030" cy="30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DDDB3-01C6-441A-BD19-4968E8DB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/>
              <a:t>Models Compared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C30BCF5-2E01-7E9B-186F-3517BC3D0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524528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538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2DAE8-FDED-E869-D899-AB8DB243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/>
              <a:t>Model Development</a:t>
            </a:r>
            <a:endParaRPr lang="en-US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04BA4D0-4204-44BE-3CBD-90214CDDE2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450154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27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1E256-1A95-C2B9-3F6E-C1857A8F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/>
              <a:t>Feature Importance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D7755B-7136-46C4-784C-BD362E39E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320215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024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936F3-0B1F-C1CA-1732-E1C51B88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r>
              <a:rPr lang="en-US" dirty="0"/>
              <a:t>Model Performance</a:t>
            </a:r>
          </a:p>
        </p:txBody>
      </p:sp>
      <p:pic>
        <p:nvPicPr>
          <p:cNvPr id="16" name="Graphic 15" descr="Gauge">
            <a:extLst>
              <a:ext uri="{FF2B5EF4-FFF2-40B4-BE49-F238E27FC236}">
                <a16:creationId xmlns:a16="http://schemas.microsoft.com/office/drawing/2014/main" id="{B2522BAD-8E40-8883-0573-0445C5006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711" y="1104099"/>
            <a:ext cx="4649802" cy="46498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2C32-C9FC-7D31-8787-D1464888E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Metrics: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Accuracy: 94.6%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ROC AUC: 0.981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F1 Score: 0.911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Average Precision: 0.961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8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C7E583-6FA3-2039-11B8-6F848100E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1A3DD-EBD0-436D-0B38-85C99E37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>
            <a:normAutofit/>
          </a:bodyPr>
          <a:lstStyle/>
          <a:p>
            <a:r>
              <a:rPr lang="en-US" dirty="0"/>
              <a:t>Implementation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5D0CEF-0E24-9217-1090-A2C1F155E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804768"/>
              </p:ext>
            </p:extLst>
          </p:nvPr>
        </p:nvGraphicFramePr>
        <p:xfrm>
          <a:off x="761999" y="3043450"/>
          <a:ext cx="10668004" cy="25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75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30EDC4-CAFA-EE90-FD7F-883B034EB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A3AD6-DDFB-44D2-9854-04058FF3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r>
              <a:rPr lang="en-US" dirty="0"/>
              <a:t>Business Impact</a:t>
            </a:r>
          </a:p>
        </p:txBody>
      </p:sp>
      <p:pic>
        <p:nvPicPr>
          <p:cNvPr id="28" name="Graphic 27" descr="Veterinarian">
            <a:extLst>
              <a:ext uri="{FF2B5EF4-FFF2-40B4-BE49-F238E27FC236}">
                <a16:creationId xmlns:a16="http://schemas.microsoft.com/office/drawing/2014/main" id="{4F7E5BAE-26F7-4CF4-6EF6-366ABDFF2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711" y="1104099"/>
            <a:ext cx="4649802" cy="46498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D7EE-9215-7176-9190-535C239B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>
            <a:normAutofit/>
          </a:bodyPr>
          <a:lstStyle/>
          <a:p>
            <a:r>
              <a:rPr lang="en-US" dirty="0"/>
              <a:t>Expected 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Reduced processing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Lower operational costs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Improved veterinarian satisfaction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Maintained decision 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42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96A7C6-992D-D8F1-8935-03D74D813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F8B71-3D5B-5BE3-DB4E-55B2B631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A303236C-6DC9-B883-3189-BF360915B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711" y="1104099"/>
            <a:ext cx="4649802" cy="46498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8D87E-8FC1-6615-BF7E-E60F1835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>
            <a:normAutofit/>
          </a:bodyPr>
          <a:lstStyle/>
          <a:p>
            <a:r>
              <a:rPr lang="en-US"/>
              <a:t>Recommendations:</a:t>
            </a:r>
          </a:p>
          <a:p>
            <a:pPr>
              <a:buFont typeface="+mj-lt"/>
              <a:buAutoNum type="arabicPeriod"/>
            </a:pPr>
            <a:r>
              <a:rPr lang="en-US"/>
              <a:t>Begin phased implementation</a:t>
            </a:r>
          </a:p>
          <a:p>
            <a:pPr>
              <a:buFont typeface="+mj-lt"/>
              <a:buAutoNum type="arabicPeriod"/>
            </a:pPr>
            <a:r>
              <a:rPr lang="en-US"/>
              <a:t>Set up monitoring dashboard</a:t>
            </a:r>
          </a:p>
          <a:p>
            <a:pPr>
              <a:buFont typeface="+mj-lt"/>
              <a:buAutoNum type="arabicPeriod"/>
            </a:pPr>
            <a:r>
              <a:rPr lang="en-US"/>
              <a:t>Plan regular model updates</a:t>
            </a:r>
          </a:p>
          <a:p>
            <a:pPr>
              <a:buFont typeface="+mj-lt"/>
              <a:buAutoNum type="arabicPeriod"/>
            </a:pPr>
            <a:r>
              <a:rPr lang="en-US"/>
              <a:t>Collect feedback from stakeholders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47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28F97-7AC0-9A75-A037-77F4BC3B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pic>
        <p:nvPicPr>
          <p:cNvPr id="7" name="Graphic 6" descr="Mail Reply">
            <a:extLst>
              <a:ext uri="{FF2B5EF4-FFF2-40B4-BE49-F238E27FC236}">
                <a16:creationId xmlns:a16="http://schemas.microsoft.com/office/drawing/2014/main" id="{C550BD9F-2ACD-2B21-49F2-8BD5BFA52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711" y="1104099"/>
            <a:ext cx="4649802" cy="46498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D6A2-A556-DD2C-D006-45A87FF8F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>
            <a:normAutofit/>
          </a:bodyPr>
          <a:lstStyle/>
          <a:p>
            <a:r>
              <a:rPr lang="en-US" dirty="0"/>
              <a:t>Contact: Joel </a:t>
            </a:r>
            <a:r>
              <a:rPr lang="en-US" dirty="0" err="1"/>
              <a:t>Skaria</a:t>
            </a:r>
            <a:r>
              <a:rPr lang="en-US" dirty="0"/>
              <a:t>, </a:t>
            </a:r>
            <a:r>
              <a:rPr lang="en-US" dirty="0" err="1"/>
              <a:t>joel.skaria.js@gmail.com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5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E51F1-781A-B701-3FF5-FB000D4A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05ED-55E3-A916-5134-2C5E07B14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1400" b="1" dirty="0"/>
              <a:t>Project Overview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Objective</a:t>
            </a:r>
            <a:r>
              <a:rPr lang="en-US" sz="1400" dirty="0"/>
              <a:t>: Develop ML model to automate prior authorization approvals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Scope</a:t>
            </a:r>
            <a:r>
              <a:rPr lang="en-US" sz="1400" dirty="0"/>
              <a:t>: Analysis of historical authorizations and claims data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Timeline</a:t>
            </a:r>
            <a:r>
              <a:rPr lang="en-US" sz="1400" dirty="0"/>
              <a:t>: 48-hour analysis and development</a:t>
            </a:r>
          </a:p>
          <a:p>
            <a:pPr>
              <a:lnSpc>
                <a:spcPct val="95000"/>
              </a:lnSpc>
            </a:pPr>
            <a:r>
              <a:rPr lang="en-US" sz="1400" b="1" dirty="0"/>
              <a:t>Key Findings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Random Forest model achieved best performance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Service type is strongest predictor of approval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 model confidence across all metrics</a:t>
            </a:r>
          </a:p>
          <a:p>
            <a:pPr>
              <a:lnSpc>
                <a:spcPct val="95000"/>
              </a:lnSpc>
            </a:pPr>
            <a:endParaRPr lang="en-US" sz="1400" dirty="0"/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F3EBCAAD-7EEE-3A99-F53B-FA87B5E2E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6027" y="755650"/>
            <a:ext cx="53467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4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F6DF6-DA67-5D57-13BD-5BC0A657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 sz="2900"/>
              <a:t>Executive Summary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370-5A7F-01B4-036C-21A8A57BC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b="1"/>
              <a:t>Performance Highlights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94.6%</a:t>
            </a:r>
            <a:r>
              <a:rPr lang="en-US" sz="2200"/>
              <a:t> Accuracy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0.981</a:t>
            </a:r>
            <a:r>
              <a:rPr lang="en-US" sz="2200"/>
              <a:t> ROC AUC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0.911</a:t>
            </a:r>
            <a:r>
              <a:rPr lang="en-US" sz="2200"/>
              <a:t> F1 Score</a:t>
            </a:r>
          </a:p>
          <a:p>
            <a:pPr>
              <a:lnSpc>
                <a:spcPct val="95000"/>
              </a:lnSpc>
            </a:pPr>
            <a:r>
              <a:rPr lang="en-US" sz="2200" b="1"/>
              <a:t>Expected Impact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200"/>
              <a:t>↓ Processing Time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200"/>
              <a:t>↓ Operational Costs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200"/>
              <a:t>↑ Veterinarian Satisfaction</a:t>
            </a:r>
          </a:p>
          <a:p>
            <a:pPr>
              <a:lnSpc>
                <a:spcPct val="95000"/>
              </a:lnSpc>
            </a:pPr>
            <a:endParaRPr lang="en-US" sz="2200"/>
          </a:p>
        </p:txBody>
      </p:sp>
      <p:pic>
        <p:nvPicPr>
          <p:cNvPr id="7" name="Graphic 6" descr="Dog">
            <a:extLst>
              <a:ext uri="{FF2B5EF4-FFF2-40B4-BE49-F238E27FC236}">
                <a16:creationId xmlns:a16="http://schemas.microsoft.com/office/drawing/2014/main" id="{F15D4774-2DF1-6BB4-E60E-A76E7BF26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6027" y="755650"/>
            <a:ext cx="53467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6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24054-A9AB-3053-F5C1-3F2FF7DB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/>
              <a:t>Business Problem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93FAA331-C22F-6331-A243-D5C6CACC1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454340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61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CE190-3146-17EA-975E-123795AA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/>
              <a:t>Data Overview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5841088-F516-8E56-8F2E-E0908C74C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957610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46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27663-29A3-9BE7-8033-00F0C37E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Analysis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2169A09-4CB7-A82A-13A8-B2E58AE3A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824377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478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Freeform: Shape 309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99" name="Rectangle 3098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96EBD8-9B16-6619-0EE9-9751273FC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682115"/>
            <a:ext cx="10668000" cy="349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8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Freeform: Shape 2092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95" name="Rectangle 2094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7DEBA0-88F6-DC27-3433-37EA3F97C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7978" y="758952"/>
            <a:ext cx="6696044" cy="53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55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7FE5E-7872-24F9-7D68-E8D14367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en-US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F184-28FF-B523-45E1-CD26DE96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13"/>
            <a:ext cx="9899650" cy="31257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Features: 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Prior claims count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Total claims amount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Service type encoding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Days since last claim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Provider history metrics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8539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341</Words>
  <Application>Microsoft Macintosh PowerPoint</Application>
  <PresentationFormat>Widescreen</PresentationFormat>
  <Paragraphs>96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Aharoni</vt:lpstr>
      <vt:lpstr>Aptos</vt:lpstr>
      <vt:lpstr>Arial</vt:lpstr>
      <vt:lpstr>Avenir Next LT Pro</vt:lpstr>
      <vt:lpstr>PrismaticVTI</vt:lpstr>
      <vt:lpstr>Prior Authorization Auto-Approval Model</vt:lpstr>
      <vt:lpstr>Executive Summary</vt:lpstr>
      <vt:lpstr>Executive Summary Continued</vt:lpstr>
      <vt:lpstr>Business Problem</vt:lpstr>
      <vt:lpstr>Data Overview</vt:lpstr>
      <vt:lpstr>Exploratory Analysis</vt:lpstr>
      <vt:lpstr>PowerPoint Presentation</vt:lpstr>
      <vt:lpstr>PowerPoint Presentation</vt:lpstr>
      <vt:lpstr>Feature Engineering</vt:lpstr>
      <vt:lpstr>Models Compared</vt:lpstr>
      <vt:lpstr>Model Development</vt:lpstr>
      <vt:lpstr>Feature Importance</vt:lpstr>
      <vt:lpstr>Model Performance</vt:lpstr>
      <vt:lpstr>Implementation Plan</vt:lpstr>
      <vt:lpstr>Business Impact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Skaria</dc:creator>
  <cp:lastModifiedBy>Joel Skaria</cp:lastModifiedBy>
  <cp:revision>6</cp:revision>
  <dcterms:created xsi:type="dcterms:W3CDTF">2024-11-19T19:57:56Z</dcterms:created>
  <dcterms:modified xsi:type="dcterms:W3CDTF">2024-11-20T00:02:54Z</dcterms:modified>
</cp:coreProperties>
</file>