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10E-B0C6-4A64-906C-982620D4A7A8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4327-33D7-4D3E-AD47-3657DB1052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10E-B0C6-4A64-906C-982620D4A7A8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4327-33D7-4D3E-AD47-3657DB1052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10E-B0C6-4A64-906C-982620D4A7A8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4327-33D7-4D3E-AD47-3657DB1052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10E-B0C6-4A64-906C-982620D4A7A8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4327-33D7-4D3E-AD47-3657DB1052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10E-B0C6-4A64-906C-982620D4A7A8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4327-33D7-4D3E-AD47-3657DB1052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10E-B0C6-4A64-906C-982620D4A7A8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4327-33D7-4D3E-AD47-3657DB1052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10E-B0C6-4A64-906C-982620D4A7A8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4327-33D7-4D3E-AD47-3657DB1052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10E-B0C6-4A64-906C-982620D4A7A8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4327-33D7-4D3E-AD47-3657DB1052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10E-B0C6-4A64-906C-982620D4A7A8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4327-33D7-4D3E-AD47-3657DB1052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10E-B0C6-4A64-906C-982620D4A7A8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4327-33D7-4D3E-AD47-3657DB1052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10E-B0C6-4A64-906C-982620D4A7A8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4327-33D7-4D3E-AD47-3657DB1052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6110E-B0C6-4A64-906C-982620D4A7A8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D4327-33D7-4D3E-AD47-3657DB10522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2996952"/>
            <a:ext cx="8229600" cy="1143000"/>
          </a:xfrm>
        </p:spPr>
        <p:txBody>
          <a:bodyPr/>
          <a:lstStyle/>
          <a:p>
            <a:r>
              <a:rPr lang="pt-BR" dirty="0" smtClean="0"/>
              <a:t>Layout </a:t>
            </a:r>
            <a:r>
              <a:rPr lang="pt-BR" dirty="0" err="1" smtClean="0"/>
              <a:t>Android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arvore_componentes_androi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88630"/>
            <a:ext cx="9144000" cy="57731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activitiess_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5549" y="593217"/>
            <a:ext cx="7708797" cy="564949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view_programaca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0685"/>
            <a:ext cx="9144000" cy="67691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view_declaraca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73065" y="692696"/>
            <a:ext cx="7227327" cy="543346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lendo_view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692696"/>
            <a:ext cx="7391004" cy="543346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</Words>
  <Application>Microsoft Office PowerPoint</Application>
  <PresentationFormat>Apresentação na tela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Layout Android</vt:lpstr>
      <vt:lpstr>Slide 2</vt:lpstr>
      <vt:lpstr>Slide 3</vt:lpstr>
      <vt:lpstr>Slide 4</vt:lpstr>
      <vt:lpstr>Slide 5</vt:lpstr>
      <vt:lpstr>Slide 6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Android</dc:title>
  <dc:creator>Joel Aragao</dc:creator>
  <cp:lastModifiedBy>Joel Aragao</cp:lastModifiedBy>
  <cp:revision>1</cp:revision>
  <dcterms:created xsi:type="dcterms:W3CDTF">2014-10-02T16:55:58Z</dcterms:created>
  <dcterms:modified xsi:type="dcterms:W3CDTF">2014-10-02T17:01:00Z</dcterms:modified>
</cp:coreProperties>
</file>