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D4D4D"/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56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781"/>
            <a:ext cx="2133600" cy="365125"/>
          </a:xfrm>
          <a:prstGeom prst="rect">
            <a:avLst/>
          </a:prstGeom>
        </p:spPr>
        <p:txBody>
          <a:bodyPr/>
          <a:lstStyle/>
          <a:p>
            <a:fld id="{1919D3FC-56B0-425A-B8BA-CBB69D948A82}" type="datetime1">
              <a:rPr lang="en-US" smtClean="0"/>
              <a:t>1/30/2014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0219"/>
            <a:ext cx="2743944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ja-JP" smtClean="0"/>
              <a:t>Omron Europe</a:t>
            </a:r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945085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1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A0CED-3EEA-4FD4-84DD-DACBA1CCBE64}" type="datetime1">
              <a:rPr lang="en-US" smtClean="0"/>
              <a:t>1/30/2014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0219"/>
            <a:ext cx="2743944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ja-JP" smtClean="0"/>
              <a:t>Omron Europe</a:t>
            </a:r>
            <a:endParaRPr lang="de-DE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6480175" cy="693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150938"/>
            <a:ext cx="8291512" cy="518318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57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66725" y="171450"/>
            <a:ext cx="8293100" cy="616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4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3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59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4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6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08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514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620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8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24" y="188640"/>
            <a:ext cx="1773856" cy="360040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" y="0"/>
            <a:ext cx="3050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771800" y="6021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BC899505-0D26-4391-9C91-6C7357447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7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29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Notas: conexión NJ-FQ2 </a:t>
            </a:r>
            <a:r>
              <a:rPr lang="es-ES_tradnl" dirty="0" err="1" smtClean="0"/>
              <a:t>EthernetIP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Network </a:t>
            </a:r>
            <a:r>
              <a:rPr lang="es-ES_tradnl" dirty="0" err="1" smtClean="0"/>
              <a:t>configurator</a:t>
            </a:r>
            <a:endParaRPr lang="es-ES_tradnl" dirty="0" smtClean="0"/>
          </a:p>
          <a:p>
            <a:pPr lvl="1"/>
            <a:r>
              <a:rPr lang="es-ES_tradnl" dirty="0" smtClean="0"/>
              <a:t>A través del puerto USB del NJ no se puede conectar al Network </a:t>
            </a:r>
            <a:r>
              <a:rPr lang="es-ES_tradnl" dirty="0" err="1" smtClean="0"/>
              <a:t>Configurator</a:t>
            </a:r>
            <a:endParaRPr lang="es-ES_tradnl" dirty="0" smtClean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15816" y="515719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¡¡¡NO FUNCIONA DE ESTE MODO LA CONEXIÓN!!!!</a:t>
            </a:r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7" y="3288010"/>
            <a:ext cx="8828087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9154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Notas: conexión NJ-FQ2 </a:t>
            </a:r>
            <a:r>
              <a:rPr lang="es-ES_tradnl" dirty="0" err="1" smtClean="0"/>
              <a:t>EthernetIP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Network </a:t>
            </a:r>
            <a:r>
              <a:rPr lang="es-ES_tradnl" dirty="0" err="1" smtClean="0"/>
              <a:t>configurator</a:t>
            </a:r>
            <a:endParaRPr lang="es-ES_tradnl" dirty="0" smtClean="0"/>
          </a:p>
          <a:p>
            <a:pPr lvl="1"/>
            <a:r>
              <a:rPr lang="es-ES_tradnl" dirty="0"/>
              <a:t>Crear la red mediante un </a:t>
            </a:r>
            <a:r>
              <a:rPr lang="es-ES_tradnl" dirty="0" err="1"/>
              <a:t>switch</a:t>
            </a:r>
            <a:r>
              <a:rPr lang="es-ES_tradnl" dirty="0"/>
              <a:t> y conectar </a:t>
            </a:r>
            <a:r>
              <a:rPr lang="es-ES_tradnl" dirty="0" smtClean="0"/>
              <a:t>FQ2, </a:t>
            </a:r>
            <a:r>
              <a:rPr lang="es-ES_tradnl" dirty="0"/>
              <a:t>NJ y PC a la misma red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63688" y="3432514"/>
            <a:ext cx="4959318" cy="2020227"/>
            <a:chOff x="1763688" y="3432514"/>
            <a:chExt cx="4959318" cy="202022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960581"/>
              <a:ext cx="1657350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93" y="4662166"/>
              <a:ext cx="781050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718" y="3432514"/>
              <a:ext cx="857250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559343" y="4835323"/>
              <a:ext cx="216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 dirty="0" smtClean="0"/>
                <a:t>Network </a:t>
              </a:r>
              <a:r>
                <a:rPr lang="es-ES_tradnl" sz="1400" dirty="0" err="1" smtClean="0"/>
                <a:t>Configurator</a:t>
              </a:r>
              <a:endParaRPr lang="en-US" sz="1400" dirty="0"/>
            </a:p>
          </p:txBody>
        </p:sp>
        <p:cxnSp>
          <p:nvCxnSpPr>
            <p:cNvPr id="10" name="Straight Connector 9"/>
            <p:cNvCxnSpPr>
              <a:stCxn id="1026" idx="3"/>
            </p:cNvCxnSpPr>
            <p:nvPr/>
          </p:nvCxnSpPr>
          <p:spPr>
            <a:xfrm>
              <a:off x="3421038" y="4322531"/>
              <a:ext cx="99590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283968" y="4322531"/>
              <a:ext cx="132978" cy="36195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21038" y="4248613"/>
              <a:ext cx="151100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932040" y="3816565"/>
              <a:ext cx="0" cy="432048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4736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Notas: conexión NJ-FQ2 </a:t>
            </a:r>
            <a:r>
              <a:rPr lang="es-ES_tradnl" dirty="0" err="1" smtClean="0"/>
              <a:t>EthernetIP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Network </a:t>
            </a:r>
            <a:r>
              <a:rPr lang="es-ES_tradnl" dirty="0" err="1" smtClean="0"/>
              <a:t>configurator</a:t>
            </a:r>
            <a:endParaRPr lang="es-ES_tradnl" dirty="0" smtClean="0"/>
          </a:p>
          <a:p>
            <a:pPr lvl="1"/>
            <a:r>
              <a:rPr lang="es-ES_tradnl" dirty="0" smtClean="0"/>
              <a:t>Y aunque el NJ esta conectado a </a:t>
            </a:r>
            <a:r>
              <a:rPr lang="es-ES_tradnl" dirty="0" err="1" smtClean="0"/>
              <a:t>traves</a:t>
            </a:r>
            <a:r>
              <a:rPr lang="es-ES_tradnl" dirty="0" smtClean="0"/>
              <a:t> de su puerto Ethernet/IP (Port1) no funciona la siguiente conexión</a:t>
            </a:r>
            <a:endParaRPr lang="es-ES_tradnl" dirty="0"/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1" y="3705200"/>
            <a:ext cx="86566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2211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Notas: conexión NJ-FQ2 </a:t>
            </a:r>
            <a:r>
              <a:rPr lang="es-ES_tradnl" dirty="0" err="1" smtClean="0"/>
              <a:t>EthernetIP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Network </a:t>
            </a:r>
            <a:r>
              <a:rPr lang="es-ES_tradnl" dirty="0" err="1" smtClean="0"/>
              <a:t>configurator</a:t>
            </a:r>
            <a:endParaRPr lang="es-ES_tradnl" dirty="0" smtClean="0"/>
          </a:p>
          <a:p>
            <a:pPr lvl="1"/>
            <a:r>
              <a:rPr lang="es-ES_tradnl" dirty="0" smtClean="0"/>
              <a:t>Hay que </a:t>
            </a:r>
            <a:r>
              <a:rPr lang="es-ES_tradnl" dirty="0" smtClean="0"/>
              <a:t>seleccionar el siguiente modo para que todo funcione correctamente para configurar la red </a:t>
            </a:r>
            <a:r>
              <a:rPr lang="es-ES_tradnl" dirty="0" err="1" smtClean="0"/>
              <a:t>EthernetIP</a:t>
            </a:r>
            <a:endParaRPr lang="es-ES_tradnl" dirty="0" smtClean="0"/>
          </a:p>
          <a:p>
            <a:pPr lvl="1"/>
            <a:endParaRPr lang="es-ES_tradnl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7" y="3717032"/>
            <a:ext cx="8406727" cy="146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0536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Theme">
  <a:themeElements>
    <a:clrScheme name="Omron">
      <a:dk1>
        <a:srgbClr val="0070C0"/>
      </a:dk1>
      <a:lt1>
        <a:sysClr val="window" lastClr="FFFFFF"/>
      </a:lt1>
      <a:dk2>
        <a:srgbClr val="0070C0"/>
      </a:dk2>
      <a:lt2>
        <a:srgbClr val="FFFFFF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FE66FF"/>
      </a:accent5>
      <a:accent6>
        <a:srgbClr val="F79646"/>
      </a:accent6>
      <a:hlink>
        <a:srgbClr val="A5A5A5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105</TotalTime>
  <Words>106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Notas: conexión NJ-FQ2 EthernetIP</vt:lpstr>
      <vt:lpstr>Notas: conexión NJ-FQ2 EthernetIP</vt:lpstr>
      <vt:lpstr>Notas: conexión NJ-FQ2 EthernetIP</vt:lpstr>
      <vt:lpstr>Notas: conexión NJ-FQ2 EthernetIP</vt:lpstr>
    </vt:vector>
  </TitlesOfParts>
  <Company>OMRON Europe B.V.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Notas: conexión NJ-FQ2 EthernetIP</dc:title>
  <dc:creator>Yolanda Romera</dc:creator>
  <cp:lastModifiedBy>Yolanda Romera</cp:lastModifiedBy>
  <cp:revision>4</cp:revision>
  <dcterms:created xsi:type="dcterms:W3CDTF">2014-01-28T11:33:47Z</dcterms:created>
  <dcterms:modified xsi:type="dcterms:W3CDTF">2014-01-30T08:18:43Z</dcterms:modified>
</cp:coreProperties>
</file>