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71" r:id="rId7"/>
    <p:sldId id="261" r:id="rId8"/>
    <p:sldId id="265" r:id="rId9"/>
    <p:sldId id="262" r:id="rId10"/>
    <p:sldId id="263" r:id="rId11"/>
    <p:sldId id="266" r:id="rId12"/>
    <p:sldId id="267" r:id="rId13"/>
    <p:sldId id="272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E50E6-8E17-471D-9DF6-225AFA1B015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6019C-7406-4EB4-B926-902C442F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7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78787"/>
                </a:solidFill>
                <a:effectLst/>
                <a:latin typeface="Lato" panose="020F0502020204030203" pitchFamily="34" charset="0"/>
              </a:rPr>
              <a:t>Customer loyalty program data from Northern Lights Air (NLA), a fictitious airline based in Canada. In an effort to improve program enrollment, NLA ran a promotion between Feb - Apr 2018. Dataset includes loyalty program signups, enrollment and cancellation details, and additional customer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6019C-7406-4EB4-B926-902C442F72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9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6019C-7406-4EB4-B926-902C442F72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9B00EA5-BB57-4CA1-86CC-AA1E14762E3D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Marketing Analysis on airline loyalty program | Joel Addala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307-277E-401E-B40B-B53D52F76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3B82-1884-4B1C-9B66-8A27298136CA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Clair College | DAB 303 Marketing Analytics |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307-277E-401E-B40B-B53D52F7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5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DE40-4EBA-4F37-B35F-B970D1299B7D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Clair College | DAB 303 Marketing Analytics |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307-277E-401E-B40B-B53D52F760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9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7E50-7082-4103-86F5-51D7A6458876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Marketing Analysis on airline loyalty program | Joel Addala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307-277E-401E-B40B-B53D52F7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59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FE12-2F77-4F3A-8A83-641C998EC3B3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Clair College | DAB 303 Marketing Analytics |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307-277E-401E-B40B-B53D52F76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4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5CE6-5CD5-4E27-A07C-421EF9081417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Clair College | DAB 303 Marketing Analytics | Final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307-277E-401E-B40B-B53D52F7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751D-316B-46D1-9BF4-45E0C3A61014}" type="datetime1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Clair College | DAB 303 Marketing Analytics | Final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307-277E-401E-B40B-B53D52F7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9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2938-EEB6-4754-8E72-9C5A197E32AD}" type="datetime1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Clair College | DAB 303 Marketing Analytics | Final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307-277E-401E-B40B-B53D52F7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402C-5966-4BE2-8F21-64C0A6505878}" type="datetime1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Clair College | DAB 303 Marketing Analytics | Final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307-277E-401E-B40B-B53D52F7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DAB-EC43-4F1D-9382-17696702A2AF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Clair College | DAB 303 Marketing Analytics | Final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307-277E-401E-B40B-B53D52F7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9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321E-8BAF-471D-B5A1-4FE044C776F4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Clair College | DAB 303 Marketing Analytics | Final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F307-277E-401E-B40B-B53D52F76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5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7C83CA-C064-4259-A9ED-20E5E156CCC7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St. Clair College | DAB 303 Marketing Analytics |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DDF307-277E-401E-B40B-B53D52F760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8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venanalytics.io/data-playground?page=1&amp;pageSize=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97A26B81-FF66-E641-7AE6-0C510E941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8429" r="-1" b="1119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5A688-6A79-9BB8-BAED-C766C98F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tx1"/>
                </a:solidFill>
              </a:rPr>
              <a:t>marketing analysis on Airline Loyalty Program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02391-8506-1C34-F319-DF6474770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Joel Addala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784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771E-1D77-E903-BC2D-D0083AFE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Q2 - accumulating &amp; Redeeming Points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9E936A4-8A29-4A4D-66FB-B473539AC0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3273553"/>
            <a:ext cx="5572104" cy="2999232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759891-FB37-49FC-D0FD-08B465BBA1B5}"/>
              </a:ext>
            </a:extLst>
          </p:cNvPr>
          <p:cNvSpPr txBox="1"/>
          <p:nvPr/>
        </p:nvSpPr>
        <p:spPr>
          <a:xfrm>
            <a:off x="3456389" y="2218866"/>
            <a:ext cx="464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Anomaly across customers with 200-400 Points</a:t>
            </a:r>
          </a:p>
          <a:p>
            <a:pPr algn="ctr"/>
            <a:r>
              <a:rPr lang="en-IN" dirty="0"/>
              <a:t>They do not redeem as much as the other groups</a:t>
            </a:r>
            <a:endParaRPr lang="en-US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EA8B23A-E7DE-3563-96E2-2F512EF105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06395" y="3273553"/>
            <a:ext cx="5572104" cy="299923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D5879-C801-80B0-0AF3-C23E8FDE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Marketing Analysis on airline loyalty program | Joel Addala</a:t>
            </a:r>
          </a:p>
        </p:txBody>
      </p:sp>
    </p:spTree>
    <p:extLst>
      <p:ext uri="{BB962C8B-B14F-4D97-AF65-F5344CB8AC3E}">
        <p14:creationId xmlns:p14="http://schemas.microsoft.com/office/powerpoint/2010/main" val="249066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1629-3DE8-EDD7-1C22-1EB4C87A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IN" sz="4000" dirty="0"/>
              <a:t>Segmentation</a:t>
            </a:r>
            <a:endParaRPr lang="en-US" sz="4000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8B6D5E37-84AF-AB14-1014-2473160B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772109"/>
            <a:ext cx="3133580" cy="20299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600" dirty="0"/>
              <a:t>Used K-Means Algorithm and Elbow method to identify the optimal segments</a:t>
            </a:r>
          </a:p>
          <a:p>
            <a:pPr marL="0" indent="0" algn="ctr">
              <a:buNone/>
            </a:pPr>
            <a:r>
              <a:rPr lang="en-IN" sz="1600" dirty="0"/>
              <a:t>Identify the segments as               Low frequent-Low Value,             High frequent-Low Value,             and                                            High Value Customers.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EC3B8047-AC28-88AE-9ABC-265E1C89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708" y="1636776"/>
            <a:ext cx="8001181" cy="430063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873B0-071A-9C4D-CC9A-A8B5DD05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Marketing Analysis on airline loyalty program | Joel Addala</a:t>
            </a:r>
          </a:p>
        </p:txBody>
      </p:sp>
    </p:spTree>
    <p:extLst>
      <p:ext uri="{BB962C8B-B14F-4D97-AF65-F5344CB8AC3E}">
        <p14:creationId xmlns:p14="http://schemas.microsoft.com/office/powerpoint/2010/main" val="13483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7F7B-9FB7-80CF-4094-D2DA00CD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IN" sz="4000" dirty="0"/>
              <a:t>Modelling</a:t>
            </a:r>
            <a:endParaRPr lang="en-US" sz="4000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E4F9492-B981-5B5A-78FE-7B2212FC3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IN" sz="2000" dirty="0"/>
              <a:t>Data Transformations:</a:t>
            </a:r>
          </a:p>
          <a:p>
            <a:pPr lvl="1"/>
            <a:r>
              <a:rPr lang="en-IN" sz="1600" dirty="0"/>
              <a:t>Encoding – Manual, Category Encoders</a:t>
            </a:r>
          </a:p>
          <a:p>
            <a:pPr lvl="1"/>
            <a:r>
              <a:rPr lang="en-IN" sz="1600" dirty="0"/>
              <a:t>Data Balancing – Random Oversampling</a:t>
            </a:r>
          </a:p>
          <a:p>
            <a:pPr lvl="1"/>
            <a:r>
              <a:rPr lang="en-US" sz="1600" dirty="0"/>
              <a:t>Feature Engineering – Churn, RFM</a:t>
            </a:r>
          </a:p>
          <a:p>
            <a:r>
              <a:rPr lang="en-US" sz="2000" dirty="0"/>
              <a:t>Modelling Process:</a:t>
            </a:r>
          </a:p>
          <a:p>
            <a:pPr lvl="1"/>
            <a:r>
              <a:rPr lang="en-US" sz="1600" dirty="0"/>
              <a:t>Hyperparameter Tuning: GridSearchCV</a:t>
            </a:r>
          </a:p>
          <a:p>
            <a:pPr lvl="1"/>
            <a:r>
              <a:rPr lang="en-US" sz="1600" dirty="0"/>
              <a:t>Feature Importance: Greater than 0.01</a:t>
            </a:r>
          </a:p>
        </p:txBody>
      </p:sp>
      <p:pic>
        <p:nvPicPr>
          <p:cNvPr id="16" name="Content Placeholder 1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041A9D9-24F0-6521-215D-81F1923A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710" y="772668"/>
            <a:ext cx="7644121" cy="531266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4F83B-3FC3-CC53-F86D-235B76EC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Marketing Analysis on airline loyalty program | Joel Addala</a:t>
            </a:r>
          </a:p>
        </p:txBody>
      </p:sp>
    </p:spTree>
    <p:extLst>
      <p:ext uri="{BB962C8B-B14F-4D97-AF65-F5344CB8AC3E}">
        <p14:creationId xmlns:p14="http://schemas.microsoft.com/office/powerpoint/2010/main" val="421666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7731-3193-DF61-C04A-4C1D6D18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9BAB-F3A0-432E-7CFC-6B739D06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Models:</a:t>
            </a:r>
          </a:p>
          <a:p>
            <a:pPr lvl="1"/>
            <a:r>
              <a:rPr lang="en-IN" dirty="0"/>
              <a:t> Logistic Regression, Adaboost Classifier, Decision Trees, Random Forest</a:t>
            </a:r>
          </a:p>
          <a:p>
            <a:r>
              <a:rPr lang="en-IN" dirty="0"/>
              <a:t>Best Model: Decision Trees</a:t>
            </a:r>
          </a:p>
          <a:p>
            <a:r>
              <a:rPr lang="en-IN" dirty="0"/>
              <a:t>Best Metric: Recall</a:t>
            </a:r>
          </a:p>
          <a:p>
            <a:pPr lvl="1"/>
            <a:r>
              <a:rPr lang="en-IN" dirty="0"/>
              <a:t>It ensures that no customer that will churn is missed out by the model </a:t>
            </a:r>
          </a:p>
          <a:p>
            <a:pPr lvl="1"/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107134-9416-420B-41E8-2271E7802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19705"/>
              </p:ext>
            </p:extLst>
          </p:nvPr>
        </p:nvGraphicFramePr>
        <p:xfrm>
          <a:off x="1820164" y="4516120"/>
          <a:ext cx="812800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362998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81408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77067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20391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0219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8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95.30%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88.02%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83.57%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86.12%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2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98.73%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98.49%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73.52%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57.14%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78007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45844-8024-420B-6980-E1B43EF3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Marketing Analysis on airline loyalty program | Joel Addala</a:t>
            </a:r>
          </a:p>
        </p:txBody>
      </p:sp>
    </p:spTree>
    <p:extLst>
      <p:ext uri="{BB962C8B-B14F-4D97-AF65-F5344CB8AC3E}">
        <p14:creationId xmlns:p14="http://schemas.microsoft.com/office/powerpoint/2010/main" val="107545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503426-4FBD-781C-F8E1-567B0659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Insights &amp; Recommendations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34057-07D7-6DE1-0594-9FD3D38E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Enhance and Redeploy the 2018 Promotion.</a:t>
            </a:r>
          </a:p>
          <a:p>
            <a:r>
              <a:rPr lang="en-US" dirty="0"/>
              <a:t>Low-Mid income customers are most likely to churn</a:t>
            </a:r>
          </a:p>
          <a:p>
            <a:pPr lvl="1"/>
            <a:r>
              <a:rPr lang="en-US" dirty="0"/>
              <a:t>They are the Major Demographic</a:t>
            </a:r>
          </a:p>
          <a:p>
            <a:pPr lvl="1"/>
            <a:r>
              <a:rPr lang="en-US" dirty="0"/>
              <a:t>Focusing on them will help increase revenue and reduce churn</a:t>
            </a:r>
          </a:p>
          <a:p>
            <a:r>
              <a:rPr lang="en-US" dirty="0"/>
              <a:t>Higher Churn rates at the beginning of the year </a:t>
            </a:r>
          </a:p>
          <a:p>
            <a:pPr lvl="1"/>
            <a:r>
              <a:rPr lang="en-US" dirty="0"/>
              <a:t>Offer Seasonal Discounts or Offers</a:t>
            </a:r>
          </a:p>
          <a:p>
            <a:r>
              <a:rPr lang="en-US" dirty="0"/>
              <a:t>Lots of Points are being accumulated but not used.</a:t>
            </a:r>
          </a:p>
          <a:p>
            <a:pPr lvl="1"/>
            <a:r>
              <a:rPr lang="en-US" dirty="0"/>
              <a:t>Incentivize customers to spend accumulated points</a:t>
            </a:r>
          </a:p>
          <a:p>
            <a:pPr lvl="1"/>
            <a:r>
              <a:rPr lang="en-US" dirty="0"/>
              <a:t>Rethink the strategy behind points.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F2D772-33ED-5090-0673-9B23C8D3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Marketing Analysis on airline loyalty program | Joel Addala</a:t>
            </a:r>
          </a:p>
        </p:txBody>
      </p:sp>
    </p:spTree>
    <p:extLst>
      <p:ext uri="{BB962C8B-B14F-4D97-AF65-F5344CB8AC3E}">
        <p14:creationId xmlns:p14="http://schemas.microsoft.com/office/powerpoint/2010/main" val="255932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B943-DA28-5AD7-7DE6-9F305B683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AA594-C072-5DC4-ABD6-C15DCA012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1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B1A7-1CF3-3B30-213D-775C786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09075-8C2F-C4DC-65AF-47F4690E5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 Note:</a:t>
            </a:r>
          </a:p>
          <a:p>
            <a:pPr lvl="1"/>
            <a:r>
              <a:rPr lang="en-US"/>
              <a:t>Dated from 2012 – 2018</a:t>
            </a:r>
          </a:p>
          <a:p>
            <a:pPr lvl="1"/>
            <a:r>
              <a:rPr lang="en-US"/>
              <a:t>In effort to increase retention, conducted a promotion in 2018.</a:t>
            </a:r>
          </a:p>
          <a:p>
            <a:r>
              <a:rPr lang="en-IN"/>
              <a:t>Two datasets:</a:t>
            </a:r>
          </a:p>
          <a:p>
            <a:pPr lvl="1"/>
            <a:r>
              <a:rPr lang="en-IN"/>
              <a:t>Customer History (Demographic)</a:t>
            </a:r>
          </a:p>
          <a:p>
            <a:pPr lvl="1"/>
            <a:r>
              <a:rPr lang="en-IN"/>
              <a:t>Customer Activity (Bookings, Distance, Points, etc.)</a:t>
            </a:r>
          </a:p>
          <a:p>
            <a:r>
              <a:rPr lang="en-US"/>
              <a:t>Over 400,000 Records, and 26 Features.</a:t>
            </a:r>
          </a:p>
          <a:p>
            <a:endParaRPr lang="en-IN"/>
          </a:p>
          <a:p>
            <a:r>
              <a:rPr lang="en-IN"/>
              <a:t>Source: </a:t>
            </a:r>
            <a:r>
              <a:rPr lang="en-US">
                <a:hlinkClick r:id="rId3"/>
              </a:rPr>
              <a:t>Free Data Sets &amp; Dataset Samples | Maven Analytics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6BF7F-B2BD-B425-8419-6328CA6C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Marketing Analysis on airline loyalty program | Joel Addala</a:t>
            </a:r>
          </a:p>
        </p:txBody>
      </p:sp>
    </p:spTree>
    <p:extLst>
      <p:ext uri="{BB962C8B-B14F-4D97-AF65-F5344CB8AC3E}">
        <p14:creationId xmlns:p14="http://schemas.microsoft.com/office/powerpoint/2010/main" val="295810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EF65-8D04-1047-A6F4-39034405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E745-1164-84C0-1D4D-5A4068EF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Questions:</a:t>
            </a:r>
          </a:p>
          <a:p>
            <a:pPr lvl="1"/>
            <a:r>
              <a:rPr lang="en-US"/>
              <a:t>Was the 2018 Promotion effective?</a:t>
            </a:r>
            <a:endParaRPr lang="en-IN"/>
          </a:p>
          <a:p>
            <a:pPr lvl="1"/>
            <a:r>
              <a:rPr lang="en-IN"/>
              <a:t>What affects Customer Churn?</a:t>
            </a:r>
          </a:p>
          <a:p>
            <a:pPr lvl="1"/>
            <a:r>
              <a:rPr lang="en-US"/>
              <a:t>How can we segment the Customers?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8B593-D7AB-2ADE-6206-BEDCAA68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Marketing Analysis on airline loyalty program | Joel Addala</a:t>
            </a:r>
          </a:p>
        </p:txBody>
      </p:sp>
    </p:spTree>
    <p:extLst>
      <p:ext uri="{BB962C8B-B14F-4D97-AF65-F5344CB8AC3E}">
        <p14:creationId xmlns:p14="http://schemas.microsoft.com/office/powerpoint/2010/main" val="92321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Demographics">
            <a:extLst>
              <a:ext uri="{FF2B5EF4-FFF2-40B4-BE49-F238E27FC236}">
                <a16:creationId xmlns:a16="http://schemas.microsoft.com/office/drawing/2014/main" id="{285DC9A4-5F68-9EA8-B854-970DEF14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7BF36-1226-F99A-156F-3632DD1C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Marketing Analysis on airline loyalty program | Joel Addala</a:t>
            </a:r>
          </a:p>
        </p:txBody>
      </p:sp>
    </p:spTree>
    <p:extLst>
      <p:ext uri="{BB962C8B-B14F-4D97-AF65-F5344CB8AC3E}">
        <p14:creationId xmlns:p14="http://schemas.microsoft.com/office/powerpoint/2010/main" val="166555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Content Placeholder 61">
            <a:extLst>
              <a:ext uri="{FF2B5EF4-FFF2-40B4-BE49-F238E27FC236}">
                <a16:creationId xmlns:a16="http://schemas.microsoft.com/office/drawing/2014/main" id="{9108E7ED-37B1-EFA6-42AE-0A2DE4D2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88" y="1094422"/>
            <a:ext cx="8686800" cy="4669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7D9E4A-3D4C-E8D0-C70E-18DDCE8B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92" y="91440"/>
            <a:ext cx="6336792" cy="1499616"/>
          </a:xfrm>
        </p:spPr>
        <p:txBody>
          <a:bodyPr>
            <a:normAutofit/>
          </a:bodyPr>
          <a:lstStyle/>
          <a:p>
            <a:pPr algn="ctr"/>
            <a:r>
              <a:rPr lang="en-IN" sz="3700" dirty="0"/>
              <a:t>Q1 - customer base</a:t>
            </a:r>
            <a:endParaRPr lang="en-US" sz="3700" dirty="0"/>
          </a:p>
        </p:txBody>
      </p:sp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62DFC21F-D36C-D495-B337-E6AA3DA0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724" y="6016751"/>
            <a:ext cx="7464552" cy="402336"/>
          </a:xfrm>
        </p:spPr>
        <p:txBody>
          <a:bodyPr>
            <a:normAutofit/>
          </a:bodyPr>
          <a:lstStyle/>
          <a:p>
            <a:pPr algn="ctr"/>
            <a:r>
              <a:rPr lang="en-IN" sz="1600" dirty="0"/>
              <a:t>Customer base is constant since 2013-2017 with noticeable increase in </a:t>
            </a:r>
            <a:r>
              <a:rPr lang="en-IN" sz="1600" i="1" u="sng" dirty="0"/>
              <a:t>2018</a:t>
            </a:r>
            <a:endParaRPr lang="en-US" sz="1600" i="1" u="sn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5E373-6417-D6B4-28A1-82A46AFF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Marketing Analysis on airline loyalty program | Joel Addala</a:t>
            </a:r>
          </a:p>
        </p:txBody>
      </p:sp>
    </p:spTree>
    <p:extLst>
      <p:ext uri="{BB962C8B-B14F-4D97-AF65-F5344CB8AC3E}">
        <p14:creationId xmlns:p14="http://schemas.microsoft.com/office/powerpoint/2010/main" val="354285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9E4A-3D4C-E8D0-C70E-18DDCE8B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92" y="91440"/>
            <a:ext cx="6336792" cy="1499616"/>
          </a:xfrm>
        </p:spPr>
        <p:txBody>
          <a:bodyPr>
            <a:normAutofit/>
          </a:bodyPr>
          <a:lstStyle/>
          <a:p>
            <a:pPr algn="ctr"/>
            <a:r>
              <a:rPr lang="en-IN" sz="3700" dirty="0"/>
              <a:t>Q1 - year on year customer base</a:t>
            </a:r>
            <a:endParaRPr lang="en-US" sz="3700" dirty="0"/>
          </a:p>
        </p:txBody>
      </p:sp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62DFC21F-D36C-D495-B337-E6AA3DA0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312" y="6016751"/>
            <a:ext cx="7464552" cy="402336"/>
          </a:xfrm>
        </p:spPr>
        <p:txBody>
          <a:bodyPr>
            <a:normAutofit fontScale="92500"/>
          </a:bodyPr>
          <a:lstStyle/>
          <a:p>
            <a:pPr algn="ctr"/>
            <a:r>
              <a:rPr lang="en-IN" sz="1600" dirty="0"/>
              <a:t>From 2017 – 2018 Customer base has increase by </a:t>
            </a:r>
            <a:r>
              <a:rPr lang="en-IN" sz="1600" i="1" u="sng" dirty="0"/>
              <a:t>35%</a:t>
            </a:r>
            <a:r>
              <a:rPr lang="en-IN" sz="1600" dirty="0"/>
              <a:t> and Churn has been reduced by </a:t>
            </a:r>
            <a:r>
              <a:rPr lang="en-IN" sz="1600" i="1" u="sng" dirty="0"/>
              <a:t>50%</a:t>
            </a:r>
            <a:endParaRPr lang="en-US" sz="1600" i="1" u="sng" dirty="0"/>
          </a:p>
        </p:txBody>
      </p:sp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F6600CE3-0D2D-A7E5-7662-A6C9191F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43" y="967835"/>
            <a:ext cx="9144914" cy="49223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034C-C65B-0FB7-0031-11DB5200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Marketing Analysis on airline loyalty program | Joel Addala</a:t>
            </a:r>
          </a:p>
        </p:txBody>
      </p:sp>
    </p:spTree>
    <p:extLst>
      <p:ext uri="{BB962C8B-B14F-4D97-AF65-F5344CB8AC3E}">
        <p14:creationId xmlns:p14="http://schemas.microsoft.com/office/powerpoint/2010/main" val="384115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339F-EC58-D372-8B7F-64AF42C7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Q1 - FLIGHTS booked&amp; Travel Distance</a:t>
            </a:r>
            <a:endParaRPr lang="en-US" dirty="0"/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BA7D1A59-1A44-3508-E2ED-C635FBD1F1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7838" y="2908441"/>
            <a:ext cx="5596738" cy="2990791"/>
          </a:xfr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F68023A-6BA8-D4F5-CB57-871F74D3E06F}"/>
              </a:ext>
            </a:extLst>
          </p:cNvPr>
          <p:cNvSpPr txBox="1"/>
          <p:nvPr/>
        </p:nvSpPr>
        <p:spPr>
          <a:xfrm>
            <a:off x="1318452" y="2269498"/>
            <a:ext cx="353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Increase in customer activity by 11%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174205-0117-B2A3-0827-7B090C8F1D5A}"/>
              </a:ext>
            </a:extLst>
          </p:cNvPr>
          <p:cNvSpPr txBox="1"/>
          <p:nvPr/>
        </p:nvSpPr>
        <p:spPr>
          <a:xfrm>
            <a:off x="7405741" y="2269498"/>
            <a:ext cx="340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Increase in Travel Distance by 14%</a:t>
            </a:r>
            <a:endParaRPr lang="en-US" dirty="0"/>
          </a:p>
        </p:txBody>
      </p:sp>
      <p:pic>
        <p:nvPicPr>
          <p:cNvPr id="52" name="Content Placeholder 51">
            <a:extLst>
              <a:ext uri="{FF2B5EF4-FFF2-40B4-BE49-F238E27FC236}">
                <a16:creationId xmlns:a16="http://schemas.microsoft.com/office/drawing/2014/main" id="{51D9BACC-EA4E-8AFF-AE84-3CB8D5C0F0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7425" y="2908440"/>
            <a:ext cx="5596738" cy="299079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9A513-4CFD-1C08-4FFE-329A152C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Marketing Analysis on airline loyalty program | Joel Addala</a:t>
            </a:r>
          </a:p>
        </p:txBody>
      </p:sp>
    </p:spTree>
    <p:extLst>
      <p:ext uri="{BB962C8B-B14F-4D97-AF65-F5344CB8AC3E}">
        <p14:creationId xmlns:p14="http://schemas.microsoft.com/office/powerpoint/2010/main" val="243408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3D69-AE8E-B7E5-8DB4-EB52D334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IN" sz="4000" dirty="0"/>
              <a:t>Q2 – monthly Churn rate</a:t>
            </a:r>
            <a:endParaRPr lang="en-US" sz="40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1D13EE5-B792-1114-47BB-4F3B1FFD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3337561"/>
            <a:ext cx="3133580" cy="1316735"/>
          </a:xfrm>
        </p:spPr>
        <p:txBody>
          <a:bodyPr>
            <a:normAutofit/>
          </a:bodyPr>
          <a:lstStyle/>
          <a:p>
            <a:pPr algn="ctr"/>
            <a:r>
              <a:rPr lang="en-IN" sz="1600" dirty="0"/>
              <a:t>2018 has significantly lesser churn than 2017</a:t>
            </a:r>
          </a:p>
          <a:p>
            <a:pPr algn="ctr"/>
            <a:r>
              <a:rPr lang="en-US" sz="1600" dirty="0"/>
              <a:t>Most of which is associated to    January through April</a:t>
            </a:r>
          </a:p>
        </p:txBody>
      </p:sp>
      <p:pic>
        <p:nvPicPr>
          <p:cNvPr id="11" name="slide2" descr="Dashboard 3">
            <a:extLst>
              <a:ext uri="{FF2B5EF4-FFF2-40B4-BE49-F238E27FC236}">
                <a16:creationId xmlns:a16="http://schemas.microsoft.com/office/drawing/2014/main" id="{28BB0C3D-DC38-6FEB-D7BF-5DB7977F1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18" y="532231"/>
            <a:ext cx="7724718" cy="579353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C1834-20FD-3E4D-8E17-69ECCD91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Marketing Analysis on airline loyalty program | Joel Addala</a:t>
            </a:r>
          </a:p>
        </p:txBody>
      </p:sp>
    </p:spTree>
    <p:extLst>
      <p:ext uri="{BB962C8B-B14F-4D97-AF65-F5344CB8AC3E}">
        <p14:creationId xmlns:p14="http://schemas.microsoft.com/office/powerpoint/2010/main" val="160911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771E-1D77-E903-BC2D-D0083AFE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Q2 - Customer lifetime value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940DB350-119A-BB0D-9D9D-4F47C44DC4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183" y="3082650"/>
            <a:ext cx="5965865" cy="3190134"/>
          </a:xfr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FC4566E-EBF7-B4D3-FAF5-8ABA6ABFF2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1320" y="3082650"/>
            <a:ext cx="5930680" cy="3190134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3AD3DC-BEC9-4AE0-883F-1BF44F5A58DF}"/>
              </a:ext>
            </a:extLst>
          </p:cNvPr>
          <p:cNvSpPr txBox="1"/>
          <p:nvPr/>
        </p:nvSpPr>
        <p:spPr>
          <a:xfrm>
            <a:off x="1519948" y="2399075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Major distribution is under 10k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156631-B0C9-FEF7-3F08-61A97F50F6A6}"/>
              </a:ext>
            </a:extLst>
          </p:cNvPr>
          <p:cNvSpPr txBox="1"/>
          <p:nvPr/>
        </p:nvSpPr>
        <p:spPr>
          <a:xfrm>
            <a:off x="7553308" y="2263922"/>
            <a:ext cx="334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Customers whose Lifetime value is under 10k, likely churn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FAD51-E4DE-4CEC-7BD2-6690EBB1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Marketing Analysis on airline loyalty program | Joel Addala</a:t>
            </a:r>
          </a:p>
        </p:txBody>
      </p:sp>
    </p:spTree>
    <p:extLst>
      <p:ext uri="{BB962C8B-B14F-4D97-AF65-F5344CB8AC3E}">
        <p14:creationId xmlns:p14="http://schemas.microsoft.com/office/powerpoint/2010/main" val="2026236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762</TotalTime>
  <Words>597</Words>
  <Application>Microsoft Office PowerPoint</Application>
  <PresentationFormat>Widescreen</PresentationFormat>
  <Paragraphs>92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Lato</vt:lpstr>
      <vt:lpstr>Tw Cen MT</vt:lpstr>
      <vt:lpstr>Tw Cen MT Condensed</vt:lpstr>
      <vt:lpstr>Wingdings 3</vt:lpstr>
      <vt:lpstr>Integral</vt:lpstr>
      <vt:lpstr>marketing analysis on Airline Loyalty Program</vt:lpstr>
      <vt:lpstr>Dataset Description</vt:lpstr>
      <vt:lpstr>Problem Statement</vt:lpstr>
      <vt:lpstr>PowerPoint Presentation</vt:lpstr>
      <vt:lpstr>Q1 - customer base</vt:lpstr>
      <vt:lpstr>Q1 - year on year customer base</vt:lpstr>
      <vt:lpstr>Q1 - FLIGHTS booked&amp; Travel Distance</vt:lpstr>
      <vt:lpstr>Q2 – monthly Churn rate</vt:lpstr>
      <vt:lpstr>Q2 - Customer lifetime value</vt:lpstr>
      <vt:lpstr>Q2 - accumulating &amp; Redeeming Points</vt:lpstr>
      <vt:lpstr>Segmentation</vt:lpstr>
      <vt:lpstr>Modelling</vt:lpstr>
      <vt:lpstr>Modelling</vt:lpstr>
      <vt:lpstr>Insights &amp;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Loyalty Program</dc:title>
  <dc:creator>Joel Soloman Raj Addala</dc:creator>
  <cp:lastModifiedBy>Joel Soloman Raj Addala</cp:lastModifiedBy>
  <cp:revision>10</cp:revision>
  <dcterms:created xsi:type="dcterms:W3CDTF">2023-12-03T07:03:07Z</dcterms:created>
  <dcterms:modified xsi:type="dcterms:W3CDTF">2024-07-25T23:02:14Z</dcterms:modified>
</cp:coreProperties>
</file>