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952500" cy="952500"/>
  <p:notesSz cx="6858000" cy="9144000"/>
  <p:embeddedFontLst>
    <p:embeddedFont>
      <p:font typeface="Space Mono Bold" charset="1" panose="02000809030000020004"/>
      <p:regular r:id="rId7"/>
    </p:embeddedFont>
    <p:embeddedFont>
      <p:font typeface="League Gothic" charset="1" panose="000005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B4D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98631" y="293245"/>
            <a:ext cx="291800" cy="273741"/>
          </a:xfrm>
          <a:custGeom>
            <a:avLst/>
            <a:gdLst/>
            <a:ahLst/>
            <a:cxnLst/>
            <a:rect r="r" b="b" t="t" l="l"/>
            <a:pathLst>
              <a:path h="273741" w="291800">
                <a:moveTo>
                  <a:pt x="291800" y="0"/>
                </a:moveTo>
                <a:lnTo>
                  <a:pt x="0" y="0"/>
                </a:lnTo>
                <a:lnTo>
                  <a:pt x="0" y="273741"/>
                </a:lnTo>
                <a:lnTo>
                  <a:pt x="291800" y="273741"/>
                </a:lnTo>
                <a:lnTo>
                  <a:pt x="291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0431" y="379220"/>
            <a:ext cx="217830" cy="11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"/>
              </a:lnSpc>
            </a:pPr>
            <a:r>
              <a:rPr lang="en-US" sz="458" spc="-16" b="true">
                <a:solidFill>
                  <a:srgbClr val="F5F5F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KY-STORE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0431" y="490535"/>
            <a:ext cx="266659" cy="26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"/>
              </a:lnSpc>
            </a:pPr>
            <a:r>
              <a:rPr lang="en-US" sz="181" spc="59">
                <a:solidFill>
                  <a:srgbClr val="F5F5F5"/>
                </a:solidFill>
                <a:latin typeface="League Gothic"/>
                <a:ea typeface="League Gothic"/>
                <a:cs typeface="League Gothic"/>
                <a:sym typeface="League Gothic"/>
              </a:rPr>
              <a:t>SINCE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DAGmVjchGmA</dc:identifier>
  <dcterms:modified xsi:type="dcterms:W3CDTF">2011-08-01T06:04:30Z</dcterms:modified>
  <cp:revision>1</cp:revision>
  <dc:title>box-shadow: 10px 12px 28px 8px rgba(38,38,38,0.19);</dc:title>
</cp:coreProperties>
</file>