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438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65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03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3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5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66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06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4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9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9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25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E98-AC0C-463A-8338-5FAC1522A52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1B56-BA83-4B90-B570-A185F0D60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0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Profº Joelson\sis_GEMT\Interface\loguin_Desenvolvim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96" y="3376613"/>
            <a:ext cx="28098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rofessor\Downloads\02 - Logo Sombrea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57" y="3464749"/>
            <a:ext cx="543572" cy="42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102512" y="3462139"/>
            <a:ext cx="9877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pt-BR" sz="2400" b="1" cap="none" spc="0" dirty="0" smtClean="0">
                <a:ln w="10541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rPr>
              <a:t>IMCG</a:t>
            </a:r>
            <a:endParaRPr lang="pt-BR" sz="2400" b="1" cap="none" spc="0" dirty="0">
              <a:ln w="10541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78897" y="3421489"/>
            <a:ext cx="1226801" cy="1846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pt-BR" sz="600" b="1" dirty="0" smtClean="0">
                <a:ln w="10541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rPr>
              <a:t>DESENVOLVIMENTO</a:t>
            </a:r>
            <a:endParaRPr lang="pt-BR" sz="600" b="1" cap="none" spc="0" dirty="0">
              <a:ln w="10541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4</cp:revision>
  <dcterms:created xsi:type="dcterms:W3CDTF">2016-10-17T11:15:55Z</dcterms:created>
  <dcterms:modified xsi:type="dcterms:W3CDTF">2016-10-17T11:50:00Z</dcterms:modified>
</cp:coreProperties>
</file>