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46"/>
  </p:notesMasterIdLst>
  <p:handoutMasterIdLst>
    <p:handoutMasterId r:id="rId47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523" r:id="rId14"/>
    <p:sldId id="534" r:id="rId15"/>
    <p:sldId id="535" r:id="rId16"/>
    <p:sldId id="537" r:id="rId17"/>
    <p:sldId id="499" r:id="rId18"/>
    <p:sldId id="533" r:id="rId19"/>
    <p:sldId id="528" r:id="rId20"/>
    <p:sldId id="536" r:id="rId21"/>
    <p:sldId id="539" r:id="rId22"/>
    <p:sldId id="540" r:id="rId23"/>
    <p:sldId id="541" r:id="rId24"/>
    <p:sldId id="542" r:id="rId25"/>
    <p:sldId id="525" r:id="rId26"/>
    <p:sldId id="543" r:id="rId27"/>
    <p:sldId id="544" r:id="rId28"/>
    <p:sldId id="547" r:id="rId29"/>
    <p:sldId id="524" r:id="rId30"/>
    <p:sldId id="545" r:id="rId31"/>
    <p:sldId id="546" r:id="rId32"/>
    <p:sldId id="495" r:id="rId33"/>
    <p:sldId id="529" r:id="rId34"/>
    <p:sldId id="504" r:id="rId35"/>
    <p:sldId id="505" r:id="rId36"/>
    <p:sldId id="530" r:id="rId37"/>
    <p:sldId id="531" r:id="rId38"/>
    <p:sldId id="532" r:id="rId39"/>
    <p:sldId id="513" r:id="rId40"/>
    <p:sldId id="514" r:id="rId41"/>
    <p:sldId id="538" r:id="rId42"/>
    <p:sldId id="466" r:id="rId43"/>
    <p:sldId id="280" r:id="rId44"/>
    <p:sldId id="472" r:id="rId45"/>
  </p:sldIdLst>
  <p:sldSz cx="11520488" cy="6480175"/>
  <p:notesSz cx="6858000" cy="9144000"/>
  <p:embeddedFontLst>
    <p:embeddedFont>
      <p:font typeface="Bagoss Standard" panose="020B0604020202020204" charset="0"/>
      <p:regular r:id="rId48"/>
      <p:bold r:id="rId49"/>
      <p:italic r:id="rId50"/>
      <p:boldItalic r:id="rId51"/>
    </p:embeddedFont>
    <p:embeddedFont>
      <p:font typeface="Bagoss Standard Light" panose="020B0604020202020204" charset="0"/>
      <p:regular r:id="rId52"/>
      <p:italic r:id="rId53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523"/>
            <p14:sldId id="534"/>
            <p14:sldId id="535"/>
            <p14:sldId id="537"/>
            <p14:sldId id="499"/>
            <p14:sldId id="533"/>
            <p14:sldId id="528"/>
            <p14:sldId id="536"/>
            <p14:sldId id="539"/>
            <p14:sldId id="540"/>
            <p14:sldId id="541"/>
            <p14:sldId id="542"/>
            <p14:sldId id="525"/>
            <p14:sldId id="543"/>
            <p14:sldId id="544"/>
            <p14:sldId id="547"/>
            <p14:sldId id="524"/>
            <p14:sldId id="545"/>
            <p14:sldId id="546"/>
            <p14:sldId id="495"/>
            <p14:sldId id="529"/>
            <p14:sldId id="504"/>
            <p14:sldId id="505"/>
            <p14:sldId id="530"/>
            <p14:sldId id="531"/>
            <p14:sldId id="532"/>
            <p14:sldId id="513"/>
            <p14:sldId id="514"/>
            <p14:sldId id="538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EECAE-9385-4CB3-880B-28EA3ADD7F42}" v="2" dt="2024-10-24T14:08:11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2" autoAdjust="0"/>
    <p:restoredTop sz="96218" autoAdjust="0"/>
  </p:normalViewPr>
  <p:slideViewPr>
    <p:cSldViewPr snapToGrid="0">
      <p:cViewPr>
        <p:scale>
          <a:sx n="100" d="100"/>
          <a:sy n="100" d="100"/>
        </p:scale>
        <p:origin x="72" y="420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63EEECAE-9385-4CB3-880B-28EA3ADD7F42}"/>
    <pc:docChg chg="addSld delSld modSld modSection">
      <pc:chgData name="Joel Strand" userId="1ae27631-271c-45c5-9edf-3c473bbfdee0" providerId="ADAL" clId="{63EEECAE-9385-4CB3-880B-28EA3ADD7F42}" dt="2024-10-25T06:34:08.700" v="289" actId="20577"/>
      <pc:docMkLst>
        <pc:docMk/>
      </pc:docMkLst>
      <pc:sldChg chg="modSp mod">
        <pc:chgData name="Joel Strand" userId="1ae27631-271c-45c5-9edf-3c473bbfdee0" providerId="ADAL" clId="{63EEECAE-9385-4CB3-880B-28EA3ADD7F42}" dt="2024-10-22T13:52:59.057" v="30" actId="20577"/>
        <pc:sldMkLst>
          <pc:docMk/>
          <pc:sldMk cId="1805237611" sldId="490"/>
        </pc:sldMkLst>
        <pc:spChg chg="mod">
          <ac:chgData name="Joel Strand" userId="1ae27631-271c-45c5-9edf-3c473bbfdee0" providerId="ADAL" clId="{63EEECAE-9385-4CB3-880B-28EA3ADD7F42}" dt="2024-10-22T13:52:59.057" v="30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3:37.046" v="43" actId="20577"/>
        <pc:sldMkLst>
          <pc:docMk/>
          <pc:sldMk cId="1120379005" sldId="491"/>
        </pc:sldMkLst>
        <pc:spChg chg="mod">
          <ac:chgData name="Joel Strand" userId="1ae27631-271c-45c5-9edf-3c473bbfdee0" providerId="ADAL" clId="{63EEECAE-9385-4CB3-880B-28EA3ADD7F42}" dt="2024-10-22T13:53:37.046" v="43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3:53.561" v="70" actId="20577"/>
        <pc:sldMkLst>
          <pc:docMk/>
          <pc:sldMk cId="2327384739" sldId="493"/>
        </pc:sldMkLst>
        <pc:spChg chg="mod">
          <ac:chgData name="Joel Strand" userId="1ae27631-271c-45c5-9edf-3c473bbfdee0" providerId="ADAL" clId="{63EEECAE-9385-4CB3-880B-28EA3ADD7F42}" dt="2024-10-22T13:53:53.561" v="70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modSp mod">
        <pc:chgData name="Joel Strand" userId="1ae27631-271c-45c5-9edf-3c473bbfdee0" providerId="ADAL" clId="{63EEECAE-9385-4CB3-880B-28EA3ADD7F42}" dt="2024-10-22T13:54:14.091" v="90" actId="20577"/>
        <pc:sldMkLst>
          <pc:docMk/>
          <pc:sldMk cId="442473908" sldId="495"/>
        </pc:sldMkLst>
        <pc:spChg chg="mod">
          <ac:chgData name="Joel Strand" userId="1ae27631-271c-45c5-9edf-3c473bbfdee0" providerId="ADAL" clId="{63EEECAE-9385-4CB3-880B-28EA3ADD7F42}" dt="2024-10-22T13:54:14.091" v="90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5:07.226" v="158" actId="20577"/>
        <pc:sldMkLst>
          <pc:docMk/>
          <pc:sldMk cId="4039365463" sldId="499"/>
        </pc:sldMkLst>
        <pc:spChg chg="mod">
          <ac:chgData name="Joel Strand" userId="1ae27631-271c-45c5-9edf-3c473bbfdee0" providerId="ADAL" clId="{63EEECAE-9385-4CB3-880B-28EA3ADD7F42}" dt="2024-10-22T13:55:07.226" v="158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52.552" v="142" actId="20577"/>
        <pc:sldMkLst>
          <pc:docMk/>
          <pc:sldMk cId="3000607337" sldId="523"/>
        </pc:sldMkLst>
        <pc:spChg chg="mod">
          <ac:chgData name="Joel Strand" userId="1ae27631-271c-45c5-9edf-3c473bbfdee0" providerId="ADAL" clId="{63EEECAE-9385-4CB3-880B-28EA3ADD7F42}" dt="2024-10-22T13:54:52.552" v="142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39.382" v="125" actId="20577"/>
        <pc:sldMkLst>
          <pc:docMk/>
          <pc:sldMk cId="3066887903" sldId="524"/>
        </pc:sldMkLst>
        <pc:spChg chg="mod">
          <ac:chgData name="Joel Strand" userId="1ae27631-271c-45c5-9edf-3c473bbfdee0" providerId="ADAL" clId="{63EEECAE-9385-4CB3-880B-28EA3ADD7F42}" dt="2024-10-22T13:54:39.382" v="125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2T13:54:27.037" v="103" actId="20577"/>
        <pc:sldMkLst>
          <pc:docMk/>
          <pc:sldMk cId="3408348026" sldId="525"/>
        </pc:sldMkLst>
        <pc:spChg chg="mod">
          <ac:chgData name="Joel Strand" userId="1ae27631-271c-45c5-9edf-3c473bbfdee0" providerId="ADAL" clId="{63EEECAE-9385-4CB3-880B-28EA3ADD7F42}" dt="2024-10-22T13:54:27.037" v="103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63EEECAE-9385-4CB3-880B-28EA3ADD7F42}" dt="2024-10-25T06:34:08.700" v="289" actId="20577"/>
        <pc:sldMkLst>
          <pc:docMk/>
          <pc:sldMk cId="3948567151" sldId="527"/>
        </pc:sldMkLst>
        <pc:spChg chg="mod">
          <ac:chgData name="Joel Strand" userId="1ae27631-271c-45c5-9edf-3c473bbfdee0" providerId="ADAL" clId="{63EEECAE-9385-4CB3-880B-28EA3ADD7F42}" dt="2024-10-25T06:34:08.700" v="289" actId="20577"/>
          <ac:spMkLst>
            <pc:docMk/>
            <pc:sldMk cId="3948567151" sldId="527"/>
            <ac:spMk id="2" creationId="{E96992EA-9B76-299D-F1A8-E1F25D874AD0}"/>
          </ac:spMkLst>
        </pc:spChg>
      </pc:sldChg>
      <pc:sldChg chg="modSp add mod">
        <pc:chgData name="Joel Strand" userId="1ae27631-271c-45c5-9edf-3c473bbfdee0" providerId="ADAL" clId="{63EEECAE-9385-4CB3-880B-28EA3ADD7F42}" dt="2024-10-22T13:55:19.524" v="171" actId="20577"/>
        <pc:sldMkLst>
          <pc:docMk/>
          <pc:sldMk cId="1244820112" sldId="528"/>
        </pc:sldMkLst>
        <pc:spChg chg="mod">
          <ac:chgData name="Joel Strand" userId="1ae27631-271c-45c5-9edf-3c473bbfdee0" providerId="ADAL" clId="{63EEECAE-9385-4CB3-880B-28EA3ADD7F42}" dt="2024-10-22T13:55:19.524" v="171" actId="20577"/>
          <ac:spMkLst>
            <pc:docMk/>
            <pc:sldMk cId="1244820112" sldId="528"/>
            <ac:spMk id="2" creationId="{DA2809DE-A57F-2B09-5714-F35FECE1E71E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038421036" sldId="528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2371298446" sldId="529"/>
        </pc:sldMkLst>
      </pc:sldChg>
      <pc:sldChg chg="modSp add mod">
        <pc:chgData name="Joel Strand" userId="1ae27631-271c-45c5-9edf-3c473bbfdee0" providerId="ADAL" clId="{63EEECAE-9385-4CB3-880B-28EA3ADD7F42}" dt="2024-10-25T05:59:13.209" v="268" actId="20577"/>
        <pc:sldMkLst>
          <pc:docMk/>
          <pc:sldMk cId="3924896131" sldId="529"/>
        </pc:sldMkLst>
        <pc:spChg chg="mod">
          <ac:chgData name="Joel Strand" userId="1ae27631-271c-45c5-9edf-3c473bbfdee0" providerId="ADAL" clId="{63EEECAE-9385-4CB3-880B-28EA3ADD7F42}" dt="2024-10-24T14:08:35.700" v="236" actId="20577"/>
          <ac:spMkLst>
            <pc:docMk/>
            <pc:sldMk cId="3924896131" sldId="529"/>
            <ac:spMk id="2" creationId="{7AE5B4DF-7506-93EF-94BE-6E57F7F1D09D}"/>
          </ac:spMkLst>
        </pc:spChg>
        <pc:spChg chg="mod">
          <ac:chgData name="Joel Strand" userId="1ae27631-271c-45c5-9edf-3c473bbfdee0" providerId="ADAL" clId="{63EEECAE-9385-4CB3-880B-28EA3ADD7F42}" dt="2024-10-25T05:59:13.209" v="268" actId="20577"/>
          <ac:spMkLst>
            <pc:docMk/>
            <pc:sldMk cId="3924896131" sldId="529"/>
            <ac:spMk id="9" creationId="{C7710692-D218-B091-8301-32BD23401037}"/>
          </ac:spMkLst>
        </pc:spChg>
        <pc:spChg chg="mod">
          <ac:chgData name="Joel Strand" userId="1ae27631-271c-45c5-9edf-3c473bbfdee0" providerId="ADAL" clId="{63EEECAE-9385-4CB3-880B-28EA3ADD7F42}" dt="2024-10-24T14:08:20.962" v="188" actId="20577"/>
          <ac:spMkLst>
            <pc:docMk/>
            <pc:sldMk cId="3924896131" sldId="529"/>
            <ac:spMk id="11" creationId="{7E7DA4CA-8D7E-5462-DD1F-CA02EE9FBF05}"/>
          </ac:spMkLst>
        </pc:spChg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483067653" sldId="530"/>
        </pc:sldMkLst>
      </pc:sldChg>
      <pc:sldChg chg="del">
        <pc:chgData name="Joel Strand" userId="1ae27631-271c-45c5-9edf-3c473bbfdee0" providerId="ADAL" clId="{63EEECAE-9385-4CB3-880B-28EA3ADD7F42}" dt="2024-10-22T13:54:19.054" v="91" actId="47"/>
        <pc:sldMkLst>
          <pc:docMk/>
          <pc:sldMk cId="3641508389" sldId="531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955292941" sldId="532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3730077428" sldId="533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1669375175" sldId="534"/>
        </pc:sldMkLst>
      </pc:sldChg>
      <pc:sldChg chg="del">
        <pc:chgData name="Joel Strand" userId="1ae27631-271c-45c5-9edf-3c473bbfdee0" providerId="ADAL" clId="{63EEECAE-9385-4CB3-880B-28EA3ADD7F42}" dt="2024-10-22T13:54:43.707" v="126" actId="47"/>
        <pc:sldMkLst>
          <pc:docMk/>
          <pc:sldMk cId="4280476610" sldId="535"/>
        </pc:sldMkLst>
      </pc:sldChg>
      <pc:sldChg chg="del">
        <pc:chgData name="Joel Strand" userId="1ae27631-271c-45c5-9edf-3c473bbfdee0" providerId="ADAL" clId="{63EEECAE-9385-4CB3-880B-28EA3ADD7F42}" dt="2024-10-22T13:54:33.107" v="104" actId="47"/>
        <pc:sldMkLst>
          <pc:docMk/>
          <pc:sldMk cId="101259434" sldId="536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904021463" sldId="537"/>
        </pc:sldMkLst>
      </pc:sldChg>
      <pc:sldChg chg="del">
        <pc:chgData name="Joel Strand" userId="1ae27631-271c-45c5-9edf-3c473bbfdee0" providerId="ADAL" clId="{63EEECAE-9385-4CB3-880B-28EA3ADD7F42}" dt="2024-10-22T13:54:57.236" v="143" actId="47"/>
        <pc:sldMkLst>
          <pc:docMk/>
          <pc:sldMk cId="3786262270" sldId="538"/>
        </pc:sldMkLst>
      </pc:sldChg>
      <pc:sldChg chg="del">
        <pc:chgData name="Joel Strand" userId="1ae27631-271c-45c5-9edf-3c473bbfdee0" providerId="ADAL" clId="{63EEECAE-9385-4CB3-880B-28EA3ADD7F42}" dt="2024-10-22T13:55:11.422" v="159" actId="47"/>
        <pc:sldMkLst>
          <pc:docMk/>
          <pc:sldMk cId="3114188583" sldId="539"/>
        </pc:sldMkLst>
      </pc:sldChg>
    </pc:docChg>
  </pc:docChgLst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custSel addSld delSld modSld modSection">
      <pc:chgData name="Joel Strand" userId="1ae27631-271c-45c5-9edf-3c473bbfdee0" providerId="ADAL" clId="{A37F7C14-B591-4763-BDA2-8AF8AD20FF50}" dt="2024-10-22T13:28:40.140" v="1929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addSp modSp add mod">
        <pc:chgData name="Joel Strand" userId="1ae27631-271c-45c5-9edf-3c473bbfdee0" providerId="ADAL" clId="{A37F7C14-B591-4763-BDA2-8AF8AD20FF50}" dt="2024-10-21T10:38:57.648" v="378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1T10:38:57.648" v="378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1T13:20:22.652" v="539" actId="20577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1T13:20:22.652" v="539" actId="20577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modSp add mod">
        <pc:chgData name="Joel Strand" userId="1ae27631-271c-45c5-9edf-3c473bbfdee0" providerId="ADAL" clId="{A37F7C14-B591-4763-BDA2-8AF8AD20FF50}" dt="2024-10-21T13:26:39.798" v="575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1T13:26:39.798" v="575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1T13:26:29.591" v="565" actId="20577"/>
          <ac:spMkLst>
            <pc:docMk/>
            <pc:sldMk cId="483067653" sldId="530"/>
            <ac:spMk id="9" creationId="{C329BE3B-9502-BC2D-4281-9035C733490A}"/>
          </ac:spMkLst>
        </pc:sp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modSp add mod">
        <pc:chgData name="Joel Strand" userId="1ae27631-271c-45c5-9edf-3c473bbfdee0" providerId="ADAL" clId="{A37F7C14-B591-4763-BDA2-8AF8AD20FF50}" dt="2024-10-21T13:31:24.381" v="588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</pc:sldChg>
      <pc:sldChg chg="modSp add mod">
        <pc:chgData name="Joel Strand" userId="1ae27631-271c-45c5-9edf-3c473bbfdee0" providerId="ADAL" clId="{A37F7C14-B591-4763-BDA2-8AF8AD20FF50}" dt="2024-10-22T05:05:05.220" v="663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2T05:05:05.220" v="663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2T05:09:36.383" v="805" actId="313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2T05:09:36.383" v="805" actId="313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2T05:13:37.680" v="1223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2T05:13:37.680" v="1223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2T05:28:21.080" v="1816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2T05:28:21.080" v="1816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2T13:28:40.140" v="1929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2T13:28:40.140" v="1929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26.11.2024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26.11.2024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26.11.2024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26.11.2024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26/11/2024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54.png"/><Relationship Id="rId42" Type="http://schemas.openxmlformats.org/officeDocument/2006/relationships/image" Target="../media/image75.svg"/><Relationship Id="rId63" Type="http://schemas.openxmlformats.org/officeDocument/2006/relationships/image" Target="../media/image96.png"/><Relationship Id="rId84" Type="http://schemas.openxmlformats.org/officeDocument/2006/relationships/image" Target="../media/image117.svg"/><Relationship Id="rId138" Type="http://schemas.openxmlformats.org/officeDocument/2006/relationships/image" Target="../media/image171.svg"/><Relationship Id="rId107" Type="http://schemas.openxmlformats.org/officeDocument/2006/relationships/image" Target="../media/image140.png"/><Relationship Id="rId11" Type="http://schemas.openxmlformats.org/officeDocument/2006/relationships/image" Target="../media/image44.png"/><Relationship Id="rId32" Type="http://schemas.openxmlformats.org/officeDocument/2006/relationships/image" Target="../media/image65.svg"/><Relationship Id="rId53" Type="http://schemas.openxmlformats.org/officeDocument/2006/relationships/image" Target="../media/image86.png"/><Relationship Id="rId74" Type="http://schemas.openxmlformats.org/officeDocument/2006/relationships/image" Target="../media/image107.svg"/><Relationship Id="rId128" Type="http://schemas.openxmlformats.org/officeDocument/2006/relationships/image" Target="../media/image161.svg"/><Relationship Id="rId149" Type="http://schemas.openxmlformats.org/officeDocument/2006/relationships/image" Target="../media/image182.png"/><Relationship Id="rId5" Type="http://schemas.openxmlformats.org/officeDocument/2006/relationships/image" Target="../media/image38.png"/><Relationship Id="rId95" Type="http://schemas.openxmlformats.org/officeDocument/2006/relationships/image" Target="../media/image128.png"/><Relationship Id="rId22" Type="http://schemas.openxmlformats.org/officeDocument/2006/relationships/image" Target="../media/image55.svg"/><Relationship Id="rId27" Type="http://schemas.openxmlformats.org/officeDocument/2006/relationships/image" Target="../media/image60.png"/><Relationship Id="rId43" Type="http://schemas.openxmlformats.org/officeDocument/2006/relationships/image" Target="../media/image76.png"/><Relationship Id="rId48" Type="http://schemas.openxmlformats.org/officeDocument/2006/relationships/image" Target="../media/image81.svg"/><Relationship Id="rId64" Type="http://schemas.openxmlformats.org/officeDocument/2006/relationships/image" Target="../media/image97.svg"/><Relationship Id="rId69" Type="http://schemas.openxmlformats.org/officeDocument/2006/relationships/image" Target="../media/image102.png"/><Relationship Id="rId113" Type="http://schemas.openxmlformats.org/officeDocument/2006/relationships/image" Target="../media/image146.png"/><Relationship Id="rId118" Type="http://schemas.openxmlformats.org/officeDocument/2006/relationships/image" Target="../media/image151.svg"/><Relationship Id="rId134" Type="http://schemas.openxmlformats.org/officeDocument/2006/relationships/image" Target="../media/image167.svg"/><Relationship Id="rId139" Type="http://schemas.openxmlformats.org/officeDocument/2006/relationships/image" Target="../media/image172.png"/><Relationship Id="rId80" Type="http://schemas.openxmlformats.org/officeDocument/2006/relationships/image" Target="../media/image113.svg"/><Relationship Id="rId85" Type="http://schemas.openxmlformats.org/officeDocument/2006/relationships/image" Target="../media/image118.png"/><Relationship Id="rId150" Type="http://schemas.openxmlformats.org/officeDocument/2006/relationships/image" Target="../media/image183.sv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33" Type="http://schemas.openxmlformats.org/officeDocument/2006/relationships/image" Target="../media/image66.png"/><Relationship Id="rId38" Type="http://schemas.openxmlformats.org/officeDocument/2006/relationships/image" Target="../media/image71.svg"/><Relationship Id="rId59" Type="http://schemas.openxmlformats.org/officeDocument/2006/relationships/image" Target="../media/image92.png"/><Relationship Id="rId103" Type="http://schemas.openxmlformats.org/officeDocument/2006/relationships/image" Target="../media/image136.png"/><Relationship Id="rId108" Type="http://schemas.openxmlformats.org/officeDocument/2006/relationships/image" Target="../media/image141.svg"/><Relationship Id="rId124" Type="http://schemas.openxmlformats.org/officeDocument/2006/relationships/image" Target="../media/image157.svg"/><Relationship Id="rId129" Type="http://schemas.openxmlformats.org/officeDocument/2006/relationships/image" Target="../media/image162.png"/><Relationship Id="rId54" Type="http://schemas.openxmlformats.org/officeDocument/2006/relationships/image" Target="../media/image87.svg"/><Relationship Id="rId70" Type="http://schemas.openxmlformats.org/officeDocument/2006/relationships/image" Target="../media/image103.svg"/><Relationship Id="rId75" Type="http://schemas.openxmlformats.org/officeDocument/2006/relationships/image" Target="../media/image108.png"/><Relationship Id="rId91" Type="http://schemas.openxmlformats.org/officeDocument/2006/relationships/image" Target="../media/image124.png"/><Relationship Id="rId96" Type="http://schemas.openxmlformats.org/officeDocument/2006/relationships/image" Target="../media/image129.svg"/><Relationship Id="rId140" Type="http://schemas.openxmlformats.org/officeDocument/2006/relationships/image" Target="../media/image173.svg"/><Relationship Id="rId145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23" Type="http://schemas.openxmlformats.org/officeDocument/2006/relationships/image" Target="../media/image56.png"/><Relationship Id="rId28" Type="http://schemas.openxmlformats.org/officeDocument/2006/relationships/image" Target="../media/image61.svg"/><Relationship Id="rId49" Type="http://schemas.openxmlformats.org/officeDocument/2006/relationships/image" Target="../media/image82.png"/><Relationship Id="rId114" Type="http://schemas.openxmlformats.org/officeDocument/2006/relationships/image" Target="../media/image147.svg"/><Relationship Id="rId119" Type="http://schemas.openxmlformats.org/officeDocument/2006/relationships/image" Target="../media/image152.png"/><Relationship Id="rId44" Type="http://schemas.openxmlformats.org/officeDocument/2006/relationships/image" Target="../media/image77.svg"/><Relationship Id="rId60" Type="http://schemas.openxmlformats.org/officeDocument/2006/relationships/image" Target="../media/image93.svg"/><Relationship Id="rId65" Type="http://schemas.openxmlformats.org/officeDocument/2006/relationships/image" Target="../media/image98.png"/><Relationship Id="rId81" Type="http://schemas.openxmlformats.org/officeDocument/2006/relationships/image" Target="../media/image114.png"/><Relationship Id="rId86" Type="http://schemas.openxmlformats.org/officeDocument/2006/relationships/image" Target="../media/image119.svg"/><Relationship Id="rId130" Type="http://schemas.openxmlformats.org/officeDocument/2006/relationships/image" Target="../media/image163.svg"/><Relationship Id="rId135" Type="http://schemas.openxmlformats.org/officeDocument/2006/relationships/image" Target="../media/image168.png"/><Relationship Id="rId151" Type="http://schemas.openxmlformats.org/officeDocument/2006/relationships/image" Target="../media/image184.pn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9" Type="http://schemas.openxmlformats.org/officeDocument/2006/relationships/image" Target="../media/image72.png"/><Relationship Id="rId109" Type="http://schemas.openxmlformats.org/officeDocument/2006/relationships/image" Target="../media/image142.png"/><Relationship Id="rId34" Type="http://schemas.openxmlformats.org/officeDocument/2006/relationships/image" Target="../media/image67.svg"/><Relationship Id="rId50" Type="http://schemas.openxmlformats.org/officeDocument/2006/relationships/image" Target="../media/image83.svg"/><Relationship Id="rId55" Type="http://schemas.openxmlformats.org/officeDocument/2006/relationships/image" Target="../media/image88.png"/><Relationship Id="rId76" Type="http://schemas.openxmlformats.org/officeDocument/2006/relationships/image" Target="../media/image109.svg"/><Relationship Id="rId97" Type="http://schemas.openxmlformats.org/officeDocument/2006/relationships/image" Target="../media/image130.png"/><Relationship Id="rId104" Type="http://schemas.openxmlformats.org/officeDocument/2006/relationships/image" Target="../media/image137.svg"/><Relationship Id="rId120" Type="http://schemas.openxmlformats.org/officeDocument/2006/relationships/image" Target="../media/image153.svg"/><Relationship Id="rId125" Type="http://schemas.openxmlformats.org/officeDocument/2006/relationships/image" Target="../media/image158.png"/><Relationship Id="rId141" Type="http://schemas.openxmlformats.org/officeDocument/2006/relationships/image" Target="../media/image174.png"/><Relationship Id="rId146" Type="http://schemas.openxmlformats.org/officeDocument/2006/relationships/image" Target="../media/image179.sv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92" Type="http://schemas.openxmlformats.org/officeDocument/2006/relationships/image" Target="../media/image125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62.png"/><Relationship Id="rId24" Type="http://schemas.openxmlformats.org/officeDocument/2006/relationships/image" Target="../media/image57.svg"/><Relationship Id="rId40" Type="http://schemas.openxmlformats.org/officeDocument/2006/relationships/image" Target="../media/image73.svg"/><Relationship Id="rId45" Type="http://schemas.openxmlformats.org/officeDocument/2006/relationships/image" Target="../media/image78.png"/><Relationship Id="rId66" Type="http://schemas.openxmlformats.org/officeDocument/2006/relationships/image" Target="../media/image99.svg"/><Relationship Id="rId87" Type="http://schemas.openxmlformats.org/officeDocument/2006/relationships/image" Target="../media/image120.png"/><Relationship Id="rId110" Type="http://schemas.openxmlformats.org/officeDocument/2006/relationships/image" Target="../media/image143.svg"/><Relationship Id="rId115" Type="http://schemas.openxmlformats.org/officeDocument/2006/relationships/image" Target="../media/image148.png"/><Relationship Id="rId131" Type="http://schemas.openxmlformats.org/officeDocument/2006/relationships/image" Target="../media/image164.png"/><Relationship Id="rId136" Type="http://schemas.openxmlformats.org/officeDocument/2006/relationships/image" Target="../media/image169.svg"/><Relationship Id="rId61" Type="http://schemas.openxmlformats.org/officeDocument/2006/relationships/image" Target="../media/image94.png"/><Relationship Id="rId82" Type="http://schemas.openxmlformats.org/officeDocument/2006/relationships/image" Target="../media/image115.svg"/><Relationship Id="rId152" Type="http://schemas.openxmlformats.org/officeDocument/2006/relationships/image" Target="../media/image185.svg"/><Relationship Id="rId19" Type="http://schemas.openxmlformats.org/officeDocument/2006/relationships/image" Target="../media/image52.png"/><Relationship Id="rId14" Type="http://schemas.openxmlformats.org/officeDocument/2006/relationships/image" Target="../media/image47.svg"/><Relationship Id="rId30" Type="http://schemas.openxmlformats.org/officeDocument/2006/relationships/image" Target="../media/image63.svg"/><Relationship Id="rId35" Type="http://schemas.openxmlformats.org/officeDocument/2006/relationships/image" Target="../media/image68.png"/><Relationship Id="rId56" Type="http://schemas.openxmlformats.org/officeDocument/2006/relationships/image" Target="../media/image89.svg"/><Relationship Id="rId77" Type="http://schemas.openxmlformats.org/officeDocument/2006/relationships/image" Target="../media/image110.png"/><Relationship Id="rId100" Type="http://schemas.openxmlformats.org/officeDocument/2006/relationships/image" Target="../media/image133.svg"/><Relationship Id="rId105" Type="http://schemas.openxmlformats.org/officeDocument/2006/relationships/image" Target="../media/image138.png"/><Relationship Id="rId126" Type="http://schemas.openxmlformats.org/officeDocument/2006/relationships/image" Target="../media/image159.svg"/><Relationship Id="rId147" Type="http://schemas.openxmlformats.org/officeDocument/2006/relationships/image" Target="../media/image180.png"/><Relationship Id="rId8" Type="http://schemas.openxmlformats.org/officeDocument/2006/relationships/image" Target="../media/image41.svg"/><Relationship Id="rId51" Type="http://schemas.openxmlformats.org/officeDocument/2006/relationships/image" Target="../media/image84.png"/><Relationship Id="rId72" Type="http://schemas.openxmlformats.org/officeDocument/2006/relationships/image" Target="../media/image105.svg"/><Relationship Id="rId93" Type="http://schemas.openxmlformats.org/officeDocument/2006/relationships/image" Target="../media/image126.png"/><Relationship Id="rId98" Type="http://schemas.openxmlformats.org/officeDocument/2006/relationships/image" Target="../media/image131.svg"/><Relationship Id="rId121" Type="http://schemas.openxmlformats.org/officeDocument/2006/relationships/image" Target="../media/image154.png"/><Relationship Id="rId142" Type="http://schemas.openxmlformats.org/officeDocument/2006/relationships/image" Target="../media/image175.svg"/><Relationship Id="rId3" Type="http://schemas.openxmlformats.org/officeDocument/2006/relationships/image" Target="../media/image36.png"/><Relationship Id="rId25" Type="http://schemas.openxmlformats.org/officeDocument/2006/relationships/image" Target="../media/image58.png"/><Relationship Id="rId46" Type="http://schemas.openxmlformats.org/officeDocument/2006/relationships/image" Target="../media/image79.svg"/><Relationship Id="rId67" Type="http://schemas.openxmlformats.org/officeDocument/2006/relationships/image" Target="../media/image100.png"/><Relationship Id="rId116" Type="http://schemas.openxmlformats.org/officeDocument/2006/relationships/image" Target="../media/image149.svg"/><Relationship Id="rId137" Type="http://schemas.openxmlformats.org/officeDocument/2006/relationships/image" Target="../media/image170.png"/><Relationship Id="rId20" Type="http://schemas.openxmlformats.org/officeDocument/2006/relationships/image" Target="../media/image53.svg"/><Relationship Id="rId41" Type="http://schemas.openxmlformats.org/officeDocument/2006/relationships/image" Target="../media/image74.png"/><Relationship Id="rId62" Type="http://schemas.openxmlformats.org/officeDocument/2006/relationships/image" Target="../media/image95.svg"/><Relationship Id="rId83" Type="http://schemas.openxmlformats.org/officeDocument/2006/relationships/image" Target="../media/image116.png"/><Relationship Id="rId88" Type="http://schemas.openxmlformats.org/officeDocument/2006/relationships/image" Target="../media/image121.svg"/><Relationship Id="rId111" Type="http://schemas.openxmlformats.org/officeDocument/2006/relationships/image" Target="../media/image144.png"/><Relationship Id="rId132" Type="http://schemas.openxmlformats.org/officeDocument/2006/relationships/image" Target="../media/image165.svg"/><Relationship Id="rId153" Type="http://schemas.openxmlformats.org/officeDocument/2006/relationships/image" Target="../media/image186.png"/><Relationship Id="rId15" Type="http://schemas.openxmlformats.org/officeDocument/2006/relationships/image" Target="../media/image48.png"/><Relationship Id="rId36" Type="http://schemas.openxmlformats.org/officeDocument/2006/relationships/image" Target="../media/image69.svg"/><Relationship Id="rId57" Type="http://schemas.openxmlformats.org/officeDocument/2006/relationships/image" Target="../media/image90.png"/><Relationship Id="rId106" Type="http://schemas.openxmlformats.org/officeDocument/2006/relationships/image" Target="../media/image139.svg"/><Relationship Id="rId127" Type="http://schemas.openxmlformats.org/officeDocument/2006/relationships/image" Target="../media/image160.png"/><Relationship Id="rId10" Type="http://schemas.openxmlformats.org/officeDocument/2006/relationships/image" Target="../media/image43.svg"/><Relationship Id="rId31" Type="http://schemas.openxmlformats.org/officeDocument/2006/relationships/image" Target="../media/image64.png"/><Relationship Id="rId52" Type="http://schemas.openxmlformats.org/officeDocument/2006/relationships/image" Target="../media/image85.svg"/><Relationship Id="rId73" Type="http://schemas.openxmlformats.org/officeDocument/2006/relationships/image" Target="../media/image106.png"/><Relationship Id="rId78" Type="http://schemas.openxmlformats.org/officeDocument/2006/relationships/image" Target="../media/image111.svg"/><Relationship Id="rId94" Type="http://schemas.openxmlformats.org/officeDocument/2006/relationships/image" Target="../media/image127.svg"/><Relationship Id="rId99" Type="http://schemas.openxmlformats.org/officeDocument/2006/relationships/image" Target="../media/image132.png"/><Relationship Id="rId101" Type="http://schemas.openxmlformats.org/officeDocument/2006/relationships/image" Target="../media/image134.png"/><Relationship Id="rId122" Type="http://schemas.openxmlformats.org/officeDocument/2006/relationships/image" Target="../media/image155.svg"/><Relationship Id="rId143" Type="http://schemas.openxmlformats.org/officeDocument/2006/relationships/image" Target="../media/image176.png"/><Relationship Id="rId148" Type="http://schemas.openxmlformats.org/officeDocument/2006/relationships/image" Target="../media/image181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26" Type="http://schemas.openxmlformats.org/officeDocument/2006/relationships/image" Target="../media/image59.svg"/><Relationship Id="rId47" Type="http://schemas.openxmlformats.org/officeDocument/2006/relationships/image" Target="../media/image80.png"/><Relationship Id="rId68" Type="http://schemas.openxmlformats.org/officeDocument/2006/relationships/image" Target="../media/image101.svg"/><Relationship Id="rId89" Type="http://schemas.openxmlformats.org/officeDocument/2006/relationships/image" Target="../media/image122.png"/><Relationship Id="rId112" Type="http://schemas.openxmlformats.org/officeDocument/2006/relationships/image" Target="../media/image145.svg"/><Relationship Id="rId133" Type="http://schemas.openxmlformats.org/officeDocument/2006/relationships/image" Target="../media/image166.png"/><Relationship Id="rId154" Type="http://schemas.openxmlformats.org/officeDocument/2006/relationships/image" Target="../media/image187.svg"/><Relationship Id="rId16" Type="http://schemas.openxmlformats.org/officeDocument/2006/relationships/image" Target="../media/image49.svg"/><Relationship Id="rId37" Type="http://schemas.openxmlformats.org/officeDocument/2006/relationships/image" Target="../media/image70.png"/><Relationship Id="rId58" Type="http://schemas.openxmlformats.org/officeDocument/2006/relationships/image" Target="../media/image91.svg"/><Relationship Id="rId79" Type="http://schemas.openxmlformats.org/officeDocument/2006/relationships/image" Target="../media/image112.png"/><Relationship Id="rId102" Type="http://schemas.openxmlformats.org/officeDocument/2006/relationships/image" Target="../media/image135.svg"/><Relationship Id="rId123" Type="http://schemas.openxmlformats.org/officeDocument/2006/relationships/image" Target="../media/image156.png"/><Relationship Id="rId144" Type="http://schemas.openxmlformats.org/officeDocument/2006/relationships/image" Target="../media/image177.svg"/><Relationship Id="rId90" Type="http://schemas.openxmlformats.org/officeDocument/2006/relationships/image" Target="../media/image1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svg"/><Relationship Id="rId18" Type="http://schemas.openxmlformats.org/officeDocument/2006/relationships/image" Target="../media/image221.png"/><Relationship Id="rId26" Type="http://schemas.openxmlformats.org/officeDocument/2006/relationships/image" Target="../media/image229.png"/><Relationship Id="rId3" Type="http://schemas.openxmlformats.org/officeDocument/2006/relationships/image" Target="../media/image206.svg"/><Relationship Id="rId21" Type="http://schemas.openxmlformats.org/officeDocument/2006/relationships/image" Target="../media/image224.svg"/><Relationship Id="rId34" Type="http://schemas.openxmlformats.org/officeDocument/2006/relationships/image" Target="../media/image237.png"/><Relationship Id="rId7" Type="http://schemas.openxmlformats.org/officeDocument/2006/relationships/image" Target="../media/image210.svg"/><Relationship Id="rId12" Type="http://schemas.openxmlformats.org/officeDocument/2006/relationships/image" Target="../media/image215.png"/><Relationship Id="rId17" Type="http://schemas.openxmlformats.org/officeDocument/2006/relationships/image" Target="../media/image220.svg"/><Relationship Id="rId25" Type="http://schemas.openxmlformats.org/officeDocument/2006/relationships/image" Target="../media/image228.svg"/><Relationship Id="rId33" Type="http://schemas.openxmlformats.org/officeDocument/2006/relationships/image" Target="../media/image236.sv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29" Type="http://schemas.openxmlformats.org/officeDocument/2006/relationships/image" Target="../media/image23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11" Type="http://schemas.openxmlformats.org/officeDocument/2006/relationships/image" Target="../media/image214.svg"/><Relationship Id="rId24" Type="http://schemas.openxmlformats.org/officeDocument/2006/relationships/image" Target="../media/image227.png"/><Relationship Id="rId32" Type="http://schemas.openxmlformats.org/officeDocument/2006/relationships/image" Target="../media/image235.png"/><Relationship Id="rId5" Type="http://schemas.openxmlformats.org/officeDocument/2006/relationships/image" Target="../media/image208.svg"/><Relationship Id="rId15" Type="http://schemas.openxmlformats.org/officeDocument/2006/relationships/image" Target="../media/image218.svg"/><Relationship Id="rId23" Type="http://schemas.openxmlformats.org/officeDocument/2006/relationships/image" Target="../media/image226.svg"/><Relationship Id="rId28" Type="http://schemas.openxmlformats.org/officeDocument/2006/relationships/image" Target="../media/image231.png"/><Relationship Id="rId10" Type="http://schemas.openxmlformats.org/officeDocument/2006/relationships/image" Target="../media/image213.png"/><Relationship Id="rId19" Type="http://schemas.openxmlformats.org/officeDocument/2006/relationships/image" Target="../media/image222.svg"/><Relationship Id="rId31" Type="http://schemas.openxmlformats.org/officeDocument/2006/relationships/image" Target="../media/image234.svg"/><Relationship Id="rId4" Type="http://schemas.openxmlformats.org/officeDocument/2006/relationships/image" Target="../media/image207.png"/><Relationship Id="rId9" Type="http://schemas.openxmlformats.org/officeDocument/2006/relationships/image" Target="../media/image212.sv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Relationship Id="rId27" Type="http://schemas.openxmlformats.org/officeDocument/2006/relationships/image" Target="../media/image230.svg"/><Relationship Id="rId30" Type="http://schemas.openxmlformats.org/officeDocument/2006/relationships/image" Target="../media/image233.png"/><Relationship Id="rId35" Type="http://schemas.openxmlformats.org/officeDocument/2006/relationships/image" Target="../media/image238.svg"/><Relationship Id="rId8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Voltage dividers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00D0D-4FF3-CD1F-0166-B4E704EB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96C7139-8350-4B99-EF4A-C58DA29717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Voltage divider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178D824D-B296-9707-1A2B-663B536E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Voltage divider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7B2DBB1-F1AE-0C3F-728F-65280CE9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 practice a down-level shifter</a:t>
            </a:r>
          </a:p>
          <a:p>
            <a:r>
              <a:rPr lang="en-GB" dirty="0"/>
              <a:t>Based on </a:t>
            </a:r>
            <a:r>
              <a:rPr lang="en-GB" dirty="0" err="1"/>
              <a:t>Kirchoffs</a:t>
            </a:r>
            <a:r>
              <a:rPr lang="en-GB" dirty="0"/>
              <a:t> voltage law (KVL)</a:t>
            </a:r>
          </a:p>
          <a:p>
            <a:r>
              <a:rPr lang="en-GB" dirty="0"/>
              <a:t>Resistors in series are just a sum of the resistors</a:t>
            </a:r>
          </a:p>
          <a:p>
            <a:r>
              <a:rPr lang="en-GB" dirty="0"/>
              <a:t>Usually done when measuring voltages, since processor have a limited measurement range</a:t>
            </a:r>
          </a:p>
          <a:p>
            <a:r>
              <a:rPr lang="en-GB" dirty="0"/>
              <a:t>Can also be used to measure current by utilizing Ohms law U=R*I, or rather, I = U/R</a:t>
            </a:r>
          </a:p>
          <a:p>
            <a:endParaRPr lang="en-GB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AB1D87F-0DC4-C361-CA10-8CAF3F1D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08" y="3024267"/>
            <a:ext cx="2057687" cy="267689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A11D305-8FC2-6510-F30F-478CCF9D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65" y="2182934"/>
            <a:ext cx="194337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C23F0-6664-E331-E9D8-23315DA2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F2A8E28-82A7-D630-E019-22638C9CE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Voltage divider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F164140-E761-5EF6-A76C-F52CA149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/>
              <a:t>Parallel resistors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D425F3E-B9ED-67D8-1E2A-AB66A7D2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 bit more cumbersome to calculate</a:t>
            </a:r>
          </a:p>
          <a:p>
            <a:r>
              <a:rPr lang="en-GB" dirty="0"/>
              <a:t>Can be simplified 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R1 = R2, RT = R1/2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D6E5947-5656-634C-46F7-1DF257B7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7" y="1349375"/>
            <a:ext cx="5527857" cy="465334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75CB41F-8131-8CD7-FFEE-64D761C9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87" y="2201778"/>
            <a:ext cx="224821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75A9F-D47D-B596-0E34-7687F3461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893DC2A-2D40-4931-9BE7-0F0E4B5C2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Voltage divider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9A6F309-7CC4-82A0-2BF5-40E1A553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 err="1"/>
              <a:t>LTSpice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D929662-D5AC-7C44-60DE-03A870D4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Good tool to simplify calculations</a:t>
            </a:r>
          </a:p>
          <a:p>
            <a:r>
              <a:rPr lang="en-GB" dirty="0"/>
              <a:t>R2||R3 = 50*200/(50+200)=40</a:t>
            </a:r>
          </a:p>
          <a:p>
            <a:r>
              <a:rPr lang="en-GB" dirty="0" err="1"/>
              <a:t>Vout</a:t>
            </a:r>
            <a:r>
              <a:rPr lang="en-GB" dirty="0"/>
              <a:t> = R2||R3/(R1+R2||R3)*V1 = 40/(100+40)*12 = 3,42 V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9461C95-6A6A-708D-A30A-E7C2205A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724553"/>
            <a:ext cx="4991007" cy="30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shifter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61C5-AB95-26E8-8500-787A7E41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EF557FC1-3017-BFE5-FBAA-7B50883DE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Level shifter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791CB57-9C9B-3C73-E920-482086F5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Level shifter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6311DE67-5838-B763-5ED1-B9401001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 microprocessor cannot drive high voltage outputs</a:t>
            </a:r>
          </a:p>
          <a:p>
            <a:r>
              <a:rPr lang="en-GB" dirty="0"/>
              <a:t>By chaining transistors and MOSFETs, a higher voltage can be achieved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7824B-72CC-4A7E-7DA1-5584332E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4" y="2181137"/>
            <a:ext cx="4840112" cy="3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2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C020-5B11-CDB0-079C-33CFD4D7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2809DE-A57F-2B09-5714-F35FECE1E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BD4788-FC78-61B6-6B7C-D7ECCE93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482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A837-86C3-CFD5-F108-244027B6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3B5327F-26AA-3F69-9719-34703F95A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83A7270-7E61-2911-7544-4229CDA8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31088C0-FCDD-8C4E-0791-037B64FF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Oscilloscope</a:t>
            </a:r>
          </a:p>
          <a:p>
            <a:r>
              <a:rPr lang="en-GB" dirty="0" err="1"/>
              <a:t>Multimeter</a:t>
            </a:r>
            <a:endParaRPr lang="en-GB" dirty="0"/>
          </a:p>
          <a:p>
            <a:r>
              <a:rPr lang="en-GB" dirty="0"/>
              <a:t>Logic </a:t>
            </a:r>
            <a:r>
              <a:rPr lang="en-GB" dirty="0" err="1"/>
              <a:t>analyzer</a:t>
            </a:r>
            <a:endParaRPr lang="en-GB" dirty="0"/>
          </a:p>
          <a:p>
            <a:r>
              <a:rPr lang="en-GB" dirty="0"/>
              <a:t>LCR meter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93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5E59-F81B-02F4-8999-D3CCAB02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EF580F4A-08A0-5E78-F517-AF2EC9AF2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BAB91A1-EA62-5F73-9BD4-F7A06511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Oscilloscope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6D11929-0F9A-AFB0-1746-4C452B73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Used to measure varying things</a:t>
            </a:r>
          </a:p>
          <a:p>
            <a:r>
              <a:rPr lang="en-GB" dirty="0"/>
              <a:t>Can be set to trigger on certain events, either once or continuously</a:t>
            </a:r>
          </a:p>
          <a:p>
            <a:r>
              <a:rPr lang="en-GB" dirty="0"/>
              <a:t>Can perform math operations, calculate frequencies, amplitudes etc.</a:t>
            </a:r>
          </a:p>
          <a:p>
            <a:r>
              <a:rPr lang="en-GB" dirty="0"/>
              <a:t>Can measure really, really fast. Often several GHz.</a:t>
            </a:r>
          </a:p>
          <a:p>
            <a:r>
              <a:rPr lang="en-GB" dirty="0"/>
              <a:t>Both described with GHz and </a:t>
            </a:r>
            <a:r>
              <a:rPr lang="en-GB" dirty="0" err="1"/>
              <a:t>GSa</a:t>
            </a:r>
            <a:r>
              <a:rPr lang="en-GB" dirty="0"/>
              <a:t>/s</a:t>
            </a:r>
          </a:p>
        </p:txBody>
      </p:sp>
      <p:pic>
        <p:nvPicPr>
          <p:cNvPr id="6146" name="Picture 2" descr="RS PRO IDS1104B, 100MHz Bench Oscilloscope, 4 Analogue Channels">
            <a:extLst>
              <a:ext uri="{FF2B5EF4-FFF2-40B4-BE49-F238E27FC236}">
                <a16:creationId xmlns:a16="http://schemas.microsoft.com/office/drawing/2014/main" id="{9995AEC3-E0BB-FF10-0997-1F5FF15C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2617365"/>
            <a:ext cx="5226261" cy="293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1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1618-7A01-27A6-6BD6-0606EB0E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09A47CC-00A7-50CD-58FA-99CDC7BDD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E0B2268-490E-8E39-A2F2-1E5DF4A3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 err="1"/>
              <a:t>Multimeter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A7F7FC5-9302-5172-0185-A607E168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51" y="1385887"/>
            <a:ext cx="5291137" cy="4733925"/>
          </a:xfrm>
        </p:spPr>
        <p:txBody>
          <a:bodyPr/>
          <a:lstStyle/>
          <a:p>
            <a:r>
              <a:rPr lang="en-GB" dirty="0"/>
              <a:t>Most basic electric measuring device</a:t>
            </a:r>
          </a:p>
          <a:p>
            <a:r>
              <a:rPr lang="en-GB" dirty="0"/>
              <a:t>Can make rough measurements of voltage, current and resistance</a:t>
            </a:r>
          </a:p>
          <a:p>
            <a:r>
              <a:rPr lang="en-GB" dirty="0"/>
              <a:t>Some are capable of measuring inductance and capacitance</a:t>
            </a:r>
          </a:p>
          <a:p>
            <a:r>
              <a:rPr lang="en-GB" dirty="0"/>
              <a:t>Good for quick and easy measurements</a:t>
            </a:r>
          </a:p>
          <a:p>
            <a:r>
              <a:rPr lang="en-GB" dirty="0"/>
              <a:t>Hard to measure low resistances</a:t>
            </a:r>
          </a:p>
          <a:p>
            <a:endParaRPr lang="en-GB" dirty="0"/>
          </a:p>
        </p:txBody>
      </p:sp>
      <p:pic>
        <p:nvPicPr>
          <p:cNvPr id="7170" name="Picture 2" descr="AstroAI digital multimeter, voltmätare, ohmmätare, amperemätare,  multitestmätare med bakgrundsbelyst LCD, elektronisk testmätare för  spänning, ström, ...">
            <a:extLst>
              <a:ext uri="{FF2B5EF4-FFF2-40B4-BE49-F238E27FC236}">
                <a16:creationId xmlns:a16="http://schemas.microsoft.com/office/drawing/2014/main" id="{C51E4932-21D0-5A61-123D-93ABD484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7" y="2362200"/>
            <a:ext cx="2655776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3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8AB6B-C32C-7358-0029-FE38BBA0C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824D1D1-40D6-418C-4AEF-58E0A4411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3E6822B-DF09-4828-D73E-53D98E5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Logic </a:t>
            </a:r>
            <a:r>
              <a:rPr lang="en-GB" dirty="0" err="1"/>
              <a:t>analyzer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A89887BD-35F0-55F3-7108-69F2D320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51" y="1385887"/>
            <a:ext cx="5291137" cy="4733925"/>
          </a:xfrm>
        </p:spPr>
        <p:txBody>
          <a:bodyPr/>
          <a:lstStyle/>
          <a:p>
            <a:r>
              <a:rPr lang="en-GB" dirty="0"/>
              <a:t>Measure digital signals and digital communication buses</a:t>
            </a:r>
          </a:p>
          <a:p>
            <a:r>
              <a:rPr lang="en-GB" dirty="0"/>
              <a:t>Usually connects to a software on your computer</a:t>
            </a:r>
          </a:p>
          <a:p>
            <a:r>
              <a:rPr lang="en-GB" dirty="0"/>
              <a:t>Can decipher communication buses</a:t>
            </a:r>
          </a:p>
          <a:p>
            <a:r>
              <a:rPr lang="en-GB" dirty="0"/>
              <a:t>Can be set up to trigger on special events</a:t>
            </a:r>
          </a:p>
          <a:p>
            <a:r>
              <a:rPr lang="en-GB" dirty="0"/>
              <a:t>Sometimes capable of </a:t>
            </a:r>
            <a:r>
              <a:rPr lang="en-GB" dirty="0" err="1"/>
              <a:t>analog</a:t>
            </a:r>
            <a:r>
              <a:rPr lang="en-GB" dirty="0"/>
              <a:t> measurements, usual not with good resolution</a:t>
            </a:r>
          </a:p>
          <a:p>
            <a:endParaRPr lang="en-GB" dirty="0"/>
          </a:p>
        </p:txBody>
      </p:sp>
      <p:pic>
        <p:nvPicPr>
          <p:cNvPr id="8194" name="Picture 2" descr="Logic Analyzer - Red Pitaya">
            <a:extLst>
              <a:ext uri="{FF2B5EF4-FFF2-40B4-BE49-F238E27FC236}">
                <a16:creationId xmlns:a16="http://schemas.microsoft.com/office/drawing/2014/main" id="{D2FD8714-44BD-F653-6DCC-E81BDADF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8" y="2448445"/>
            <a:ext cx="4991517" cy="28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D6710-5F13-90EA-15F4-5B84A76C7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E723DE62-0ED9-89EC-E3FC-80271F5EC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76869A81-6F5E-6BD4-4C2F-3849FA9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LCR meter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646FA8FB-714C-93A3-4DB8-117E8CC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51" y="1385887"/>
            <a:ext cx="5291137" cy="4733925"/>
          </a:xfrm>
        </p:spPr>
        <p:txBody>
          <a:bodyPr/>
          <a:lstStyle/>
          <a:p>
            <a:r>
              <a:rPr lang="en-GB" dirty="0"/>
              <a:t>Specialized device to measure inductance, capacitance and resistance</a:t>
            </a:r>
          </a:p>
          <a:p>
            <a:r>
              <a:rPr lang="en-GB" dirty="0"/>
              <a:t>Very accurate measurements</a:t>
            </a:r>
          </a:p>
          <a:p>
            <a:r>
              <a:rPr lang="en-GB" dirty="0"/>
              <a:t>Sensitive devices</a:t>
            </a:r>
          </a:p>
          <a:p>
            <a:r>
              <a:rPr lang="en-GB" dirty="0"/>
              <a:t>Used when precision is necessary</a:t>
            </a:r>
          </a:p>
          <a:p>
            <a:pPr algn="ctr"/>
            <a:r>
              <a:rPr lang="en-GB" dirty="0"/>
              <a:t>Good for measuring inductance and capacitance</a:t>
            </a:r>
          </a:p>
          <a:p>
            <a:endParaRPr lang="en-GB" dirty="0"/>
          </a:p>
        </p:txBody>
      </p:sp>
      <p:pic>
        <p:nvPicPr>
          <p:cNvPr id="9220" name="Picture 4" descr="IET 7660 Precision LCR Meter">
            <a:extLst>
              <a:ext uri="{FF2B5EF4-FFF2-40B4-BE49-F238E27FC236}">
                <a16:creationId xmlns:a16="http://schemas.microsoft.com/office/drawing/2014/main" id="{75236010-6DDB-ED96-DB18-3BE1CB86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552700"/>
            <a:ext cx="4193100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4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and ADCs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D1E5-9DFB-A89D-8F48-C59C6A3FA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1C21F7B-2203-582C-42FF-5E717EA53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DAC and ADCs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11E1E8EF-AEE8-9F01-A7FB-BD4F3C18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DAC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4F87BD65-0AF1-57CB-B6FF-7E10046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Digital-to-</a:t>
            </a:r>
            <a:r>
              <a:rPr lang="en-GB" dirty="0" err="1"/>
              <a:t>analog</a:t>
            </a:r>
            <a:r>
              <a:rPr lang="en-GB" dirty="0"/>
              <a:t> converter</a:t>
            </a:r>
          </a:p>
          <a:p>
            <a:r>
              <a:rPr lang="en-GB" dirty="0"/>
              <a:t>Used for audio signals,  mobile phones, resolvers etc.</a:t>
            </a:r>
          </a:p>
          <a:p>
            <a:r>
              <a:rPr lang="en-GB" dirty="0"/>
              <a:t>Generates sinus waves, triangle waves, noise etc.</a:t>
            </a:r>
          </a:p>
          <a:p>
            <a:r>
              <a:rPr lang="en-GB" dirty="0"/>
              <a:t>Varying capabilities pending on processor</a:t>
            </a:r>
          </a:p>
          <a:p>
            <a:r>
              <a:rPr lang="en-GB" dirty="0"/>
              <a:t>Common with a specialized integrated circuit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64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38DB6-7CD4-66AE-0290-9F1C7287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A6560B07-5ED0-82A0-E3F6-021B8E24E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DAC and ADCs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D38947E-EE73-1216-0477-B200066C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ADC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5DFE7C8-F463-8BE9-F3EB-258AD5BE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Analog-to-digital converter, opposite of DACs</a:t>
            </a:r>
          </a:p>
          <a:p>
            <a:r>
              <a:rPr lang="en-GB" dirty="0"/>
              <a:t>Used to measure </a:t>
            </a:r>
            <a:r>
              <a:rPr lang="en-GB" dirty="0" err="1"/>
              <a:t>analog</a:t>
            </a:r>
            <a:r>
              <a:rPr lang="en-GB" dirty="0"/>
              <a:t> signals</a:t>
            </a:r>
          </a:p>
          <a:p>
            <a:r>
              <a:rPr lang="en-GB" dirty="0"/>
              <a:t>Can be used with clever electronics to measure a lot of things</a:t>
            </a:r>
          </a:p>
          <a:p>
            <a:r>
              <a:rPr lang="en-GB" dirty="0"/>
              <a:t>Everything is related to AD_REF, usually 3.3 V.</a:t>
            </a:r>
          </a:p>
          <a:p>
            <a:r>
              <a:rPr lang="en-GB" dirty="0"/>
              <a:t>Resolution is determined in bits, 12 bit ADC is very common</a:t>
            </a:r>
          </a:p>
          <a:p>
            <a:r>
              <a:rPr lang="en-GB" dirty="0"/>
              <a:t>2^12 = 4096, means a value of 4095 corresponds to 3.3 V. 2048 would then be 1.65 V</a:t>
            </a:r>
          </a:p>
          <a:p>
            <a:r>
              <a:rPr lang="en-GB" dirty="0"/>
              <a:t>(AD_REF * AD_BITS) &gt;&gt; 12 corresponds to measure voltage</a:t>
            </a:r>
          </a:p>
          <a:p>
            <a:r>
              <a:rPr lang="en-GB" dirty="0"/>
              <a:t>Could then use Ohms law to get current or invert the voltage divider to get actual voltage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1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0A125-2C8B-4E2B-F37F-109E8A88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0710DB5B-4F1B-55B7-0779-255B2578D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DAC and ADCs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46F3C81-4A0B-8D9E-B374-79DB5B01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DMA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B468DC1-BA50-17CF-7629-DE0C3D9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GB" dirty="0"/>
              <a:t>Direct memory access</a:t>
            </a:r>
          </a:p>
          <a:p>
            <a:r>
              <a:rPr lang="en-GB" dirty="0"/>
              <a:t>Sometimes we sample faster than the code is executed, then DMA can be used</a:t>
            </a:r>
          </a:p>
          <a:p>
            <a:r>
              <a:rPr lang="en-GB" dirty="0"/>
              <a:t>Stores samples in a buffer which then can be read all at once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53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Timers and interrupts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1AB0-2265-03DC-4345-BACB04653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1B952521-754B-4B51-6B13-2354B374E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Timers and interrupts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62BFBBE-89DA-A29B-4E63-F8B1C975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Timers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5D2F1F8-7ABC-9AC7-80F1-0D3CD49E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Usually increments by one every clock cycle</a:t>
            </a:r>
          </a:p>
          <a:p>
            <a:r>
              <a:rPr lang="en-GB" dirty="0"/>
              <a:t>Commonly 16 bits, meaning counting from 0 to 65535</a:t>
            </a:r>
          </a:p>
          <a:p>
            <a:r>
              <a:rPr lang="en-GB" dirty="0"/>
              <a:t>Can have different </a:t>
            </a:r>
            <a:r>
              <a:rPr lang="en-GB" dirty="0" err="1"/>
              <a:t>prescalars</a:t>
            </a:r>
            <a:r>
              <a:rPr lang="en-GB" dirty="0"/>
              <a:t> (dividers) to achieve other lower resolutions</a:t>
            </a:r>
          </a:p>
          <a:p>
            <a:r>
              <a:rPr lang="en-GB" dirty="0"/>
              <a:t>Can be configured to stop, restart or count down when reaching maximum</a:t>
            </a:r>
          </a:p>
          <a:p>
            <a:r>
              <a:rPr lang="en-GB" dirty="0"/>
              <a:t>Interrupts can be triggered based on timers</a:t>
            </a:r>
          </a:p>
        </p:txBody>
      </p:sp>
    </p:spTree>
    <p:extLst>
      <p:ext uri="{BB962C8B-B14F-4D97-AF65-F5344CB8AC3E}">
        <p14:creationId xmlns:p14="http://schemas.microsoft.com/office/powerpoint/2010/main" val="257594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8E70-3DB8-22C0-CA16-6DC5637F3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08B1C30-C442-AB09-2656-CE09A1996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Timers and interrupts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B738D7C-2F68-9559-D694-5B92DC89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C9664DE-C9A7-965D-A248-4BBEEDC1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 way for the peripherals to indicate to the software that something has happened</a:t>
            </a:r>
          </a:p>
          <a:p>
            <a:r>
              <a:rPr lang="en-GB" dirty="0"/>
              <a:t>High priority</a:t>
            </a:r>
          </a:p>
          <a:p>
            <a:r>
              <a:rPr lang="en-GB" dirty="0"/>
              <a:t>Can be based on a lot of things, ADC conversions, timers, external triggers</a:t>
            </a:r>
          </a:p>
          <a:p>
            <a:r>
              <a:rPr lang="en-GB" dirty="0"/>
              <a:t>Try to minimize code during an interrupt</a:t>
            </a:r>
          </a:p>
          <a:p>
            <a:endParaRPr lang="en-GB" dirty="0"/>
          </a:p>
        </p:txBody>
      </p:sp>
      <p:pic>
        <p:nvPicPr>
          <p:cNvPr id="10244" name="Picture 4" descr="TMS320F28034: ADCSOC trigger doesn't happen at the center of the center  aligned PWM. - C2000 microcontrollers forum - C2000™︎ microcontrollers - TI  E2E support forums">
            <a:extLst>
              <a:ext uri="{FF2B5EF4-FFF2-40B4-BE49-F238E27FC236}">
                <a16:creationId xmlns:a16="http://schemas.microsoft.com/office/drawing/2014/main" id="{5936EADA-51E4-E26F-28EF-BB9AC050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1" y="3801302"/>
            <a:ext cx="6903743" cy="246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0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manual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BDD3-16E8-3C80-847A-C8F827AC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E7DA4CA-8D7E-5462-DD1F-CA02EE9FB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7710692-D218-B091-8301-32BD2340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Parts of documentation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7AE5B4DF-7506-93EF-94BE-6E57F7F1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Reference manual</a:t>
            </a:r>
          </a:p>
          <a:p>
            <a:r>
              <a:rPr lang="en-GB" dirty="0"/>
              <a:t>Application notes</a:t>
            </a:r>
          </a:p>
          <a:p>
            <a:r>
              <a:rPr lang="en-GB" dirty="0"/>
              <a:t>Code examples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9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116982"/>
            <a:ext cx="5162182" cy="514668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FB1CD50-3DE5-FDB8-A8C0-BE96DF51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9" y="781018"/>
            <a:ext cx="2810156" cy="5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31127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Lot of information in manual</a:t>
            </a:r>
          </a:p>
          <a:p>
            <a:pPr marL="0" indent="0">
              <a:buNone/>
            </a:pPr>
            <a:r>
              <a:rPr lang="en-GB" dirty="0"/>
              <a:t>Usually good help from Application Notes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C95141E-5D35-8D0D-6443-026AA3B8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86" y="1110891"/>
            <a:ext cx="4763165" cy="513469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5245828-5CD4-6C3D-6359-97C213E0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5" y="3708398"/>
            <a:ext cx="402963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F7E5-8924-A01F-8917-56014421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827BF8D-A513-999E-3999-29F04EC57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205C89-FC04-74BD-5323-842F8A8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Register description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CBA697A-D06E-28F3-319B-A6B6C2D0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" y="1086735"/>
            <a:ext cx="6696390" cy="5176928"/>
          </a:xfrm>
          <a:prstGeom prst="rect">
            <a:avLst/>
          </a:prstGeom>
        </p:spPr>
      </p:pic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E09E5EB4-04FB-DBC6-A98F-11DC11CC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392" y="1385887"/>
            <a:ext cx="4166649" cy="4733925"/>
          </a:xfrm>
        </p:spPr>
        <p:txBody>
          <a:bodyPr/>
          <a:lstStyle/>
          <a:p>
            <a:r>
              <a:rPr lang="sv-SE" dirty="0"/>
              <a:t>At the end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chapter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usually</a:t>
            </a:r>
            <a:r>
              <a:rPr lang="sv-SE" dirty="0"/>
              <a:t> a register </a:t>
            </a:r>
            <a:r>
              <a:rPr lang="sv-SE" dirty="0" err="1"/>
              <a:t>overview</a:t>
            </a:r>
            <a:r>
              <a:rPr lang="sv-SE" dirty="0"/>
              <a:t>.</a:t>
            </a:r>
          </a:p>
          <a:p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easy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 to get a </a:t>
            </a:r>
            <a:r>
              <a:rPr lang="sv-SE" dirty="0" err="1"/>
              <a:t>view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whats</a:t>
            </a:r>
            <a:r>
              <a:rPr lang="sv-SE" dirty="0"/>
              <a:t> going on</a:t>
            </a:r>
          </a:p>
        </p:txBody>
      </p:sp>
    </p:spTree>
    <p:extLst>
      <p:ext uri="{BB962C8B-B14F-4D97-AF65-F5344CB8AC3E}">
        <p14:creationId xmlns:p14="http://schemas.microsoft.com/office/powerpoint/2010/main" val="2297475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E6D3-7DDF-9489-D04F-075CF815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444D974-10AB-BCA6-D9CB-B8CC0286C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4011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90E0EB5-0718-646B-7480-5DE43EB4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508625" cy="1354217"/>
          </a:xfrm>
        </p:spPr>
        <p:txBody>
          <a:bodyPr/>
          <a:lstStyle/>
          <a:p>
            <a:r>
              <a:rPr lang="en-GB" dirty="0"/>
              <a:t>Functional description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7C46280C-EFD0-BEDA-E548-38DCBB4F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3" y="1091544"/>
            <a:ext cx="5439628" cy="135421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7E57464-F72A-6979-67B7-4D15ADF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8" y="1091544"/>
            <a:ext cx="5493438" cy="4190344"/>
          </a:xfrm>
          <a:prstGeom prst="rect">
            <a:avLst/>
          </a:prstGeom>
        </p:spPr>
      </p:pic>
      <p:sp>
        <p:nvSpPr>
          <p:cNvPr id="12" name="Platshållare för innehåll 6">
            <a:extLst>
              <a:ext uri="{FF2B5EF4-FFF2-40B4-BE49-F238E27FC236}">
                <a16:creationId xmlns:a16="http://schemas.microsoft.com/office/drawing/2014/main" id="{E1D68E79-C8E7-CAD1-A966-0A60A60D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878407"/>
            <a:ext cx="4944421" cy="2505132"/>
          </a:xfrm>
        </p:spPr>
        <p:txBody>
          <a:bodyPr/>
          <a:lstStyle/>
          <a:p>
            <a:r>
              <a:rPr lang="sv-SE" dirty="0"/>
              <a:t>Parts </a:t>
            </a:r>
            <a:r>
              <a:rPr lang="sv-SE" dirty="0" err="1"/>
              <a:t>of</a:t>
            </a:r>
            <a:r>
              <a:rPr lang="sv-SE" dirty="0"/>
              <a:t> register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sections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description</a:t>
            </a:r>
            <a:endParaRPr lang="sv-SE" dirty="0"/>
          </a:p>
          <a:p>
            <a:r>
              <a:rPr lang="sv-SE" dirty="0" err="1"/>
              <a:t>Combine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internet </a:t>
            </a:r>
            <a:r>
              <a:rPr lang="sv-SE" dirty="0" err="1"/>
              <a:t>searches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318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411B-1EA5-FE2F-D44A-44C3F159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C76CEECD-B18E-5F1A-E30B-54D311B0E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A5D3411E-A471-5CC2-44EE-E7473126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Writing to registers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7CFCF4D-6DCC-45D7-211D-841C6DB7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Use bitwise operations</a:t>
            </a:r>
          </a:p>
          <a:p>
            <a:r>
              <a:rPr lang="en-GB" dirty="0"/>
              <a:t>Setting bits</a:t>
            </a:r>
          </a:p>
          <a:p>
            <a:pPr lvl="1"/>
            <a:r>
              <a:rPr lang="en-GB" dirty="0"/>
              <a:t>register |= (1 u&lt;&lt; </a:t>
            </a:r>
            <a:r>
              <a:rPr lang="en-GB" dirty="0" err="1"/>
              <a:t>bitposition</a:t>
            </a:r>
            <a:r>
              <a:rPr lang="en-GB" dirty="0"/>
              <a:t>);</a:t>
            </a:r>
          </a:p>
          <a:p>
            <a:r>
              <a:rPr lang="en-GB" dirty="0"/>
              <a:t>Clearing bits</a:t>
            </a:r>
          </a:p>
          <a:p>
            <a:pPr lvl="1"/>
            <a:r>
              <a:rPr lang="en-GB" dirty="0"/>
              <a:t>register &amp;= (~(1 u&lt;&lt; </a:t>
            </a:r>
            <a:r>
              <a:rPr lang="en-GB" dirty="0" err="1"/>
              <a:t>bitposition</a:t>
            </a:r>
            <a:r>
              <a:rPr lang="en-GB" dirty="0"/>
              <a:t>));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1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DC7D-9E82-E1FD-101B-527E5958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82BC901A-9D37-6243-CC6A-4B3087335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92104F7-7DC4-4542-D134-68F804C6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728DDB3-9290-60B8-81E1-AEC42401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lab today we will design a voltage divider and implement an ADC driver to read the voltage output from our voltage divider.</a:t>
            </a:r>
          </a:p>
        </p:txBody>
      </p:sp>
    </p:spTree>
    <p:extLst>
      <p:ext uri="{BB962C8B-B14F-4D97-AF65-F5344CB8AC3E}">
        <p14:creationId xmlns:p14="http://schemas.microsoft.com/office/powerpoint/2010/main" val="1294933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Electronics and HW interfaces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US" dirty="0"/>
              <a:t>Voltage dividers</a:t>
            </a:r>
          </a:p>
          <a:p>
            <a:r>
              <a:rPr lang="en-US" dirty="0"/>
              <a:t>Level shifters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DAC and ADCs</a:t>
            </a:r>
          </a:p>
          <a:p>
            <a:r>
              <a:rPr lang="en-US" dirty="0"/>
              <a:t>Timers and Interrupts</a:t>
            </a:r>
          </a:p>
          <a:p>
            <a:r>
              <a:rPr lang="en-US" dirty="0"/>
              <a:t>Processor manual, deep dive</a:t>
            </a:r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lab today we will design a voltage divider and implement an ADC driver to read the voltage output from our voltage divider.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previous sessions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Processor components</a:t>
            </a:r>
          </a:p>
          <a:p>
            <a:r>
              <a:rPr lang="en-GB" dirty="0"/>
              <a:t>Bitwise operations</a:t>
            </a:r>
          </a:p>
          <a:p>
            <a:r>
              <a:rPr lang="en-GB" dirty="0"/>
              <a:t>The processor manual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Props1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948</Words>
  <Application>Microsoft Office PowerPoint</Application>
  <PresentationFormat>Anpassad</PresentationFormat>
  <Paragraphs>169</Paragraphs>
  <Slides>41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6" baseType="lpstr">
      <vt:lpstr>Arial</vt:lpstr>
      <vt:lpstr>Bagoss Standard</vt:lpstr>
      <vt:lpstr>Bagoss Standard Light</vt:lpstr>
      <vt:lpstr>Wingdings</vt:lpstr>
      <vt:lpstr>Knowit2024</vt:lpstr>
      <vt:lpstr>Ground rules</vt:lpstr>
      <vt:lpstr>Visual prioritization</vt:lpstr>
      <vt:lpstr>PowerPoint skills</vt:lpstr>
      <vt:lpstr>PowerPoint-presentation</vt:lpstr>
      <vt:lpstr>Embedded academy Electronics and HW interfaces</vt:lpstr>
      <vt:lpstr>Content</vt:lpstr>
      <vt:lpstr>Lab</vt:lpstr>
      <vt:lpstr>Notes from previous session</vt:lpstr>
      <vt:lpstr>Reminder for today</vt:lpstr>
      <vt:lpstr>Voltage dividers</vt:lpstr>
      <vt:lpstr>Voltage divider</vt:lpstr>
      <vt:lpstr>Parallel resistors</vt:lpstr>
      <vt:lpstr>LTSpice</vt:lpstr>
      <vt:lpstr>Level shifter</vt:lpstr>
      <vt:lpstr>Level shifter</vt:lpstr>
      <vt:lpstr>Measurement</vt:lpstr>
      <vt:lpstr>Tools</vt:lpstr>
      <vt:lpstr>Oscilloscope</vt:lpstr>
      <vt:lpstr>Multimeter</vt:lpstr>
      <vt:lpstr>Logic analyzer</vt:lpstr>
      <vt:lpstr>LCR meter</vt:lpstr>
      <vt:lpstr>DAC and ADCs</vt:lpstr>
      <vt:lpstr>DAC</vt:lpstr>
      <vt:lpstr>ADC</vt:lpstr>
      <vt:lpstr>DMA</vt:lpstr>
      <vt:lpstr>Timers and interrupts</vt:lpstr>
      <vt:lpstr>Timers</vt:lpstr>
      <vt:lpstr>Interrupts</vt:lpstr>
      <vt:lpstr>Processor manual</vt:lpstr>
      <vt:lpstr>Parts of documentation</vt:lpstr>
      <vt:lpstr>Overview</vt:lpstr>
      <vt:lpstr>Overview</vt:lpstr>
      <vt:lpstr>Register description</vt:lpstr>
      <vt:lpstr>Functional description</vt:lpstr>
      <vt:lpstr>Writing to registers</vt:lpstr>
      <vt:lpstr>Questions?</vt:lpstr>
      <vt:lpstr>Lab part</vt:lpstr>
      <vt:lpstr>Lab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11</cp:revision>
  <dcterms:created xsi:type="dcterms:W3CDTF">2024-05-16T05:47:56Z</dcterms:created>
  <dcterms:modified xsi:type="dcterms:W3CDTF">2024-11-26T14:43:35Z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