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26"/>
  </p:notesMasterIdLst>
  <p:handoutMasterIdLst>
    <p:handoutMasterId r:id="rId27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29" r:id="rId15"/>
    <p:sldId id="525" r:id="rId16"/>
    <p:sldId id="524" r:id="rId17"/>
    <p:sldId id="523" r:id="rId18"/>
    <p:sldId id="499" r:id="rId19"/>
    <p:sldId id="528" r:id="rId20"/>
    <p:sldId id="513" r:id="rId21"/>
    <p:sldId id="514" r:id="rId22"/>
    <p:sldId id="466" r:id="rId23"/>
    <p:sldId id="280" r:id="rId24"/>
    <p:sldId id="472" r:id="rId25"/>
  </p:sldIdLst>
  <p:sldSz cx="11520488" cy="6480175"/>
  <p:notesSz cx="6858000" cy="9144000"/>
  <p:embeddedFontLst>
    <p:embeddedFont>
      <p:font typeface="Bagoss Standard" panose="020B0604020202020204" charset="0"/>
      <p:regular r:id="rId28"/>
      <p:bold r:id="rId29"/>
      <p:italic r:id="rId30"/>
      <p:boldItalic r:id="rId31"/>
    </p:embeddedFont>
    <p:embeddedFont>
      <p:font typeface="Bagoss Standard Light" panose="020B0604020202020204" charset="0"/>
      <p:regular r:id="rId32"/>
      <p:italic r:id="rId33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29"/>
            <p14:sldId id="525"/>
            <p14:sldId id="524"/>
            <p14:sldId id="523"/>
            <p14:sldId id="499"/>
            <p14:sldId id="528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EECAE-9385-4CB3-880B-28EA3ADD7F42}" v="2" dt="2024-10-24T14:08:11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>
        <p:scale>
          <a:sx n="150" d="100"/>
          <a:sy n="150" d="100"/>
        </p:scale>
        <p:origin x="108" y="642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5T06:34:08.700" v="289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5T06:34:08.700" v="289" actId="20577"/>
        <pc:sldMkLst>
          <pc:docMk/>
          <pc:sldMk cId="3948567151" sldId="527"/>
        </pc:sldMkLst>
        <pc:spChg chg="mod">
          <ac:chgData name="Joel Strand" userId="1ae27631-271c-45c5-9edf-3c473bbfdee0" providerId="ADAL" clId="{63EEECAE-9385-4CB3-880B-28EA3ADD7F42}" dt="2024-10-25T06:34:08.700" v="289" actId="20577"/>
          <ac:spMkLst>
            <pc:docMk/>
            <pc:sldMk cId="3948567151" sldId="527"/>
            <ac:spMk id="2" creationId="{E96992EA-9B76-299D-F1A8-E1F25D874AD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modSp add mod">
        <pc:chgData name="Joel Strand" userId="1ae27631-271c-45c5-9edf-3c473bbfdee0" providerId="ADAL" clId="{63EEECAE-9385-4CB3-880B-28EA3ADD7F42}" dt="2024-10-25T05:59:13.209" v="268" actId="20577"/>
        <pc:sldMkLst>
          <pc:docMk/>
          <pc:sldMk cId="3924896131" sldId="529"/>
        </pc:sldMkLst>
        <pc:spChg chg="mod">
          <ac:chgData name="Joel Strand" userId="1ae27631-271c-45c5-9edf-3c473bbfdee0" providerId="ADAL" clId="{63EEECAE-9385-4CB3-880B-28EA3ADD7F42}" dt="2024-10-24T14:08:35.700" v="236" actId="20577"/>
          <ac:spMkLst>
            <pc:docMk/>
            <pc:sldMk cId="3924896131" sldId="529"/>
            <ac:spMk id="2" creationId="{7AE5B4DF-7506-93EF-94BE-6E57F7F1D09D}"/>
          </ac:spMkLst>
        </pc:spChg>
        <pc:spChg chg="mod">
          <ac:chgData name="Joel Strand" userId="1ae27631-271c-45c5-9edf-3c473bbfdee0" providerId="ADAL" clId="{63EEECAE-9385-4CB3-880B-28EA3ADD7F42}" dt="2024-10-25T05:59:13.209" v="268" actId="20577"/>
          <ac:spMkLst>
            <pc:docMk/>
            <pc:sldMk cId="3924896131" sldId="529"/>
            <ac:spMk id="9" creationId="{C7710692-D218-B091-8301-32BD23401037}"/>
          </ac:spMkLst>
        </pc:spChg>
        <pc:spChg chg="mod">
          <ac:chgData name="Joel Strand" userId="1ae27631-271c-45c5-9edf-3c473bbfdee0" providerId="ADAL" clId="{63EEECAE-9385-4CB3-880B-28EA3ADD7F42}" dt="2024-10-24T14:08:20.962" v="188" actId="20577"/>
          <ac:spMkLst>
            <pc:docMk/>
            <pc:sldMk cId="3924896131" sldId="529"/>
            <ac:spMk id="11" creationId="{7E7DA4CA-8D7E-5462-DD1F-CA02EE9FBF05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24.10.2024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24.10.2024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24.10.2024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24.10.2024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36.png"/><Relationship Id="rId42" Type="http://schemas.openxmlformats.org/officeDocument/2006/relationships/image" Target="../media/image57.svg"/><Relationship Id="rId63" Type="http://schemas.openxmlformats.org/officeDocument/2006/relationships/image" Target="../media/image78.png"/><Relationship Id="rId84" Type="http://schemas.openxmlformats.org/officeDocument/2006/relationships/image" Target="../media/image99.svg"/><Relationship Id="rId138" Type="http://schemas.openxmlformats.org/officeDocument/2006/relationships/image" Target="../media/image153.svg"/><Relationship Id="rId107" Type="http://schemas.openxmlformats.org/officeDocument/2006/relationships/image" Target="../media/image122.png"/><Relationship Id="rId11" Type="http://schemas.openxmlformats.org/officeDocument/2006/relationships/image" Target="../media/image26.png"/><Relationship Id="rId32" Type="http://schemas.openxmlformats.org/officeDocument/2006/relationships/image" Target="../media/image47.svg"/><Relationship Id="rId53" Type="http://schemas.openxmlformats.org/officeDocument/2006/relationships/image" Target="../media/image68.png"/><Relationship Id="rId74" Type="http://schemas.openxmlformats.org/officeDocument/2006/relationships/image" Target="../media/image89.svg"/><Relationship Id="rId128" Type="http://schemas.openxmlformats.org/officeDocument/2006/relationships/image" Target="../media/image143.svg"/><Relationship Id="rId149" Type="http://schemas.openxmlformats.org/officeDocument/2006/relationships/image" Target="../media/image164.png"/><Relationship Id="rId5" Type="http://schemas.openxmlformats.org/officeDocument/2006/relationships/image" Target="../media/image20.png"/><Relationship Id="rId95" Type="http://schemas.openxmlformats.org/officeDocument/2006/relationships/image" Target="../media/image110.png"/><Relationship Id="rId22" Type="http://schemas.openxmlformats.org/officeDocument/2006/relationships/image" Target="../media/image37.svg"/><Relationship Id="rId27" Type="http://schemas.openxmlformats.org/officeDocument/2006/relationships/image" Target="../media/image42.png"/><Relationship Id="rId43" Type="http://schemas.openxmlformats.org/officeDocument/2006/relationships/image" Target="../media/image58.png"/><Relationship Id="rId48" Type="http://schemas.openxmlformats.org/officeDocument/2006/relationships/image" Target="../media/image63.svg"/><Relationship Id="rId64" Type="http://schemas.openxmlformats.org/officeDocument/2006/relationships/image" Target="../media/image79.svg"/><Relationship Id="rId69" Type="http://schemas.openxmlformats.org/officeDocument/2006/relationships/image" Target="../media/image84.png"/><Relationship Id="rId113" Type="http://schemas.openxmlformats.org/officeDocument/2006/relationships/image" Target="../media/image128.png"/><Relationship Id="rId118" Type="http://schemas.openxmlformats.org/officeDocument/2006/relationships/image" Target="../media/image133.svg"/><Relationship Id="rId134" Type="http://schemas.openxmlformats.org/officeDocument/2006/relationships/image" Target="../media/image149.svg"/><Relationship Id="rId139" Type="http://schemas.openxmlformats.org/officeDocument/2006/relationships/image" Target="../media/image154.png"/><Relationship Id="rId80" Type="http://schemas.openxmlformats.org/officeDocument/2006/relationships/image" Target="../media/image95.svg"/><Relationship Id="rId85" Type="http://schemas.openxmlformats.org/officeDocument/2006/relationships/image" Target="../media/image100.png"/><Relationship Id="rId150" Type="http://schemas.openxmlformats.org/officeDocument/2006/relationships/image" Target="../media/image165.sv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33" Type="http://schemas.openxmlformats.org/officeDocument/2006/relationships/image" Target="../media/image48.png"/><Relationship Id="rId38" Type="http://schemas.openxmlformats.org/officeDocument/2006/relationships/image" Target="../media/image53.svg"/><Relationship Id="rId59" Type="http://schemas.openxmlformats.org/officeDocument/2006/relationships/image" Target="../media/image74.png"/><Relationship Id="rId103" Type="http://schemas.openxmlformats.org/officeDocument/2006/relationships/image" Target="../media/image118.png"/><Relationship Id="rId108" Type="http://schemas.openxmlformats.org/officeDocument/2006/relationships/image" Target="../media/image123.svg"/><Relationship Id="rId124" Type="http://schemas.openxmlformats.org/officeDocument/2006/relationships/image" Target="../media/image139.svg"/><Relationship Id="rId129" Type="http://schemas.openxmlformats.org/officeDocument/2006/relationships/image" Target="../media/image144.png"/><Relationship Id="rId54" Type="http://schemas.openxmlformats.org/officeDocument/2006/relationships/image" Target="../media/image69.svg"/><Relationship Id="rId70" Type="http://schemas.openxmlformats.org/officeDocument/2006/relationships/image" Target="../media/image85.svg"/><Relationship Id="rId75" Type="http://schemas.openxmlformats.org/officeDocument/2006/relationships/image" Target="../media/image90.png"/><Relationship Id="rId91" Type="http://schemas.openxmlformats.org/officeDocument/2006/relationships/image" Target="../media/image106.png"/><Relationship Id="rId96" Type="http://schemas.openxmlformats.org/officeDocument/2006/relationships/image" Target="../media/image111.svg"/><Relationship Id="rId140" Type="http://schemas.openxmlformats.org/officeDocument/2006/relationships/image" Target="../media/image155.svg"/><Relationship Id="rId145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49" Type="http://schemas.openxmlformats.org/officeDocument/2006/relationships/image" Target="../media/image64.png"/><Relationship Id="rId114" Type="http://schemas.openxmlformats.org/officeDocument/2006/relationships/image" Target="../media/image129.svg"/><Relationship Id="rId119" Type="http://schemas.openxmlformats.org/officeDocument/2006/relationships/image" Target="../media/image134.png"/><Relationship Id="rId44" Type="http://schemas.openxmlformats.org/officeDocument/2006/relationships/image" Target="../media/image59.svg"/><Relationship Id="rId60" Type="http://schemas.openxmlformats.org/officeDocument/2006/relationships/image" Target="../media/image75.svg"/><Relationship Id="rId65" Type="http://schemas.openxmlformats.org/officeDocument/2006/relationships/image" Target="../media/image80.png"/><Relationship Id="rId81" Type="http://schemas.openxmlformats.org/officeDocument/2006/relationships/image" Target="../media/image96.png"/><Relationship Id="rId86" Type="http://schemas.openxmlformats.org/officeDocument/2006/relationships/image" Target="../media/image101.svg"/><Relationship Id="rId130" Type="http://schemas.openxmlformats.org/officeDocument/2006/relationships/image" Target="../media/image145.svg"/><Relationship Id="rId135" Type="http://schemas.openxmlformats.org/officeDocument/2006/relationships/image" Target="../media/image150.png"/><Relationship Id="rId151" Type="http://schemas.openxmlformats.org/officeDocument/2006/relationships/image" Target="../media/image166.pn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9" Type="http://schemas.openxmlformats.org/officeDocument/2006/relationships/image" Target="../media/image54.png"/><Relationship Id="rId109" Type="http://schemas.openxmlformats.org/officeDocument/2006/relationships/image" Target="../media/image124.png"/><Relationship Id="rId34" Type="http://schemas.openxmlformats.org/officeDocument/2006/relationships/image" Target="../media/image49.svg"/><Relationship Id="rId50" Type="http://schemas.openxmlformats.org/officeDocument/2006/relationships/image" Target="../media/image65.svg"/><Relationship Id="rId55" Type="http://schemas.openxmlformats.org/officeDocument/2006/relationships/image" Target="../media/image70.png"/><Relationship Id="rId76" Type="http://schemas.openxmlformats.org/officeDocument/2006/relationships/image" Target="../media/image91.svg"/><Relationship Id="rId97" Type="http://schemas.openxmlformats.org/officeDocument/2006/relationships/image" Target="../media/image112.png"/><Relationship Id="rId104" Type="http://schemas.openxmlformats.org/officeDocument/2006/relationships/image" Target="../media/image119.svg"/><Relationship Id="rId120" Type="http://schemas.openxmlformats.org/officeDocument/2006/relationships/image" Target="../media/image135.svg"/><Relationship Id="rId125" Type="http://schemas.openxmlformats.org/officeDocument/2006/relationships/image" Target="../media/image140.png"/><Relationship Id="rId141" Type="http://schemas.openxmlformats.org/officeDocument/2006/relationships/image" Target="../media/image156.png"/><Relationship Id="rId146" Type="http://schemas.openxmlformats.org/officeDocument/2006/relationships/image" Target="../media/image161.sv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92" Type="http://schemas.openxmlformats.org/officeDocument/2006/relationships/image" Target="../media/image107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4.png"/><Relationship Id="rId24" Type="http://schemas.openxmlformats.org/officeDocument/2006/relationships/image" Target="../media/image39.svg"/><Relationship Id="rId40" Type="http://schemas.openxmlformats.org/officeDocument/2006/relationships/image" Target="../media/image55.svg"/><Relationship Id="rId45" Type="http://schemas.openxmlformats.org/officeDocument/2006/relationships/image" Target="../media/image60.png"/><Relationship Id="rId66" Type="http://schemas.openxmlformats.org/officeDocument/2006/relationships/image" Target="../media/image81.svg"/><Relationship Id="rId87" Type="http://schemas.openxmlformats.org/officeDocument/2006/relationships/image" Target="../media/image102.png"/><Relationship Id="rId110" Type="http://schemas.openxmlformats.org/officeDocument/2006/relationships/image" Target="../media/image125.svg"/><Relationship Id="rId115" Type="http://schemas.openxmlformats.org/officeDocument/2006/relationships/image" Target="../media/image130.png"/><Relationship Id="rId131" Type="http://schemas.openxmlformats.org/officeDocument/2006/relationships/image" Target="../media/image146.png"/><Relationship Id="rId136" Type="http://schemas.openxmlformats.org/officeDocument/2006/relationships/image" Target="../media/image151.svg"/><Relationship Id="rId61" Type="http://schemas.openxmlformats.org/officeDocument/2006/relationships/image" Target="../media/image76.png"/><Relationship Id="rId82" Type="http://schemas.openxmlformats.org/officeDocument/2006/relationships/image" Target="../media/image97.svg"/><Relationship Id="rId152" Type="http://schemas.openxmlformats.org/officeDocument/2006/relationships/image" Target="../media/image167.svg"/><Relationship Id="rId19" Type="http://schemas.openxmlformats.org/officeDocument/2006/relationships/image" Target="../media/image34.png"/><Relationship Id="rId14" Type="http://schemas.openxmlformats.org/officeDocument/2006/relationships/image" Target="../media/image29.svg"/><Relationship Id="rId30" Type="http://schemas.openxmlformats.org/officeDocument/2006/relationships/image" Target="../media/image45.svg"/><Relationship Id="rId35" Type="http://schemas.openxmlformats.org/officeDocument/2006/relationships/image" Target="../media/image50.png"/><Relationship Id="rId56" Type="http://schemas.openxmlformats.org/officeDocument/2006/relationships/image" Target="../media/image71.svg"/><Relationship Id="rId77" Type="http://schemas.openxmlformats.org/officeDocument/2006/relationships/image" Target="../media/image92.png"/><Relationship Id="rId100" Type="http://schemas.openxmlformats.org/officeDocument/2006/relationships/image" Target="../media/image115.svg"/><Relationship Id="rId105" Type="http://schemas.openxmlformats.org/officeDocument/2006/relationships/image" Target="../media/image120.png"/><Relationship Id="rId126" Type="http://schemas.openxmlformats.org/officeDocument/2006/relationships/image" Target="../media/image141.svg"/><Relationship Id="rId147" Type="http://schemas.openxmlformats.org/officeDocument/2006/relationships/image" Target="../media/image162.png"/><Relationship Id="rId8" Type="http://schemas.openxmlformats.org/officeDocument/2006/relationships/image" Target="../media/image23.svg"/><Relationship Id="rId51" Type="http://schemas.openxmlformats.org/officeDocument/2006/relationships/image" Target="../media/image66.png"/><Relationship Id="rId72" Type="http://schemas.openxmlformats.org/officeDocument/2006/relationships/image" Target="../media/image87.svg"/><Relationship Id="rId93" Type="http://schemas.openxmlformats.org/officeDocument/2006/relationships/image" Target="../media/image108.png"/><Relationship Id="rId98" Type="http://schemas.openxmlformats.org/officeDocument/2006/relationships/image" Target="../media/image113.svg"/><Relationship Id="rId121" Type="http://schemas.openxmlformats.org/officeDocument/2006/relationships/image" Target="../media/image136.png"/><Relationship Id="rId142" Type="http://schemas.openxmlformats.org/officeDocument/2006/relationships/image" Target="../media/image157.svg"/><Relationship Id="rId3" Type="http://schemas.openxmlformats.org/officeDocument/2006/relationships/image" Target="../media/image18.png"/><Relationship Id="rId25" Type="http://schemas.openxmlformats.org/officeDocument/2006/relationships/image" Target="../media/image40.png"/><Relationship Id="rId46" Type="http://schemas.openxmlformats.org/officeDocument/2006/relationships/image" Target="../media/image61.svg"/><Relationship Id="rId67" Type="http://schemas.openxmlformats.org/officeDocument/2006/relationships/image" Target="../media/image82.png"/><Relationship Id="rId116" Type="http://schemas.openxmlformats.org/officeDocument/2006/relationships/image" Target="../media/image131.svg"/><Relationship Id="rId137" Type="http://schemas.openxmlformats.org/officeDocument/2006/relationships/image" Target="../media/image152.png"/><Relationship Id="rId20" Type="http://schemas.openxmlformats.org/officeDocument/2006/relationships/image" Target="../media/image35.svg"/><Relationship Id="rId41" Type="http://schemas.openxmlformats.org/officeDocument/2006/relationships/image" Target="../media/image56.png"/><Relationship Id="rId62" Type="http://schemas.openxmlformats.org/officeDocument/2006/relationships/image" Target="../media/image77.svg"/><Relationship Id="rId83" Type="http://schemas.openxmlformats.org/officeDocument/2006/relationships/image" Target="../media/image98.png"/><Relationship Id="rId88" Type="http://schemas.openxmlformats.org/officeDocument/2006/relationships/image" Target="../media/image103.svg"/><Relationship Id="rId111" Type="http://schemas.openxmlformats.org/officeDocument/2006/relationships/image" Target="../media/image126.png"/><Relationship Id="rId132" Type="http://schemas.openxmlformats.org/officeDocument/2006/relationships/image" Target="../media/image147.svg"/><Relationship Id="rId153" Type="http://schemas.openxmlformats.org/officeDocument/2006/relationships/image" Target="../media/image168.png"/><Relationship Id="rId15" Type="http://schemas.openxmlformats.org/officeDocument/2006/relationships/image" Target="../media/image30.png"/><Relationship Id="rId36" Type="http://schemas.openxmlformats.org/officeDocument/2006/relationships/image" Target="../media/image51.svg"/><Relationship Id="rId57" Type="http://schemas.openxmlformats.org/officeDocument/2006/relationships/image" Target="../media/image72.png"/><Relationship Id="rId106" Type="http://schemas.openxmlformats.org/officeDocument/2006/relationships/image" Target="../media/image121.svg"/><Relationship Id="rId127" Type="http://schemas.openxmlformats.org/officeDocument/2006/relationships/image" Target="../media/image142.png"/><Relationship Id="rId10" Type="http://schemas.openxmlformats.org/officeDocument/2006/relationships/image" Target="../media/image25.svg"/><Relationship Id="rId31" Type="http://schemas.openxmlformats.org/officeDocument/2006/relationships/image" Target="../media/image46.png"/><Relationship Id="rId52" Type="http://schemas.openxmlformats.org/officeDocument/2006/relationships/image" Target="../media/image67.svg"/><Relationship Id="rId73" Type="http://schemas.openxmlformats.org/officeDocument/2006/relationships/image" Target="../media/image88.png"/><Relationship Id="rId78" Type="http://schemas.openxmlformats.org/officeDocument/2006/relationships/image" Target="../media/image93.svg"/><Relationship Id="rId94" Type="http://schemas.openxmlformats.org/officeDocument/2006/relationships/image" Target="../media/image109.svg"/><Relationship Id="rId99" Type="http://schemas.openxmlformats.org/officeDocument/2006/relationships/image" Target="../media/image114.png"/><Relationship Id="rId101" Type="http://schemas.openxmlformats.org/officeDocument/2006/relationships/image" Target="../media/image116.png"/><Relationship Id="rId122" Type="http://schemas.openxmlformats.org/officeDocument/2006/relationships/image" Target="../media/image137.svg"/><Relationship Id="rId143" Type="http://schemas.openxmlformats.org/officeDocument/2006/relationships/image" Target="../media/image158.png"/><Relationship Id="rId148" Type="http://schemas.openxmlformats.org/officeDocument/2006/relationships/image" Target="../media/image163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26" Type="http://schemas.openxmlformats.org/officeDocument/2006/relationships/image" Target="../media/image41.svg"/><Relationship Id="rId47" Type="http://schemas.openxmlformats.org/officeDocument/2006/relationships/image" Target="../media/image62.png"/><Relationship Id="rId68" Type="http://schemas.openxmlformats.org/officeDocument/2006/relationships/image" Target="../media/image83.svg"/><Relationship Id="rId89" Type="http://schemas.openxmlformats.org/officeDocument/2006/relationships/image" Target="../media/image104.png"/><Relationship Id="rId112" Type="http://schemas.openxmlformats.org/officeDocument/2006/relationships/image" Target="../media/image127.svg"/><Relationship Id="rId133" Type="http://schemas.openxmlformats.org/officeDocument/2006/relationships/image" Target="../media/image148.png"/><Relationship Id="rId154" Type="http://schemas.openxmlformats.org/officeDocument/2006/relationships/image" Target="../media/image169.svg"/><Relationship Id="rId16" Type="http://schemas.openxmlformats.org/officeDocument/2006/relationships/image" Target="../media/image31.svg"/><Relationship Id="rId37" Type="http://schemas.openxmlformats.org/officeDocument/2006/relationships/image" Target="../media/image52.png"/><Relationship Id="rId58" Type="http://schemas.openxmlformats.org/officeDocument/2006/relationships/image" Target="../media/image73.svg"/><Relationship Id="rId79" Type="http://schemas.openxmlformats.org/officeDocument/2006/relationships/image" Target="../media/image94.png"/><Relationship Id="rId102" Type="http://schemas.openxmlformats.org/officeDocument/2006/relationships/image" Target="../media/image117.svg"/><Relationship Id="rId123" Type="http://schemas.openxmlformats.org/officeDocument/2006/relationships/image" Target="../media/image138.png"/><Relationship Id="rId144" Type="http://schemas.openxmlformats.org/officeDocument/2006/relationships/image" Target="../media/image159.svg"/><Relationship Id="rId90" Type="http://schemas.openxmlformats.org/officeDocument/2006/relationships/image" Target="../media/image10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sv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svg"/><Relationship Id="rId21" Type="http://schemas.openxmlformats.org/officeDocument/2006/relationships/image" Target="../media/image206.svg"/><Relationship Id="rId34" Type="http://schemas.openxmlformats.org/officeDocument/2006/relationships/image" Target="../media/image219.png"/><Relationship Id="rId7" Type="http://schemas.openxmlformats.org/officeDocument/2006/relationships/image" Target="../media/image192.svg"/><Relationship Id="rId12" Type="http://schemas.openxmlformats.org/officeDocument/2006/relationships/image" Target="../media/image197.png"/><Relationship Id="rId17" Type="http://schemas.openxmlformats.org/officeDocument/2006/relationships/image" Target="../media/image202.svg"/><Relationship Id="rId25" Type="http://schemas.openxmlformats.org/officeDocument/2006/relationships/image" Target="../media/image210.svg"/><Relationship Id="rId33" Type="http://schemas.openxmlformats.org/officeDocument/2006/relationships/image" Target="../media/image218.sv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1.png"/><Relationship Id="rId11" Type="http://schemas.openxmlformats.org/officeDocument/2006/relationships/image" Target="../media/image196.sv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5" Type="http://schemas.openxmlformats.org/officeDocument/2006/relationships/image" Target="../media/image190.svg"/><Relationship Id="rId15" Type="http://schemas.openxmlformats.org/officeDocument/2006/relationships/image" Target="../media/image200.svg"/><Relationship Id="rId23" Type="http://schemas.openxmlformats.org/officeDocument/2006/relationships/image" Target="../media/image208.sv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svg"/><Relationship Id="rId31" Type="http://schemas.openxmlformats.org/officeDocument/2006/relationships/image" Target="../media/image216.svg"/><Relationship Id="rId4" Type="http://schemas.openxmlformats.org/officeDocument/2006/relationships/image" Target="../media/image189.png"/><Relationship Id="rId9" Type="http://schemas.openxmlformats.org/officeDocument/2006/relationships/image" Target="../media/image194.sv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svg"/><Relationship Id="rId30" Type="http://schemas.openxmlformats.org/officeDocument/2006/relationships/image" Target="../media/image215.png"/><Relationship Id="rId35" Type="http://schemas.openxmlformats.org/officeDocument/2006/relationships/image" Target="../media/image220.svg"/><Relationship Id="rId8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manual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BDD3-16E8-3C80-847A-C8F827AC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E7DA4CA-8D7E-5462-DD1F-CA02EE9FB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7710692-D218-B091-8301-32BD2340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Parts of documentation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AE5B4DF-7506-93EF-94BE-6E57F7F1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Reference manual</a:t>
            </a:r>
          </a:p>
          <a:p>
            <a:r>
              <a:rPr lang="en-GB" dirty="0"/>
              <a:t>Application notes</a:t>
            </a:r>
          </a:p>
          <a:p>
            <a:r>
              <a:rPr lang="en-GB" dirty="0"/>
              <a:t>Code examples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9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and ADCs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Timers and interrupts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Voltage dividers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switches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C020-5B11-CDB0-079C-33CFD4D7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2809DE-A57F-2B09-5714-F35FECE1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BD4788-FC78-61B6-6B7C-D7ECCE93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482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Electronics and HW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ARM assembler</a:t>
            </a:r>
          </a:p>
          <a:p>
            <a:r>
              <a:rPr lang="en-US" dirty="0"/>
              <a:t>Processor manual, deep dive</a:t>
            </a:r>
          </a:p>
          <a:p>
            <a:r>
              <a:rPr lang="en-US" dirty="0"/>
              <a:t>DAC and ADCs</a:t>
            </a:r>
          </a:p>
          <a:p>
            <a:r>
              <a:rPr lang="en-US" dirty="0"/>
              <a:t>Timers and Interrupts</a:t>
            </a:r>
          </a:p>
          <a:p>
            <a:r>
              <a:rPr lang="en-US" dirty="0"/>
              <a:t>Voltage dividers</a:t>
            </a:r>
          </a:p>
          <a:p>
            <a:r>
              <a:rPr lang="en-US" dirty="0"/>
              <a:t>Level switches</a:t>
            </a:r>
          </a:p>
          <a:p>
            <a:r>
              <a:rPr lang="en-US" dirty="0"/>
              <a:t>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Implement low lever drivers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/>
              <a:t>Processor components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Props1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219</Words>
  <Application>Microsoft Office PowerPoint</Application>
  <PresentationFormat>Anpassad</PresentationFormat>
  <Paragraphs>51</Paragraphs>
  <Slides>21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6" baseType="lpstr">
      <vt:lpstr>Wingdings</vt:lpstr>
      <vt:lpstr>Arial</vt:lpstr>
      <vt:lpstr>Bagoss Standard</vt:lpstr>
      <vt:lpstr>Bagoss Standard Light</vt:lpstr>
      <vt:lpstr>Knowit2024</vt:lpstr>
      <vt:lpstr>Ground rules</vt:lpstr>
      <vt:lpstr>Visual prioritization</vt:lpstr>
      <vt:lpstr>PowerPoint skills</vt:lpstr>
      <vt:lpstr>PowerPoint-presentation</vt:lpstr>
      <vt:lpstr>Embedded academy Electronics and HW interfaces</vt:lpstr>
      <vt:lpstr>Content</vt:lpstr>
      <vt:lpstr>Lab</vt:lpstr>
      <vt:lpstr>Notes from previous session</vt:lpstr>
      <vt:lpstr>Reminder for today</vt:lpstr>
      <vt:lpstr>Processor manual</vt:lpstr>
      <vt:lpstr>Parts of documentation</vt:lpstr>
      <vt:lpstr>DAC and ADCs</vt:lpstr>
      <vt:lpstr>Timers and interrupts</vt:lpstr>
      <vt:lpstr>Voltage dividers</vt:lpstr>
      <vt:lpstr>Level switches</vt:lpstr>
      <vt:lpstr>Measurement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2024-10-25T06:34:15Z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