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39"/>
  </p:notesMasterIdLst>
  <p:handoutMasterIdLst>
    <p:handoutMasterId r:id="rId40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30" r:id="rId15"/>
    <p:sldId id="531" r:id="rId16"/>
    <p:sldId id="535" r:id="rId17"/>
    <p:sldId id="532" r:id="rId18"/>
    <p:sldId id="524" r:id="rId19"/>
    <p:sldId id="533" r:id="rId20"/>
    <p:sldId id="536" r:id="rId21"/>
    <p:sldId id="534" r:id="rId22"/>
    <p:sldId id="525" r:id="rId23"/>
    <p:sldId id="538" r:id="rId24"/>
    <p:sldId id="539" r:id="rId25"/>
    <p:sldId id="542" r:id="rId26"/>
    <p:sldId id="523" r:id="rId27"/>
    <p:sldId id="543" r:id="rId28"/>
    <p:sldId id="544" r:id="rId29"/>
    <p:sldId id="540" r:id="rId30"/>
    <p:sldId id="541" r:id="rId31"/>
    <p:sldId id="529" r:id="rId32"/>
    <p:sldId id="545" r:id="rId33"/>
    <p:sldId id="513" r:id="rId34"/>
    <p:sldId id="514" r:id="rId35"/>
    <p:sldId id="466" r:id="rId36"/>
    <p:sldId id="280" r:id="rId37"/>
    <p:sldId id="472" r:id="rId38"/>
  </p:sldIdLst>
  <p:sldSz cx="11520488" cy="6480175"/>
  <p:notesSz cx="6858000" cy="9144000"/>
  <p:embeddedFontLst>
    <p:embeddedFont>
      <p:font typeface="Bagoss Standard" panose="020B0604020202020204" charset="0"/>
      <p:regular r:id="rId41"/>
      <p:bold r:id="rId42"/>
      <p:italic r:id="rId43"/>
      <p:boldItalic r:id="rId44"/>
    </p:embeddedFont>
    <p:embeddedFont>
      <p:font typeface="Bagoss Standard Light" panose="020B0604020202020204" charset="0"/>
      <p:regular r:id="rId45"/>
      <p:italic r:id="rId46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30"/>
            <p14:sldId id="531"/>
            <p14:sldId id="535"/>
            <p14:sldId id="532"/>
            <p14:sldId id="524"/>
            <p14:sldId id="533"/>
            <p14:sldId id="536"/>
            <p14:sldId id="534"/>
            <p14:sldId id="525"/>
            <p14:sldId id="538"/>
            <p14:sldId id="539"/>
            <p14:sldId id="542"/>
            <p14:sldId id="523"/>
            <p14:sldId id="543"/>
            <p14:sldId id="544"/>
            <p14:sldId id="540"/>
            <p14:sldId id="541"/>
            <p14:sldId id="529"/>
            <p14:sldId id="545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3B392-3A4E-4DFD-9436-CD092101D319}" v="1" dt="2024-10-22T13:58:27.317"/>
    <p1510:client id="{63EEECAE-9385-4CB3-880B-28EA3ADD7F42}" v="1" dt="2024-10-22T13:55:13.857"/>
    <p1510:client id="{A37F7C14-B591-4763-BDA2-8AF8AD20FF50}" v="17" dt="2024-10-22T13:22:46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4" d="100"/>
          <a:sy n="114" d="100"/>
        </p:scale>
        <p:origin x="84" y="13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63EEECAE-9385-4CB3-880B-28EA3ADD7F42}"/>
    <pc:docChg chg="addSld delSld modSld modSection">
      <pc:chgData name="Joel Strand" userId="1ae27631-271c-45c5-9edf-3c473bbfdee0" providerId="ADAL" clId="{63EEECAE-9385-4CB3-880B-28EA3ADD7F42}" dt="2024-10-22T13:55:19.524" v="171" actId="20577"/>
      <pc:docMkLst>
        <pc:docMk/>
      </pc:docMkLst>
      <pc:sldChg chg="modSp mod">
        <pc:chgData name="Joel Strand" userId="1ae27631-271c-45c5-9edf-3c473bbfdee0" providerId="ADAL" clId="{63EEECAE-9385-4CB3-880B-28EA3ADD7F42}" dt="2024-10-22T13:52:59.057" v="30" actId="20577"/>
        <pc:sldMkLst>
          <pc:docMk/>
          <pc:sldMk cId="1805237611" sldId="490"/>
        </pc:sldMkLst>
        <pc:spChg chg="mod">
          <ac:chgData name="Joel Strand" userId="1ae27631-271c-45c5-9edf-3c473bbfdee0" providerId="ADAL" clId="{63EEECAE-9385-4CB3-880B-28EA3ADD7F42}" dt="2024-10-22T13:52:59.057" v="30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3:37.046" v="43" actId="20577"/>
        <pc:sldMkLst>
          <pc:docMk/>
          <pc:sldMk cId="1120379005" sldId="491"/>
        </pc:sldMkLst>
        <pc:spChg chg="mod">
          <ac:chgData name="Joel Strand" userId="1ae27631-271c-45c5-9edf-3c473bbfdee0" providerId="ADAL" clId="{63EEECAE-9385-4CB3-880B-28EA3ADD7F42}" dt="2024-10-22T13:53:37.046" v="4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3:53.561" v="70" actId="20577"/>
        <pc:sldMkLst>
          <pc:docMk/>
          <pc:sldMk cId="2327384739" sldId="493"/>
        </pc:sldMkLst>
        <pc:spChg chg="mod">
          <ac:chgData name="Joel Strand" userId="1ae27631-271c-45c5-9edf-3c473bbfdee0" providerId="ADAL" clId="{63EEECAE-9385-4CB3-880B-28EA3ADD7F42}" dt="2024-10-22T13:53:53.561" v="70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4:14.091" v="90" actId="20577"/>
        <pc:sldMkLst>
          <pc:docMk/>
          <pc:sldMk cId="442473908" sldId="495"/>
        </pc:sldMkLst>
        <pc:spChg chg="mod">
          <ac:chgData name="Joel Strand" userId="1ae27631-271c-45c5-9edf-3c473bbfdee0" providerId="ADAL" clId="{63EEECAE-9385-4CB3-880B-28EA3ADD7F42}" dt="2024-10-22T13:54:14.091" v="90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5:07.226" v="158" actId="20577"/>
        <pc:sldMkLst>
          <pc:docMk/>
          <pc:sldMk cId="4039365463" sldId="499"/>
        </pc:sldMkLst>
        <pc:spChg chg="mod">
          <ac:chgData name="Joel Strand" userId="1ae27631-271c-45c5-9edf-3c473bbfdee0" providerId="ADAL" clId="{63EEECAE-9385-4CB3-880B-28EA3ADD7F42}" dt="2024-10-22T13:55:07.226" v="15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52.552" v="142" actId="20577"/>
        <pc:sldMkLst>
          <pc:docMk/>
          <pc:sldMk cId="3000607337" sldId="523"/>
        </pc:sldMkLst>
        <pc:spChg chg="mod">
          <ac:chgData name="Joel Strand" userId="1ae27631-271c-45c5-9edf-3c473bbfdee0" providerId="ADAL" clId="{63EEECAE-9385-4CB3-880B-28EA3ADD7F42}" dt="2024-10-22T13:54:52.552" v="142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39.382" v="125" actId="20577"/>
        <pc:sldMkLst>
          <pc:docMk/>
          <pc:sldMk cId="3066887903" sldId="524"/>
        </pc:sldMkLst>
        <pc:spChg chg="mod">
          <ac:chgData name="Joel Strand" userId="1ae27631-271c-45c5-9edf-3c473bbfdee0" providerId="ADAL" clId="{63EEECAE-9385-4CB3-880B-28EA3ADD7F42}" dt="2024-10-22T13:54:39.382" v="125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27.037" v="103" actId="20577"/>
        <pc:sldMkLst>
          <pc:docMk/>
          <pc:sldMk cId="3408348026" sldId="525"/>
        </pc:sldMkLst>
        <pc:spChg chg="mod">
          <ac:chgData name="Joel Strand" userId="1ae27631-271c-45c5-9edf-3c473bbfdee0" providerId="ADAL" clId="{63EEECAE-9385-4CB3-880B-28EA3ADD7F42}" dt="2024-10-22T13:54:27.037" v="103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63EEECAE-9385-4CB3-880B-28EA3ADD7F42}" dt="2024-10-22T13:55:19.524" v="171" actId="20577"/>
        <pc:sldMkLst>
          <pc:docMk/>
          <pc:sldMk cId="1244820112" sldId="528"/>
        </pc:sldMkLst>
        <pc:spChg chg="mod">
          <ac:chgData name="Joel Strand" userId="1ae27631-271c-45c5-9edf-3c473bbfdee0" providerId="ADAL" clId="{63EEECAE-9385-4CB3-880B-28EA3ADD7F42}" dt="2024-10-22T13:55:19.524" v="171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038421036" sldId="528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371298446" sldId="529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483067653" sldId="530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3641508389" sldId="531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955292941" sldId="532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3730077428" sldId="533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1669375175" sldId="534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4280476610" sldId="535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01259434" sldId="536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904021463" sldId="537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3786262270" sldId="538"/>
        </pc:sldMkLst>
      </pc:sldChg>
      <pc:sldChg chg="del">
        <pc:chgData name="Joel Strand" userId="1ae27631-271c-45c5-9edf-3c473bbfdee0" providerId="ADAL" clId="{63EEECAE-9385-4CB3-880B-28EA3ADD7F42}" dt="2024-10-22T13:55:11.422" v="159" actId="47"/>
        <pc:sldMkLst>
          <pc:docMk/>
          <pc:sldMk cId="3114188583" sldId="539"/>
        </pc:sldMkLst>
      </pc:sldChg>
    </pc:docChg>
  </pc:docChgLst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custSel addSld delSld modSld modSection">
      <pc:chgData name="Joel Strand" userId="1ae27631-271c-45c5-9edf-3c473bbfdee0" providerId="ADAL" clId="{A37F7C14-B591-4763-BDA2-8AF8AD20FF50}" dt="2024-10-22T13:28:40.140" v="1929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addSp modSp add mod">
        <pc:chgData name="Joel Strand" userId="1ae27631-271c-45c5-9edf-3c473bbfdee0" providerId="ADAL" clId="{A37F7C14-B591-4763-BDA2-8AF8AD20FF50}" dt="2024-10-21T10:38:57.648" v="378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1T10:38:57.648" v="378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1T13:20:22.652" v="539" actId="20577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1T13:20:22.652" v="539" actId="20577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modSp add mod">
        <pc:chgData name="Joel Strand" userId="1ae27631-271c-45c5-9edf-3c473bbfdee0" providerId="ADAL" clId="{A37F7C14-B591-4763-BDA2-8AF8AD20FF50}" dt="2024-10-21T13:26:39.798" v="575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1T13:26:39.798" v="575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1T13:26:29.591" v="565" actId="20577"/>
          <ac:spMkLst>
            <pc:docMk/>
            <pc:sldMk cId="483067653" sldId="530"/>
            <ac:spMk id="9" creationId="{C329BE3B-9502-BC2D-4281-9035C733490A}"/>
          </ac:spMkLst>
        </pc:sp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modSp add mod">
        <pc:chgData name="Joel Strand" userId="1ae27631-271c-45c5-9edf-3c473bbfdee0" providerId="ADAL" clId="{A37F7C14-B591-4763-BDA2-8AF8AD20FF50}" dt="2024-10-21T13:31:24.381" v="588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</pc:sldChg>
      <pc:sldChg chg="modSp add mod">
        <pc:chgData name="Joel Strand" userId="1ae27631-271c-45c5-9edf-3c473bbfdee0" providerId="ADAL" clId="{A37F7C14-B591-4763-BDA2-8AF8AD20FF50}" dt="2024-10-22T05:05:05.220" v="663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2T05:05:05.220" v="663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2T05:09:36.383" v="805" actId="313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2T05:09:36.383" v="805" actId="313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2T05:13:37.680" v="1223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2T05:13:37.680" v="1223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2T05:28:21.080" v="1816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2T05:28:21.080" v="1816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2T13:28:40.140" v="1929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2T13:28:40.140" v="1929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</pc:docChg>
  </pc:docChgLst>
  <pc:docChgLst>
    <pc:chgData name="Joel Strand" userId="1ae27631-271c-45c5-9edf-3c473bbfdee0" providerId="ADAL" clId="{3EC3B392-3A4E-4DFD-9436-CD092101D319}"/>
    <pc:docChg chg="addSld modSld">
      <pc:chgData name="Joel Strand" userId="1ae27631-271c-45c5-9edf-3c473bbfdee0" providerId="ADAL" clId="{3EC3B392-3A4E-4DFD-9436-CD092101D319}" dt="2024-10-22T13:58:39.239" v="140" actId="20577"/>
      <pc:docMkLst>
        <pc:docMk/>
      </pc:docMkLst>
      <pc:sldChg chg="modSp mod">
        <pc:chgData name="Joel Strand" userId="1ae27631-271c-45c5-9edf-3c473bbfdee0" providerId="ADAL" clId="{3EC3B392-3A4E-4DFD-9436-CD092101D319}" dt="2024-10-22T13:57:02.946" v="35" actId="20577"/>
        <pc:sldMkLst>
          <pc:docMk/>
          <pc:sldMk cId="1805237611" sldId="490"/>
        </pc:sldMkLst>
        <pc:spChg chg="mod">
          <ac:chgData name="Joel Strand" userId="1ae27631-271c-45c5-9edf-3c473bbfdee0" providerId="ADAL" clId="{3EC3B392-3A4E-4DFD-9436-CD092101D319}" dt="2024-10-22T13:57:02.946" v="35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39.743" v="66" actId="20577"/>
        <pc:sldMkLst>
          <pc:docMk/>
          <pc:sldMk cId="1120379005" sldId="491"/>
        </pc:sldMkLst>
        <pc:spChg chg="mod">
          <ac:chgData name="Joel Strand" userId="1ae27631-271c-45c5-9edf-3c473bbfdee0" providerId="ADAL" clId="{3EC3B392-3A4E-4DFD-9436-CD092101D319}" dt="2024-10-22T13:57:39.743" v="66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3EC3B392-3A4E-4DFD-9436-CD092101D319}" dt="2024-10-22T13:57:49.736" v="69" actId="20577"/>
        <pc:sldMkLst>
          <pc:docMk/>
          <pc:sldMk cId="442473908" sldId="495"/>
        </pc:sldMkLst>
        <pc:spChg chg="mod">
          <ac:chgData name="Joel Strand" userId="1ae27631-271c-45c5-9edf-3c473bbfdee0" providerId="ADAL" clId="{3EC3B392-3A4E-4DFD-9436-CD092101D319}" dt="2024-10-22T13:57:49.736" v="69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15.725" v="88" actId="20577"/>
        <pc:sldMkLst>
          <pc:docMk/>
          <pc:sldMk cId="4039365463" sldId="499"/>
        </pc:sldMkLst>
        <pc:spChg chg="mod">
          <ac:chgData name="Joel Strand" userId="1ae27631-271c-45c5-9edf-3c473bbfdee0" providerId="ADAL" clId="{3EC3B392-3A4E-4DFD-9436-CD092101D319}" dt="2024-10-22T13:58:15.725" v="8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8.435" v="83" actId="20577"/>
        <pc:sldMkLst>
          <pc:docMk/>
          <pc:sldMk cId="3000607337" sldId="523"/>
        </pc:sldMkLst>
        <pc:spChg chg="mod">
          <ac:chgData name="Joel Strand" userId="1ae27631-271c-45c5-9edf-3c473bbfdee0" providerId="ADAL" clId="{3EC3B392-3A4E-4DFD-9436-CD092101D319}" dt="2024-10-22T13:58:08.435" v="83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2.426" v="79" actId="20577"/>
        <pc:sldMkLst>
          <pc:docMk/>
          <pc:sldMk cId="3066887903" sldId="524"/>
        </pc:sldMkLst>
        <pc:spChg chg="mod">
          <ac:chgData name="Joel Strand" userId="1ae27631-271c-45c5-9edf-3c473bbfdee0" providerId="ADAL" clId="{3EC3B392-3A4E-4DFD-9436-CD092101D319}" dt="2024-10-22T13:58:02.426" v="79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58.626" v="76" actId="20577"/>
        <pc:sldMkLst>
          <pc:docMk/>
          <pc:sldMk cId="3408348026" sldId="525"/>
        </pc:sldMkLst>
        <pc:spChg chg="mod">
          <ac:chgData name="Joel Strand" userId="1ae27631-271c-45c5-9edf-3c473bbfdee0" providerId="ADAL" clId="{3EC3B392-3A4E-4DFD-9436-CD092101D319}" dt="2024-10-22T13:57:58.626" v="76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24.192" v="94" actId="20577"/>
        <pc:sldMkLst>
          <pc:docMk/>
          <pc:sldMk cId="1244820112" sldId="528"/>
        </pc:sldMkLst>
        <pc:spChg chg="mod">
          <ac:chgData name="Joel Strand" userId="1ae27631-271c-45c5-9edf-3c473bbfdee0" providerId="ADAL" clId="{3EC3B392-3A4E-4DFD-9436-CD092101D319}" dt="2024-10-22T13:58:24.192" v="94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modSp add mod">
        <pc:chgData name="Joel Strand" userId="1ae27631-271c-45c5-9edf-3c473bbfdee0" providerId="ADAL" clId="{3EC3B392-3A4E-4DFD-9436-CD092101D319}" dt="2024-10-22T13:58:39.239" v="140" actId="20577"/>
        <pc:sldMkLst>
          <pc:docMk/>
          <pc:sldMk cId="279705378" sldId="529"/>
        </pc:sldMkLst>
        <pc:spChg chg="mod">
          <ac:chgData name="Joel Strand" userId="1ae27631-271c-45c5-9edf-3c473bbfdee0" providerId="ADAL" clId="{3EC3B392-3A4E-4DFD-9436-CD092101D319}" dt="2024-10-22T13:58:39.239" v="140" actId="20577"/>
          <ac:spMkLst>
            <pc:docMk/>
            <pc:sldMk cId="279705378" sldId="529"/>
            <ac:spMk id="2" creationId="{5A9330D4-2B96-274A-657F-52E26917D1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03.12.2024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03.12.2024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03.12.2024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03.12.2024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1" Type="http://schemas.openxmlformats.org/officeDocument/2006/relationships/image" Target="../media/image46.png"/><Relationship Id="rId42" Type="http://schemas.openxmlformats.org/officeDocument/2006/relationships/image" Target="../media/image67.svg"/><Relationship Id="rId63" Type="http://schemas.openxmlformats.org/officeDocument/2006/relationships/image" Target="../media/image88.png"/><Relationship Id="rId84" Type="http://schemas.openxmlformats.org/officeDocument/2006/relationships/image" Target="../media/image109.svg"/><Relationship Id="rId138" Type="http://schemas.openxmlformats.org/officeDocument/2006/relationships/image" Target="../media/image163.svg"/><Relationship Id="rId107" Type="http://schemas.openxmlformats.org/officeDocument/2006/relationships/image" Target="../media/image132.png"/><Relationship Id="rId11" Type="http://schemas.openxmlformats.org/officeDocument/2006/relationships/image" Target="../media/image36.png"/><Relationship Id="rId32" Type="http://schemas.openxmlformats.org/officeDocument/2006/relationships/image" Target="../media/image57.svg"/><Relationship Id="rId53" Type="http://schemas.openxmlformats.org/officeDocument/2006/relationships/image" Target="../media/image78.png"/><Relationship Id="rId74" Type="http://schemas.openxmlformats.org/officeDocument/2006/relationships/image" Target="../media/image99.svg"/><Relationship Id="rId128" Type="http://schemas.openxmlformats.org/officeDocument/2006/relationships/image" Target="../media/image153.svg"/><Relationship Id="rId149" Type="http://schemas.openxmlformats.org/officeDocument/2006/relationships/image" Target="../media/image174.png"/><Relationship Id="rId5" Type="http://schemas.openxmlformats.org/officeDocument/2006/relationships/image" Target="../media/image30.png"/><Relationship Id="rId95" Type="http://schemas.openxmlformats.org/officeDocument/2006/relationships/image" Target="../media/image120.png"/><Relationship Id="rId22" Type="http://schemas.openxmlformats.org/officeDocument/2006/relationships/image" Target="../media/image47.svg"/><Relationship Id="rId27" Type="http://schemas.openxmlformats.org/officeDocument/2006/relationships/image" Target="../media/image52.png"/><Relationship Id="rId43" Type="http://schemas.openxmlformats.org/officeDocument/2006/relationships/image" Target="../media/image68.png"/><Relationship Id="rId48" Type="http://schemas.openxmlformats.org/officeDocument/2006/relationships/image" Target="../media/image73.svg"/><Relationship Id="rId64" Type="http://schemas.openxmlformats.org/officeDocument/2006/relationships/image" Target="../media/image89.svg"/><Relationship Id="rId69" Type="http://schemas.openxmlformats.org/officeDocument/2006/relationships/image" Target="../media/image94.png"/><Relationship Id="rId113" Type="http://schemas.openxmlformats.org/officeDocument/2006/relationships/image" Target="../media/image138.png"/><Relationship Id="rId118" Type="http://schemas.openxmlformats.org/officeDocument/2006/relationships/image" Target="../media/image143.svg"/><Relationship Id="rId134" Type="http://schemas.openxmlformats.org/officeDocument/2006/relationships/image" Target="../media/image159.svg"/><Relationship Id="rId139" Type="http://schemas.openxmlformats.org/officeDocument/2006/relationships/image" Target="../media/image164.png"/><Relationship Id="rId80" Type="http://schemas.openxmlformats.org/officeDocument/2006/relationships/image" Target="../media/image105.svg"/><Relationship Id="rId85" Type="http://schemas.openxmlformats.org/officeDocument/2006/relationships/image" Target="../media/image110.png"/><Relationship Id="rId150" Type="http://schemas.openxmlformats.org/officeDocument/2006/relationships/image" Target="../media/image175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33" Type="http://schemas.openxmlformats.org/officeDocument/2006/relationships/image" Target="../media/image58.png"/><Relationship Id="rId38" Type="http://schemas.openxmlformats.org/officeDocument/2006/relationships/image" Target="../media/image63.svg"/><Relationship Id="rId59" Type="http://schemas.openxmlformats.org/officeDocument/2006/relationships/image" Target="../media/image84.png"/><Relationship Id="rId103" Type="http://schemas.openxmlformats.org/officeDocument/2006/relationships/image" Target="../media/image128.png"/><Relationship Id="rId108" Type="http://schemas.openxmlformats.org/officeDocument/2006/relationships/image" Target="../media/image133.svg"/><Relationship Id="rId124" Type="http://schemas.openxmlformats.org/officeDocument/2006/relationships/image" Target="../media/image149.svg"/><Relationship Id="rId129" Type="http://schemas.openxmlformats.org/officeDocument/2006/relationships/image" Target="../media/image154.png"/><Relationship Id="rId54" Type="http://schemas.openxmlformats.org/officeDocument/2006/relationships/image" Target="../media/image79.svg"/><Relationship Id="rId70" Type="http://schemas.openxmlformats.org/officeDocument/2006/relationships/image" Target="../media/image95.svg"/><Relationship Id="rId75" Type="http://schemas.openxmlformats.org/officeDocument/2006/relationships/image" Target="../media/image100.png"/><Relationship Id="rId91" Type="http://schemas.openxmlformats.org/officeDocument/2006/relationships/image" Target="../media/image116.png"/><Relationship Id="rId96" Type="http://schemas.openxmlformats.org/officeDocument/2006/relationships/image" Target="../media/image121.svg"/><Relationship Id="rId140" Type="http://schemas.openxmlformats.org/officeDocument/2006/relationships/image" Target="../media/image165.svg"/><Relationship Id="rId145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23" Type="http://schemas.openxmlformats.org/officeDocument/2006/relationships/image" Target="../media/image48.png"/><Relationship Id="rId28" Type="http://schemas.openxmlformats.org/officeDocument/2006/relationships/image" Target="../media/image53.svg"/><Relationship Id="rId49" Type="http://schemas.openxmlformats.org/officeDocument/2006/relationships/image" Target="../media/image74.png"/><Relationship Id="rId114" Type="http://schemas.openxmlformats.org/officeDocument/2006/relationships/image" Target="../media/image139.svg"/><Relationship Id="rId119" Type="http://schemas.openxmlformats.org/officeDocument/2006/relationships/image" Target="../media/image144.png"/><Relationship Id="rId44" Type="http://schemas.openxmlformats.org/officeDocument/2006/relationships/image" Target="../media/image69.svg"/><Relationship Id="rId60" Type="http://schemas.openxmlformats.org/officeDocument/2006/relationships/image" Target="../media/image85.svg"/><Relationship Id="rId65" Type="http://schemas.openxmlformats.org/officeDocument/2006/relationships/image" Target="../media/image90.png"/><Relationship Id="rId81" Type="http://schemas.openxmlformats.org/officeDocument/2006/relationships/image" Target="../media/image106.png"/><Relationship Id="rId86" Type="http://schemas.openxmlformats.org/officeDocument/2006/relationships/image" Target="../media/image111.svg"/><Relationship Id="rId130" Type="http://schemas.openxmlformats.org/officeDocument/2006/relationships/image" Target="../media/image155.svg"/><Relationship Id="rId135" Type="http://schemas.openxmlformats.org/officeDocument/2006/relationships/image" Target="../media/image160.png"/><Relationship Id="rId151" Type="http://schemas.openxmlformats.org/officeDocument/2006/relationships/image" Target="../media/image176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9" Type="http://schemas.openxmlformats.org/officeDocument/2006/relationships/image" Target="../media/image64.png"/><Relationship Id="rId109" Type="http://schemas.openxmlformats.org/officeDocument/2006/relationships/image" Target="../media/image134.png"/><Relationship Id="rId34" Type="http://schemas.openxmlformats.org/officeDocument/2006/relationships/image" Target="../media/image59.svg"/><Relationship Id="rId50" Type="http://schemas.openxmlformats.org/officeDocument/2006/relationships/image" Target="../media/image75.svg"/><Relationship Id="rId55" Type="http://schemas.openxmlformats.org/officeDocument/2006/relationships/image" Target="../media/image80.png"/><Relationship Id="rId76" Type="http://schemas.openxmlformats.org/officeDocument/2006/relationships/image" Target="../media/image101.svg"/><Relationship Id="rId97" Type="http://schemas.openxmlformats.org/officeDocument/2006/relationships/image" Target="../media/image122.png"/><Relationship Id="rId104" Type="http://schemas.openxmlformats.org/officeDocument/2006/relationships/image" Target="../media/image129.svg"/><Relationship Id="rId120" Type="http://schemas.openxmlformats.org/officeDocument/2006/relationships/image" Target="../media/image145.svg"/><Relationship Id="rId125" Type="http://schemas.openxmlformats.org/officeDocument/2006/relationships/image" Target="../media/image150.png"/><Relationship Id="rId141" Type="http://schemas.openxmlformats.org/officeDocument/2006/relationships/image" Target="../media/image166.png"/><Relationship Id="rId146" Type="http://schemas.openxmlformats.org/officeDocument/2006/relationships/image" Target="../media/image171.svg"/><Relationship Id="rId7" Type="http://schemas.openxmlformats.org/officeDocument/2006/relationships/image" Target="../media/image32.png"/><Relationship Id="rId71" Type="http://schemas.openxmlformats.org/officeDocument/2006/relationships/image" Target="../media/image96.png"/><Relationship Id="rId92" Type="http://schemas.openxmlformats.org/officeDocument/2006/relationships/image" Target="../media/image117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54.png"/><Relationship Id="rId24" Type="http://schemas.openxmlformats.org/officeDocument/2006/relationships/image" Target="../media/image49.svg"/><Relationship Id="rId40" Type="http://schemas.openxmlformats.org/officeDocument/2006/relationships/image" Target="../media/image65.svg"/><Relationship Id="rId45" Type="http://schemas.openxmlformats.org/officeDocument/2006/relationships/image" Target="../media/image70.png"/><Relationship Id="rId66" Type="http://schemas.openxmlformats.org/officeDocument/2006/relationships/image" Target="../media/image91.svg"/><Relationship Id="rId87" Type="http://schemas.openxmlformats.org/officeDocument/2006/relationships/image" Target="../media/image112.png"/><Relationship Id="rId110" Type="http://schemas.openxmlformats.org/officeDocument/2006/relationships/image" Target="../media/image135.svg"/><Relationship Id="rId115" Type="http://schemas.openxmlformats.org/officeDocument/2006/relationships/image" Target="../media/image140.png"/><Relationship Id="rId131" Type="http://schemas.openxmlformats.org/officeDocument/2006/relationships/image" Target="../media/image156.png"/><Relationship Id="rId136" Type="http://schemas.openxmlformats.org/officeDocument/2006/relationships/image" Target="../media/image161.svg"/><Relationship Id="rId61" Type="http://schemas.openxmlformats.org/officeDocument/2006/relationships/image" Target="../media/image86.png"/><Relationship Id="rId82" Type="http://schemas.openxmlformats.org/officeDocument/2006/relationships/image" Target="../media/image107.svg"/><Relationship Id="rId152" Type="http://schemas.openxmlformats.org/officeDocument/2006/relationships/image" Target="../media/image177.svg"/><Relationship Id="rId19" Type="http://schemas.openxmlformats.org/officeDocument/2006/relationships/image" Target="../media/image44.png"/><Relationship Id="rId14" Type="http://schemas.openxmlformats.org/officeDocument/2006/relationships/image" Target="../media/image39.svg"/><Relationship Id="rId30" Type="http://schemas.openxmlformats.org/officeDocument/2006/relationships/image" Target="../media/image55.svg"/><Relationship Id="rId35" Type="http://schemas.openxmlformats.org/officeDocument/2006/relationships/image" Target="../media/image60.png"/><Relationship Id="rId56" Type="http://schemas.openxmlformats.org/officeDocument/2006/relationships/image" Target="../media/image81.svg"/><Relationship Id="rId77" Type="http://schemas.openxmlformats.org/officeDocument/2006/relationships/image" Target="../media/image102.png"/><Relationship Id="rId100" Type="http://schemas.openxmlformats.org/officeDocument/2006/relationships/image" Target="../media/image125.svg"/><Relationship Id="rId105" Type="http://schemas.openxmlformats.org/officeDocument/2006/relationships/image" Target="../media/image130.png"/><Relationship Id="rId126" Type="http://schemas.openxmlformats.org/officeDocument/2006/relationships/image" Target="../media/image151.svg"/><Relationship Id="rId147" Type="http://schemas.openxmlformats.org/officeDocument/2006/relationships/image" Target="../media/image172.png"/><Relationship Id="rId8" Type="http://schemas.openxmlformats.org/officeDocument/2006/relationships/image" Target="../media/image33.svg"/><Relationship Id="rId51" Type="http://schemas.openxmlformats.org/officeDocument/2006/relationships/image" Target="../media/image76.png"/><Relationship Id="rId72" Type="http://schemas.openxmlformats.org/officeDocument/2006/relationships/image" Target="../media/image97.svg"/><Relationship Id="rId93" Type="http://schemas.openxmlformats.org/officeDocument/2006/relationships/image" Target="../media/image118.png"/><Relationship Id="rId98" Type="http://schemas.openxmlformats.org/officeDocument/2006/relationships/image" Target="../media/image123.svg"/><Relationship Id="rId121" Type="http://schemas.openxmlformats.org/officeDocument/2006/relationships/image" Target="../media/image146.png"/><Relationship Id="rId142" Type="http://schemas.openxmlformats.org/officeDocument/2006/relationships/image" Target="../media/image167.svg"/><Relationship Id="rId3" Type="http://schemas.openxmlformats.org/officeDocument/2006/relationships/image" Target="../media/image28.png"/><Relationship Id="rId25" Type="http://schemas.openxmlformats.org/officeDocument/2006/relationships/image" Target="../media/image50.png"/><Relationship Id="rId46" Type="http://schemas.openxmlformats.org/officeDocument/2006/relationships/image" Target="../media/image71.svg"/><Relationship Id="rId67" Type="http://schemas.openxmlformats.org/officeDocument/2006/relationships/image" Target="../media/image92.png"/><Relationship Id="rId116" Type="http://schemas.openxmlformats.org/officeDocument/2006/relationships/image" Target="../media/image141.svg"/><Relationship Id="rId137" Type="http://schemas.openxmlformats.org/officeDocument/2006/relationships/image" Target="../media/image162.png"/><Relationship Id="rId20" Type="http://schemas.openxmlformats.org/officeDocument/2006/relationships/image" Target="../media/image45.svg"/><Relationship Id="rId41" Type="http://schemas.openxmlformats.org/officeDocument/2006/relationships/image" Target="../media/image66.png"/><Relationship Id="rId62" Type="http://schemas.openxmlformats.org/officeDocument/2006/relationships/image" Target="../media/image87.svg"/><Relationship Id="rId83" Type="http://schemas.openxmlformats.org/officeDocument/2006/relationships/image" Target="../media/image108.png"/><Relationship Id="rId88" Type="http://schemas.openxmlformats.org/officeDocument/2006/relationships/image" Target="../media/image113.svg"/><Relationship Id="rId111" Type="http://schemas.openxmlformats.org/officeDocument/2006/relationships/image" Target="../media/image136.png"/><Relationship Id="rId132" Type="http://schemas.openxmlformats.org/officeDocument/2006/relationships/image" Target="../media/image157.svg"/><Relationship Id="rId153" Type="http://schemas.openxmlformats.org/officeDocument/2006/relationships/image" Target="../media/image178.png"/><Relationship Id="rId15" Type="http://schemas.openxmlformats.org/officeDocument/2006/relationships/image" Target="../media/image40.png"/><Relationship Id="rId36" Type="http://schemas.openxmlformats.org/officeDocument/2006/relationships/image" Target="../media/image61.svg"/><Relationship Id="rId57" Type="http://schemas.openxmlformats.org/officeDocument/2006/relationships/image" Target="../media/image82.png"/><Relationship Id="rId106" Type="http://schemas.openxmlformats.org/officeDocument/2006/relationships/image" Target="../media/image131.svg"/><Relationship Id="rId127" Type="http://schemas.openxmlformats.org/officeDocument/2006/relationships/image" Target="../media/image152.png"/><Relationship Id="rId10" Type="http://schemas.openxmlformats.org/officeDocument/2006/relationships/image" Target="../media/image35.svg"/><Relationship Id="rId31" Type="http://schemas.openxmlformats.org/officeDocument/2006/relationships/image" Target="../media/image56.png"/><Relationship Id="rId52" Type="http://schemas.openxmlformats.org/officeDocument/2006/relationships/image" Target="../media/image77.svg"/><Relationship Id="rId73" Type="http://schemas.openxmlformats.org/officeDocument/2006/relationships/image" Target="../media/image98.png"/><Relationship Id="rId78" Type="http://schemas.openxmlformats.org/officeDocument/2006/relationships/image" Target="../media/image103.svg"/><Relationship Id="rId94" Type="http://schemas.openxmlformats.org/officeDocument/2006/relationships/image" Target="../media/image119.svg"/><Relationship Id="rId99" Type="http://schemas.openxmlformats.org/officeDocument/2006/relationships/image" Target="../media/image124.png"/><Relationship Id="rId101" Type="http://schemas.openxmlformats.org/officeDocument/2006/relationships/image" Target="../media/image126.png"/><Relationship Id="rId122" Type="http://schemas.openxmlformats.org/officeDocument/2006/relationships/image" Target="../media/image147.svg"/><Relationship Id="rId143" Type="http://schemas.openxmlformats.org/officeDocument/2006/relationships/image" Target="../media/image168.png"/><Relationship Id="rId148" Type="http://schemas.openxmlformats.org/officeDocument/2006/relationships/image" Target="../media/image173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26" Type="http://schemas.openxmlformats.org/officeDocument/2006/relationships/image" Target="../media/image51.svg"/><Relationship Id="rId47" Type="http://schemas.openxmlformats.org/officeDocument/2006/relationships/image" Target="../media/image72.png"/><Relationship Id="rId68" Type="http://schemas.openxmlformats.org/officeDocument/2006/relationships/image" Target="../media/image93.svg"/><Relationship Id="rId89" Type="http://schemas.openxmlformats.org/officeDocument/2006/relationships/image" Target="../media/image114.png"/><Relationship Id="rId112" Type="http://schemas.openxmlformats.org/officeDocument/2006/relationships/image" Target="../media/image137.svg"/><Relationship Id="rId133" Type="http://schemas.openxmlformats.org/officeDocument/2006/relationships/image" Target="../media/image158.png"/><Relationship Id="rId154" Type="http://schemas.openxmlformats.org/officeDocument/2006/relationships/image" Target="../media/image179.svg"/><Relationship Id="rId16" Type="http://schemas.openxmlformats.org/officeDocument/2006/relationships/image" Target="../media/image41.svg"/><Relationship Id="rId37" Type="http://schemas.openxmlformats.org/officeDocument/2006/relationships/image" Target="../media/image62.png"/><Relationship Id="rId58" Type="http://schemas.openxmlformats.org/officeDocument/2006/relationships/image" Target="../media/image83.svg"/><Relationship Id="rId79" Type="http://schemas.openxmlformats.org/officeDocument/2006/relationships/image" Target="../media/image104.png"/><Relationship Id="rId102" Type="http://schemas.openxmlformats.org/officeDocument/2006/relationships/image" Target="../media/image127.svg"/><Relationship Id="rId123" Type="http://schemas.openxmlformats.org/officeDocument/2006/relationships/image" Target="../media/image148.png"/><Relationship Id="rId144" Type="http://schemas.openxmlformats.org/officeDocument/2006/relationships/image" Target="../media/image169.svg"/><Relationship Id="rId90" Type="http://schemas.openxmlformats.org/officeDocument/2006/relationships/image" Target="../media/image115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sv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" Type="http://schemas.openxmlformats.org/officeDocument/2006/relationships/image" Target="../media/image198.svg"/><Relationship Id="rId21" Type="http://schemas.openxmlformats.org/officeDocument/2006/relationships/image" Target="../media/image216.svg"/><Relationship Id="rId34" Type="http://schemas.openxmlformats.org/officeDocument/2006/relationships/image" Target="../media/image229.png"/><Relationship Id="rId7" Type="http://schemas.openxmlformats.org/officeDocument/2006/relationships/image" Target="../media/image202.svg"/><Relationship Id="rId12" Type="http://schemas.openxmlformats.org/officeDocument/2006/relationships/image" Target="../media/image207.png"/><Relationship Id="rId17" Type="http://schemas.openxmlformats.org/officeDocument/2006/relationships/image" Target="../media/image212.svg"/><Relationship Id="rId25" Type="http://schemas.openxmlformats.org/officeDocument/2006/relationships/image" Target="../media/image220.svg"/><Relationship Id="rId33" Type="http://schemas.openxmlformats.org/officeDocument/2006/relationships/image" Target="../media/image228.sv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29" Type="http://schemas.openxmlformats.org/officeDocument/2006/relationships/image" Target="../media/image22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1.png"/><Relationship Id="rId11" Type="http://schemas.openxmlformats.org/officeDocument/2006/relationships/image" Target="../media/image206.svg"/><Relationship Id="rId24" Type="http://schemas.openxmlformats.org/officeDocument/2006/relationships/image" Target="../media/image219.png"/><Relationship Id="rId32" Type="http://schemas.openxmlformats.org/officeDocument/2006/relationships/image" Target="../media/image227.png"/><Relationship Id="rId5" Type="http://schemas.openxmlformats.org/officeDocument/2006/relationships/image" Target="../media/image200.svg"/><Relationship Id="rId15" Type="http://schemas.openxmlformats.org/officeDocument/2006/relationships/image" Target="../media/image210.svg"/><Relationship Id="rId23" Type="http://schemas.openxmlformats.org/officeDocument/2006/relationships/image" Target="../media/image218.svg"/><Relationship Id="rId28" Type="http://schemas.openxmlformats.org/officeDocument/2006/relationships/image" Target="../media/image223.png"/><Relationship Id="rId10" Type="http://schemas.openxmlformats.org/officeDocument/2006/relationships/image" Target="../media/image205.png"/><Relationship Id="rId19" Type="http://schemas.openxmlformats.org/officeDocument/2006/relationships/image" Target="../media/image214.svg"/><Relationship Id="rId31" Type="http://schemas.openxmlformats.org/officeDocument/2006/relationships/image" Target="../media/image226.svg"/><Relationship Id="rId4" Type="http://schemas.openxmlformats.org/officeDocument/2006/relationships/image" Target="../media/image199.png"/><Relationship Id="rId9" Type="http://schemas.openxmlformats.org/officeDocument/2006/relationships/image" Target="../media/image204.sv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Relationship Id="rId27" Type="http://schemas.openxmlformats.org/officeDocument/2006/relationships/image" Target="../media/image222.svg"/><Relationship Id="rId30" Type="http://schemas.openxmlformats.org/officeDocument/2006/relationships/image" Target="../media/image225.png"/><Relationship Id="rId35" Type="http://schemas.openxmlformats.org/officeDocument/2006/relationships/image" Target="../media/image230.svg"/><Relationship Id="rId8" Type="http://schemas.openxmlformats.org/officeDocument/2006/relationships/image" Target="../media/image20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8F34-1E0F-57D0-9881-A6528974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3A71EE2-3EE1-A062-1924-85F541D8A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B231180-B54B-095F-BFD3-7C5CF1D2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BF2853B-30C0-8F5D-8648-ECC29568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Serial peripheral interface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676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1A5B-BB8F-C82C-7B4F-AE283541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21B3BAE-6480-A10E-9970-0830CCDF9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F1EB98-2CCC-4D82-EFC5-7F647F4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5BE3FEF-47CB-7E1A-4948-1B0BC863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Every clock cycle, main and sub shifts out one bit and reads one bit.</a:t>
            </a:r>
          </a:p>
          <a:p>
            <a:r>
              <a:rPr lang="en-GB" dirty="0"/>
              <a:t>After 8 cycles one byte is transmitted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4C3B089-7085-2AE5-CFDF-4D69104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3573108"/>
            <a:ext cx="4944165" cy="257210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B863C09-88A5-DDB7-9969-8C4DFD66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4" y="2395434"/>
            <a:ext cx="3496163" cy="70494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A9CBD75-C7F9-47C9-E6C1-F0CB65F2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2" y="3830319"/>
            <a:ext cx="1428949" cy="2314898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71FC6BB-44F8-11C4-A88D-4FD21FB52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930" y="3716337"/>
            <a:ext cx="12955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7A07-31D5-49F2-BDB0-D9B20A0F2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E2A1B07-1FB3-6E7B-213B-14670BEBE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A7ECF8B-D671-16F5-48DD-D3F5DA27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3390997C-584C-C764-47E7-E79EAC3D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2" y="2439076"/>
            <a:ext cx="8949304" cy="35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3755-9E5C-84CC-DDC4-C76BC18D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3EF5BBB-B25E-1B37-01B4-BF345DF3A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6AE3307-DE63-A276-485C-DE581EBE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EA79BA5-65B9-F698-72C2-E3A3A44E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Only handles short distances</a:t>
            </a:r>
          </a:p>
          <a:p>
            <a:pPr lvl="1"/>
            <a:r>
              <a:rPr lang="en-GB" dirty="0"/>
              <a:t>No formal protocol</a:t>
            </a:r>
          </a:p>
          <a:p>
            <a:pPr lvl="1"/>
            <a:r>
              <a:rPr lang="en-GB" dirty="0"/>
              <a:t>No interrupts</a:t>
            </a:r>
          </a:p>
          <a:p>
            <a:pPr lvl="1"/>
            <a:r>
              <a:rPr lang="en-GB" dirty="0"/>
              <a:t>No flow control</a:t>
            </a:r>
          </a:p>
          <a:p>
            <a:pPr lvl="1"/>
            <a:r>
              <a:rPr lang="en-GB" dirty="0"/>
              <a:t>No acknowledgement</a:t>
            </a:r>
          </a:p>
          <a:p>
            <a:pPr lvl="1"/>
            <a:r>
              <a:rPr lang="en-GB" dirty="0"/>
              <a:t>No error check</a:t>
            </a:r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F61BBD50-23A3-D962-1714-09B5CF64225D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Good signal integrity</a:t>
            </a:r>
          </a:p>
          <a:p>
            <a:pPr lvl="1"/>
            <a:r>
              <a:rPr lang="en-GB" dirty="0"/>
              <a:t>High throughput</a:t>
            </a:r>
          </a:p>
          <a:p>
            <a:pPr lvl="1"/>
            <a:r>
              <a:rPr lang="en-GB" dirty="0"/>
              <a:t>Full duplex (both can transmit and receive simultaneously)</a:t>
            </a:r>
          </a:p>
          <a:p>
            <a:pPr lvl="1"/>
            <a:r>
              <a:rPr lang="en-GB" dirty="0"/>
              <a:t>Simple hardware</a:t>
            </a:r>
          </a:p>
          <a:p>
            <a:pPr lvl="1"/>
            <a:r>
              <a:rPr lang="en-GB" dirty="0"/>
              <a:t>Low power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26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3DEF2-78E4-337C-680B-8DBEB34C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F6A1433-4663-64DA-6D5C-A16633E3E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3D93686-D4B3-DFAC-7790-D8E484A1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378D887-89EE-9506-8B42-A73196CB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Inter-integrated circuit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</a:t>
            </a:r>
            <a:r>
              <a:rPr lang="en-GB" dirty="0" err="1"/>
              <a:t>Eeprom</a:t>
            </a:r>
            <a:r>
              <a:rPr lang="en-GB" dirty="0"/>
              <a:t>, real-time clocks, simple LCDs</a:t>
            </a:r>
          </a:p>
          <a:p>
            <a:r>
              <a:rPr lang="en-GB" dirty="0"/>
              <a:t>System Management Bus (</a:t>
            </a:r>
            <a:r>
              <a:rPr lang="en-GB" dirty="0" err="1"/>
              <a:t>SMBus</a:t>
            </a:r>
            <a:r>
              <a:rPr lang="en-GB" dirty="0"/>
              <a:t>) defines stricter substandard</a:t>
            </a:r>
          </a:p>
          <a:p>
            <a:r>
              <a:rPr lang="en-GB" dirty="0"/>
              <a:t>Typically 100 kbit/s</a:t>
            </a:r>
          </a:p>
        </p:txBody>
      </p:sp>
    </p:spTree>
    <p:extLst>
      <p:ext uri="{BB962C8B-B14F-4D97-AF65-F5344CB8AC3E}">
        <p14:creationId xmlns:p14="http://schemas.microsoft.com/office/powerpoint/2010/main" val="82265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81AB3-20AE-796D-3092-98CE5260D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427EA68-CBDA-C2EA-1025-2C2527279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9B821A8-1F1A-6C5E-CC80-C211F734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35B1C12-6E19-ED59-AD82-ECF9E32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71" y="1349375"/>
            <a:ext cx="4432154" cy="4770437"/>
          </a:xfrm>
        </p:spPr>
        <p:txBody>
          <a:bodyPr/>
          <a:lstStyle/>
          <a:p>
            <a:r>
              <a:rPr lang="en-GB" dirty="0"/>
              <a:t>Starts by pulling SDA low while SCL is high</a:t>
            </a:r>
          </a:p>
          <a:p>
            <a:r>
              <a:rPr lang="en-GB" dirty="0"/>
              <a:t>Sends address to node to communicate with</a:t>
            </a:r>
          </a:p>
          <a:p>
            <a:r>
              <a:rPr lang="en-GB" dirty="0"/>
              <a:t>Send data 8 bits at a time until stop</a:t>
            </a:r>
          </a:p>
          <a:p>
            <a:r>
              <a:rPr lang="en-GB" dirty="0"/>
              <a:t>Ack on every byte</a:t>
            </a:r>
          </a:p>
          <a:p>
            <a:endParaRPr lang="en-GB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1760F29-8E8B-9437-064C-F20F002C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3" y="4692028"/>
            <a:ext cx="6077798" cy="99073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A0E9BA3D-4569-4CF2-5F66-F65997C4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727541"/>
            <a:ext cx="6138361" cy="15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63E7-29DF-4BAC-E176-2A74089B1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D85D931-A8B3-D404-FE4C-3EBEF0FC9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B9BBA55-BA08-DECC-00DF-E917A40A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502A9FB-73F1-C2B9-4E1C-184BF5D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Slow</a:t>
            </a:r>
          </a:p>
          <a:p>
            <a:pPr lvl="1"/>
            <a:r>
              <a:rPr lang="en-GB" dirty="0"/>
              <a:t>Address conflicts</a:t>
            </a:r>
          </a:p>
          <a:p>
            <a:pPr lvl="1"/>
            <a:r>
              <a:rPr lang="en-GB" dirty="0"/>
              <a:t>Requires more space on PCB</a:t>
            </a:r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DEB95707-A31D-837B-E078-052B43096F9E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Cheap</a:t>
            </a:r>
          </a:p>
          <a:p>
            <a:pPr lvl="1"/>
            <a:r>
              <a:rPr lang="en-GB" dirty="0"/>
              <a:t>Require only two pins to control a full network</a:t>
            </a:r>
          </a:p>
          <a:p>
            <a:pPr lvl="1"/>
            <a:r>
              <a:rPr lang="en-GB" dirty="0"/>
              <a:t>Semi duplex</a:t>
            </a:r>
          </a:p>
          <a:p>
            <a:pPr lvl="1"/>
            <a:r>
              <a:rPr lang="en-GB" dirty="0"/>
              <a:t>Addressing</a:t>
            </a:r>
          </a:p>
          <a:p>
            <a:pPr lvl="1"/>
            <a:r>
              <a:rPr lang="en-GB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63279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76040-5125-C3F4-1CF2-EAAAE30A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7EFAB71-D73C-D06D-E11C-3C088339F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UART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31C20B10-E34F-EF3A-68E5-E0FAEC37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UART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46868FD-24C9-73DE-95A5-6FF8E458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Universal Asynchronous </a:t>
            </a:r>
            <a:r>
              <a:rPr lang="en-GB" dirty="0" err="1"/>
              <a:t>Reciever</a:t>
            </a:r>
            <a:r>
              <a:rPr lang="en-GB" dirty="0"/>
              <a:t>-Transmitter</a:t>
            </a:r>
          </a:p>
          <a:p>
            <a:r>
              <a:rPr lang="en-GB" dirty="0"/>
              <a:t>USART also exist which support synchronous communication</a:t>
            </a:r>
          </a:p>
          <a:p>
            <a:r>
              <a:rPr lang="en-GB" dirty="0"/>
              <a:t>Used for serial communication</a:t>
            </a:r>
          </a:p>
          <a:p>
            <a:r>
              <a:rPr lang="en-GB" dirty="0"/>
              <a:t>Also known as RS232</a:t>
            </a:r>
          </a:p>
        </p:txBody>
      </p:sp>
    </p:spTree>
    <p:extLst>
      <p:ext uri="{BB962C8B-B14F-4D97-AF65-F5344CB8AC3E}">
        <p14:creationId xmlns:p14="http://schemas.microsoft.com/office/powerpoint/2010/main" val="234269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65483-3B1E-4390-3F1C-69F8E741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0EE86D-66EC-5D51-5294-4ED6F135E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UART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1AB469A-F68B-1378-933A-59C11B85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625F6F0-56B3-F582-22B7-FCACFDB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71" y="1349375"/>
            <a:ext cx="4432154" cy="4770437"/>
          </a:xfrm>
        </p:spPr>
        <p:txBody>
          <a:bodyPr/>
          <a:lstStyle/>
          <a:p>
            <a:r>
              <a:rPr lang="en-GB" dirty="0"/>
              <a:t>Requires same configuration on both ends for:</a:t>
            </a:r>
          </a:p>
          <a:p>
            <a:pPr lvl="1"/>
            <a:r>
              <a:rPr lang="en-GB" dirty="0"/>
              <a:t>Voltage (can be solved with level switch)</a:t>
            </a:r>
          </a:p>
          <a:p>
            <a:pPr lvl="1"/>
            <a:r>
              <a:rPr lang="en-GB" dirty="0" err="1"/>
              <a:t>Baudrate</a:t>
            </a:r>
            <a:endParaRPr lang="en-GB" dirty="0"/>
          </a:p>
          <a:p>
            <a:pPr lvl="1"/>
            <a:r>
              <a:rPr lang="en-GB" dirty="0"/>
              <a:t>Parity bit</a:t>
            </a:r>
          </a:p>
          <a:p>
            <a:pPr lvl="1"/>
            <a:r>
              <a:rPr lang="en-GB" dirty="0"/>
              <a:t>Data bits size</a:t>
            </a:r>
          </a:p>
          <a:p>
            <a:pPr lvl="1"/>
            <a:r>
              <a:rPr lang="en-GB" dirty="0"/>
              <a:t>Stop bits size</a:t>
            </a:r>
          </a:p>
          <a:p>
            <a:pPr lvl="1"/>
            <a:r>
              <a:rPr lang="en-GB" dirty="0"/>
              <a:t>Flow control</a:t>
            </a:r>
          </a:p>
          <a:p>
            <a:endParaRPr lang="en-GB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9FA0C52-8821-609F-6019-8D3F1EEA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97" y="4372704"/>
            <a:ext cx="9070903" cy="15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5FC096B7-289F-EFFC-0839-02F4A68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4" y="2192858"/>
            <a:ext cx="5153620" cy="17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5E66-8153-328D-736E-4B115669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4AFFD19-4B2F-FC7D-358B-56EA78B95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 err="1"/>
              <a:t>Uart</a:t>
            </a:r>
            <a:endParaRPr lang="en-GB" dirty="0"/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16631B9-23D3-99F7-E57F-3C8BCE83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E8B1E2E-D21A-06A5-42EC-0E836E5E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Only allows two devices on bus</a:t>
            </a:r>
          </a:p>
          <a:p>
            <a:pPr lvl="1"/>
            <a:r>
              <a:rPr lang="en-GB" dirty="0"/>
              <a:t>Low speed</a:t>
            </a:r>
          </a:p>
          <a:p>
            <a:pPr marL="2160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230AAC01-2399-9F1C-9D45-27D951BFFF97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No clock signal requirement</a:t>
            </a:r>
          </a:p>
          <a:p>
            <a:pPr lvl="1"/>
            <a:r>
              <a:rPr lang="en-GB" dirty="0"/>
              <a:t>Error detection</a:t>
            </a:r>
          </a:p>
          <a:p>
            <a:pPr lvl="1"/>
            <a:r>
              <a:rPr lang="en-GB" dirty="0"/>
              <a:t>Supports longer distances</a:t>
            </a:r>
          </a:p>
        </p:txBody>
      </p:sp>
    </p:spTree>
    <p:extLst>
      <p:ext uri="{BB962C8B-B14F-4D97-AF65-F5344CB8AC3E}">
        <p14:creationId xmlns:p14="http://schemas.microsoft.com/office/powerpoint/2010/main" val="4046862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Jtag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4D583-E92F-F572-7EF8-60E0AEAC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FDA4CCA-91A5-2D7B-E7BB-22D12839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JTAG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0A14B72-E9C8-6541-62C2-AC9B3F34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JTAG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E02854A-CC6E-DC70-C651-5B47BADC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Joint Test Action Group</a:t>
            </a:r>
          </a:p>
          <a:p>
            <a:r>
              <a:rPr lang="en-GB" dirty="0"/>
              <a:t>Industry standard for verifying electronics</a:t>
            </a:r>
          </a:p>
          <a:p>
            <a:r>
              <a:rPr lang="en-GB" dirty="0"/>
              <a:t>Used for debugging embedded systems</a:t>
            </a:r>
          </a:p>
          <a:p>
            <a:r>
              <a:rPr lang="en-GB" dirty="0"/>
              <a:t>Dedicated debug port </a:t>
            </a:r>
          </a:p>
          <a:p>
            <a:r>
              <a:rPr lang="en-GB" dirty="0"/>
              <a:t>Direct access to system addresses and data buses</a:t>
            </a:r>
          </a:p>
          <a:p>
            <a:r>
              <a:rPr lang="en-GB" dirty="0"/>
              <a:t>Test Access Port (TAP) is a key element</a:t>
            </a:r>
          </a:p>
          <a:p>
            <a:r>
              <a:rPr lang="en-GB" dirty="0"/>
              <a:t>Serial Wire Debug (SWD) is a two pin alternative, defined for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111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FEA2-0937-D1CB-32BA-6D3892F3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475912C-D96E-254E-3406-00073291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JTAG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D212928-07AB-0C9E-8C15-14C35C69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660125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6A25CD6-E6EC-F4B1-1063-279AD47E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71" y="1349375"/>
            <a:ext cx="4432154" cy="4770437"/>
          </a:xfrm>
        </p:spPr>
        <p:txBody>
          <a:bodyPr>
            <a:normAutofit/>
          </a:bodyPr>
          <a:lstStyle/>
          <a:p>
            <a:r>
              <a:rPr lang="en-US" dirty="0"/>
              <a:t>TDI (Test Data Input) — test data input. The commands and data are inserted into the chip through this pin on the rising edge of the signal TCK.</a:t>
            </a:r>
          </a:p>
          <a:p>
            <a:r>
              <a:rPr lang="en-US" dirty="0"/>
              <a:t>TDO (Test Data Output) — serial data output. Commands and data are output from the chip through this pin on the falling edge of the signal TCK.</a:t>
            </a:r>
          </a:p>
          <a:p>
            <a:r>
              <a:rPr lang="en-US" dirty="0"/>
              <a:t>TCK (Test Clock) — clock input.</a:t>
            </a:r>
          </a:p>
          <a:p>
            <a:r>
              <a:rPr lang="en-US" dirty="0"/>
              <a:t>TMS (Test Mode Select) — controls the transitions between states of the finite state machine TAP.</a:t>
            </a:r>
          </a:p>
          <a:p>
            <a:r>
              <a:rPr lang="en-US" dirty="0"/>
              <a:t>TRST (Test Reset) — reset signal of the TAP finite state machine.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1B9B90-53FE-58F8-26BB-D78E46C3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1" y="1585645"/>
            <a:ext cx="3544814" cy="45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0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077B-7B8B-E18C-EDC8-2D0E73A8B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22B595-51B6-28D4-C6CC-BDBA35872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protocols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348E69-55B9-9D80-99E4-9D50E6602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576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C048-AEAF-3BD7-D746-7B09907DB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9A3587C-2B8B-5DC4-5631-1D30FBAB0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Other protocols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4F34C26-7C88-56C9-754D-F4FA310C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Other protocols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F892237-29EF-21E9-3BFC-C6B56F2A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Controller Area Network (CAN)</a:t>
            </a:r>
          </a:p>
          <a:p>
            <a:r>
              <a:rPr lang="en-GB" dirty="0"/>
              <a:t>Modbus</a:t>
            </a:r>
          </a:p>
          <a:p>
            <a:r>
              <a:rPr lang="en-GB" dirty="0"/>
              <a:t>Ethernet/IP</a:t>
            </a:r>
          </a:p>
          <a:p>
            <a:r>
              <a:rPr lang="en-GB" dirty="0" err="1"/>
              <a:t>EtherCAT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18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91052-2C4E-3326-E48B-20C40070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9330D4-2B96-274A-657F-52E26917D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topics related to </a:t>
            </a:r>
            <a:r>
              <a:rPr lang="en-US"/>
              <a:t>the course?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92DE23-BBD9-8F02-1897-FB5818F33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0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B5FF3-C12A-C9B6-3F0C-0DB281CED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CE137169-389E-62C5-01EA-1F3FB9683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9DEE50C-72D5-CE37-F4C3-C2920131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DMA Clarification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0822397-E686-2F7F-445D-17FC5830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Direct Memory access allows a peripheral device to write straight to memory</a:t>
            </a:r>
          </a:p>
          <a:p>
            <a:r>
              <a:rPr lang="en-GB" dirty="0"/>
              <a:t>DMA request from peripheral</a:t>
            </a:r>
          </a:p>
          <a:p>
            <a:r>
              <a:rPr lang="en-GB" dirty="0"/>
              <a:t>DMA Controller provides bus access to memory</a:t>
            </a:r>
          </a:p>
          <a:p>
            <a:r>
              <a:rPr lang="en-GB" dirty="0"/>
              <a:t>DMA Controller sends interrupt to processor when data transfer is done</a:t>
            </a:r>
          </a:p>
        </p:txBody>
      </p:sp>
    </p:spTree>
    <p:extLst>
      <p:ext uri="{BB962C8B-B14F-4D97-AF65-F5344CB8AC3E}">
        <p14:creationId xmlns:p14="http://schemas.microsoft.com/office/powerpoint/2010/main" val="1568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Communication interfaces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US" dirty="0"/>
              <a:t>SPI</a:t>
            </a:r>
          </a:p>
          <a:p>
            <a:r>
              <a:rPr lang="en-US" dirty="0"/>
              <a:t>UART</a:t>
            </a:r>
          </a:p>
          <a:p>
            <a:r>
              <a:rPr lang="en-US" dirty="0"/>
              <a:t>I2C</a:t>
            </a:r>
          </a:p>
          <a:p>
            <a:r>
              <a:rPr lang="en-US" dirty="0" err="1"/>
              <a:t>Jtag</a:t>
            </a:r>
            <a:endParaRPr lang="en-US" dirty="0"/>
          </a:p>
          <a:p>
            <a:r>
              <a:rPr lang="en-US" dirty="0"/>
              <a:t>Other topics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today’s lab we will implement a small </a:t>
            </a:r>
            <a:r>
              <a:rPr lang="en-GB" dirty="0" err="1"/>
              <a:t>uart</a:t>
            </a:r>
            <a:r>
              <a:rPr lang="en-GB" dirty="0"/>
              <a:t> interface to communicate with a PC-program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Flash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693</Words>
  <Application>Microsoft Office PowerPoint</Application>
  <PresentationFormat>Anpassad</PresentationFormat>
  <Paragraphs>151</Paragraphs>
  <Slides>34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39" baseType="lpstr">
      <vt:lpstr>Bagoss Standard</vt:lpstr>
      <vt:lpstr>Wingdings</vt:lpstr>
      <vt:lpstr>Arial</vt:lpstr>
      <vt:lpstr>Bagoss Standard Light</vt:lpstr>
      <vt:lpstr>Knowit2024</vt:lpstr>
      <vt:lpstr>Ground rules</vt:lpstr>
      <vt:lpstr>Visual prioritization</vt:lpstr>
      <vt:lpstr>PowerPoint skills</vt:lpstr>
      <vt:lpstr>PowerPoint-presentation</vt:lpstr>
      <vt:lpstr>Embedded academy Communication interfaces</vt:lpstr>
      <vt:lpstr>Content</vt:lpstr>
      <vt:lpstr>Lab</vt:lpstr>
      <vt:lpstr>Notes from previous session</vt:lpstr>
      <vt:lpstr>Reminder for today</vt:lpstr>
      <vt:lpstr>SPI</vt:lpstr>
      <vt:lpstr>SPI</vt:lpstr>
      <vt:lpstr>How it works</vt:lpstr>
      <vt:lpstr>How it works</vt:lpstr>
      <vt:lpstr>Pros and cons</vt:lpstr>
      <vt:lpstr>I2C</vt:lpstr>
      <vt:lpstr>I2C</vt:lpstr>
      <vt:lpstr>How it works</vt:lpstr>
      <vt:lpstr>Pros and cons</vt:lpstr>
      <vt:lpstr>UART</vt:lpstr>
      <vt:lpstr>UART</vt:lpstr>
      <vt:lpstr>How it works</vt:lpstr>
      <vt:lpstr>Pros and cons</vt:lpstr>
      <vt:lpstr>Jtag</vt:lpstr>
      <vt:lpstr>JTAG</vt:lpstr>
      <vt:lpstr>How it works</vt:lpstr>
      <vt:lpstr>Other protocols</vt:lpstr>
      <vt:lpstr>Other protocols</vt:lpstr>
      <vt:lpstr>Other topics related to the course?</vt:lpstr>
      <vt:lpstr>DMA Clarification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12</cp:revision>
  <dcterms:created xsi:type="dcterms:W3CDTF">2024-05-16T05:47:56Z</dcterms:created>
  <dcterms:modified xsi:type="dcterms:W3CDTF">2024-12-03T16:14:08Z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