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49"/>
  </p:notesMasterIdLst>
  <p:handoutMasterIdLst>
    <p:handoutMasterId r:id="rId50"/>
  </p:handoutMasterIdLst>
  <p:sldIdLst>
    <p:sldId id="482" r:id="rId5"/>
    <p:sldId id="486" r:id="rId6"/>
    <p:sldId id="488" r:id="rId7"/>
    <p:sldId id="256" r:id="rId8"/>
    <p:sldId id="473" r:id="rId9"/>
    <p:sldId id="523" r:id="rId10"/>
    <p:sldId id="479" r:id="rId11"/>
    <p:sldId id="492" r:id="rId12"/>
    <p:sldId id="489" r:id="rId13"/>
    <p:sldId id="490" r:id="rId14"/>
    <p:sldId id="491" r:id="rId15"/>
    <p:sldId id="493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15" r:id="rId30"/>
    <p:sldId id="516" r:id="rId31"/>
    <p:sldId id="520" r:id="rId32"/>
    <p:sldId id="521" r:id="rId33"/>
    <p:sldId id="519" r:id="rId34"/>
    <p:sldId id="508" r:id="rId35"/>
    <p:sldId id="522" r:id="rId36"/>
    <p:sldId id="509" r:id="rId37"/>
    <p:sldId id="510" r:id="rId38"/>
    <p:sldId id="512" r:id="rId39"/>
    <p:sldId id="511" r:id="rId40"/>
    <p:sldId id="524" r:id="rId41"/>
    <p:sldId id="525" r:id="rId42"/>
    <p:sldId id="526" r:id="rId43"/>
    <p:sldId id="513" r:id="rId44"/>
    <p:sldId id="514" r:id="rId45"/>
    <p:sldId id="466" r:id="rId46"/>
    <p:sldId id="280" r:id="rId47"/>
    <p:sldId id="472" r:id="rId48"/>
  </p:sldIdLst>
  <p:sldSz cx="11520488" cy="6480175"/>
  <p:notesSz cx="6858000" cy="9144000"/>
  <p:embeddedFontLst>
    <p:embeddedFont>
      <p:font typeface="Bagoss Standard"/>
      <p:regular r:id="rId51"/>
      <p:bold r:id="rId52"/>
      <p:italic r:id="rId53"/>
      <p:boldItalic r:id="rId54"/>
    </p:embeddedFont>
    <p:embeddedFont>
      <p:font typeface="Bagoss Standard Light" panose="020B0304060102020204"/>
      <p:regular r:id="rId55"/>
      <p:italic r:id="rId56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73"/>
            <p14:sldId id="523"/>
            <p14:sldId id="479"/>
            <p14:sldId id="492"/>
            <p14:sldId id="489"/>
            <p14:sldId id="490"/>
            <p14:sldId id="491"/>
            <p14:sldId id="493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15"/>
            <p14:sldId id="516"/>
            <p14:sldId id="520"/>
            <p14:sldId id="521"/>
            <p14:sldId id="519"/>
            <p14:sldId id="508"/>
            <p14:sldId id="522"/>
            <p14:sldId id="509"/>
            <p14:sldId id="510"/>
            <p14:sldId id="512"/>
            <p14:sldId id="511"/>
            <p14:sldId id="524"/>
            <p14:sldId id="525"/>
            <p14:sldId id="526"/>
            <p14:sldId id="513"/>
            <p14:sldId id="514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0CD7F-5158-4DF2-AB13-71DCD94D57CD}" v="5" dt="2024-11-12T07:22:17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18" autoAdjust="0"/>
  </p:normalViewPr>
  <p:slideViewPr>
    <p:cSldViewPr snapToGrid="0">
      <p:cViewPr varScale="1">
        <p:scale>
          <a:sx n="114" d="100"/>
          <a:sy n="114" d="100"/>
        </p:scale>
        <p:origin x="84" y="330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5EBBA4A4-9A01-4BC6-B437-11A692127512}"/>
    <pc:docChg chg="undo redo custSel addSld delSld modSld sldOrd modSection">
      <pc:chgData name="Joel Strand" userId="1ae27631-271c-45c5-9edf-3c473bbfdee0" providerId="ADAL" clId="{5EBBA4A4-9A01-4BC6-B437-11A692127512}" dt="2024-10-21T07:58:13.511" v="2238" actId="1076"/>
      <pc:docMkLst>
        <pc:docMk/>
      </pc:docMkLst>
      <pc:sldChg chg="modSp mod ord">
        <pc:chgData name="Joel Strand" userId="1ae27631-271c-45c5-9edf-3c473bbfdee0" providerId="ADAL" clId="{5EBBA4A4-9A01-4BC6-B437-11A692127512}" dt="2024-10-18T11:13:11.423" v="737"/>
        <pc:sldMkLst>
          <pc:docMk/>
          <pc:sldMk cId="3067598812" sldId="479"/>
        </pc:sldMkLst>
        <pc:spChg chg="mod">
          <ac:chgData name="Joel Strand" userId="1ae27631-271c-45c5-9edf-3c473bbfdee0" providerId="ADAL" clId="{5EBBA4A4-9A01-4BC6-B437-11A692127512}" dt="2024-10-18T11:13:00.869" v="735" actId="20577"/>
          <ac:spMkLst>
            <pc:docMk/>
            <pc:sldMk cId="3067598812" sldId="479"/>
            <ac:spMk id="2" creationId="{E96992EA-9B76-299D-F1A8-E1F25D874AD0}"/>
          </ac:spMkLst>
        </pc:spChg>
      </pc:sldChg>
      <pc:sldChg chg="addSp modSp mod">
        <pc:chgData name="Joel Strand" userId="1ae27631-271c-45c5-9edf-3c473bbfdee0" providerId="ADAL" clId="{5EBBA4A4-9A01-4BC6-B437-11A692127512}" dt="2024-10-18T11:23:21.586" v="1551" actId="20577"/>
        <pc:sldMkLst>
          <pc:docMk/>
          <pc:sldMk cId="3020310419" sldId="489"/>
        </pc:sldMkLst>
        <pc:spChg chg="mod">
          <ac:chgData name="Joel Strand" userId="1ae27631-271c-45c5-9edf-3c473bbfdee0" providerId="ADAL" clId="{5EBBA4A4-9A01-4BC6-B437-11A692127512}" dt="2024-10-18T11:23:21.586" v="1551" actId="20577"/>
          <ac:spMkLst>
            <pc:docMk/>
            <pc:sldMk cId="3020310419" sldId="489"/>
            <ac:spMk id="2" creationId="{E96992EA-9B76-299D-F1A8-E1F25D874AD0}"/>
          </ac:spMkLst>
        </pc:spChg>
        <pc:spChg chg="mod">
          <ac:chgData name="Joel Strand" userId="1ae27631-271c-45c5-9edf-3c473bbfdee0" providerId="ADAL" clId="{5EBBA4A4-9A01-4BC6-B437-11A692127512}" dt="2024-10-18T11:16:04.361" v="871" actId="1076"/>
          <ac:spMkLst>
            <pc:docMk/>
            <pc:sldMk cId="3020310419" sldId="489"/>
            <ac:spMk id="9" creationId="{C1FE4161-D4A0-365A-1849-96611858DCD5}"/>
          </ac:spMkLst>
        </pc:spChg>
        <pc:picChg chg="add mod">
          <ac:chgData name="Joel Strand" userId="1ae27631-271c-45c5-9edf-3c473bbfdee0" providerId="ADAL" clId="{5EBBA4A4-9A01-4BC6-B437-11A692127512}" dt="2024-10-18T11:15:51.982" v="869" actId="1076"/>
          <ac:picMkLst>
            <pc:docMk/>
            <pc:sldMk cId="3020310419" sldId="489"/>
            <ac:picMk id="1026" creationId="{D612F924-2A2F-2E00-A600-DD1C41AD03A6}"/>
          </ac:picMkLst>
        </pc:picChg>
        <pc:picChg chg="add mod">
          <ac:chgData name="Joel Strand" userId="1ae27631-271c-45c5-9edf-3c473bbfdee0" providerId="ADAL" clId="{5EBBA4A4-9A01-4BC6-B437-11A692127512}" dt="2024-10-18T11:16:09.225" v="875" actId="1076"/>
          <ac:picMkLst>
            <pc:docMk/>
            <pc:sldMk cId="3020310419" sldId="489"/>
            <ac:picMk id="1028" creationId="{DBBEAD3D-980A-4508-9AD8-1219C798F370}"/>
          </ac:picMkLst>
        </pc:picChg>
        <pc:picChg chg="add">
          <ac:chgData name="Joel Strand" userId="1ae27631-271c-45c5-9edf-3c473bbfdee0" providerId="ADAL" clId="{5EBBA4A4-9A01-4BC6-B437-11A692127512}" dt="2024-10-18T11:16:30.168" v="946"/>
          <ac:picMkLst>
            <pc:docMk/>
            <pc:sldMk cId="3020310419" sldId="489"/>
            <ac:picMk id="1030" creationId="{171FBBE0-4B89-C92E-97E4-D0BA934F6299}"/>
          </ac:picMkLst>
        </pc:picChg>
      </pc:sldChg>
      <pc:sldChg chg="addSp modSp mod">
        <pc:chgData name="Joel Strand" userId="1ae27631-271c-45c5-9edf-3c473bbfdee0" providerId="ADAL" clId="{5EBBA4A4-9A01-4BC6-B437-11A692127512}" dt="2024-10-18T11:14:19.534" v="761" actId="27636"/>
        <pc:sldMkLst>
          <pc:docMk/>
          <pc:sldMk cId="861457876" sldId="492"/>
        </pc:sldMkLst>
        <pc:spChg chg="mod">
          <ac:chgData name="Joel Strand" userId="1ae27631-271c-45c5-9edf-3c473bbfdee0" providerId="ADAL" clId="{5EBBA4A4-9A01-4BC6-B437-11A692127512}" dt="2024-10-18T11:13:57.616" v="756" actId="1076"/>
          <ac:spMkLst>
            <pc:docMk/>
            <pc:sldMk cId="861457876" sldId="492"/>
            <ac:spMk id="2" creationId="{E96992EA-9B76-299D-F1A8-E1F25D874AD0}"/>
          </ac:spMkLst>
        </pc:spChg>
        <pc:spChg chg="add mod">
          <ac:chgData name="Joel Strand" userId="1ae27631-271c-45c5-9edf-3c473bbfdee0" providerId="ADAL" clId="{5EBBA4A4-9A01-4BC6-B437-11A692127512}" dt="2024-10-18T11:14:19.534" v="761" actId="27636"/>
          <ac:spMkLst>
            <pc:docMk/>
            <pc:sldMk cId="861457876" sldId="492"/>
            <ac:spMk id="3" creationId="{362B90AD-ADF5-2EE3-395C-AD3E2A6AD4A1}"/>
          </ac:spMkLst>
        </pc:spChg>
        <pc:spChg chg="mod">
          <ac:chgData name="Joel Strand" userId="1ae27631-271c-45c5-9edf-3c473bbfdee0" providerId="ADAL" clId="{5EBBA4A4-9A01-4BC6-B437-11A692127512}" dt="2024-10-18T11:13:53.519" v="755" actId="1076"/>
          <ac:spMkLst>
            <pc:docMk/>
            <pc:sldMk cId="861457876" sldId="492"/>
            <ac:spMk id="9" creationId="{C1FE4161-D4A0-365A-1849-96611858DCD5}"/>
          </ac:spMkLst>
        </pc:spChg>
      </pc:sldChg>
      <pc:sldChg chg="modSp mod">
        <pc:chgData name="Joel Strand" userId="1ae27631-271c-45c5-9edf-3c473bbfdee0" providerId="ADAL" clId="{5EBBA4A4-9A01-4BC6-B437-11A692127512}" dt="2024-10-18T11:39:34.951" v="1777" actId="20577"/>
        <pc:sldMkLst>
          <pc:docMk/>
          <pc:sldMk cId="2327384739" sldId="493"/>
        </pc:sldMkLst>
        <pc:spChg chg="mod">
          <ac:chgData name="Joel Strand" userId="1ae27631-271c-45c5-9edf-3c473bbfdee0" providerId="ADAL" clId="{5EBBA4A4-9A01-4BC6-B437-11A692127512}" dt="2024-10-18T11:39:34.951" v="17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5EBBA4A4-9A01-4BC6-B437-11A692127512}" dt="2024-10-18T06:18:40.450" v="1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5EBBA4A4-9A01-4BC6-B437-11A692127512}" dt="2024-10-21T07:49:09.605" v="1981" actId="114"/>
        <pc:sldMkLst>
          <pc:docMk/>
          <pc:sldMk cId="617800683" sldId="496"/>
        </pc:sldMkLst>
        <pc:spChg chg="mod">
          <ac:chgData name="Joel Strand" userId="1ae27631-271c-45c5-9edf-3c473bbfdee0" providerId="ADAL" clId="{5EBBA4A4-9A01-4BC6-B437-11A692127512}" dt="2024-10-21T07:49:09.605" v="1981" actId="114"/>
          <ac:spMkLst>
            <pc:docMk/>
            <pc:sldMk cId="617800683" sldId="496"/>
            <ac:spMk id="2" creationId="{E96992EA-9B76-299D-F1A8-E1F25D874AD0}"/>
          </ac:spMkLst>
        </pc:spChg>
      </pc:sldChg>
      <pc:sldChg chg="addSp delSp modSp mod">
        <pc:chgData name="Joel Strand" userId="1ae27631-271c-45c5-9edf-3c473bbfdee0" providerId="ADAL" clId="{5EBBA4A4-9A01-4BC6-B437-11A692127512}" dt="2024-10-21T07:56:50.497" v="2231" actId="20577"/>
        <pc:sldMkLst>
          <pc:docMk/>
          <pc:sldMk cId="1706444228" sldId="497"/>
        </pc:sldMkLst>
        <pc:spChg chg="add del mod">
          <ac:chgData name="Joel Strand" userId="1ae27631-271c-45c5-9edf-3c473bbfdee0" providerId="ADAL" clId="{5EBBA4A4-9A01-4BC6-B437-11A692127512}" dt="2024-10-21T07:49:17.396" v="1982" actId="478"/>
          <ac:spMkLst>
            <pc:docMk/>
            <pc:sldMk cId="1706444228" sldId="497"/>
            <ac:spMk id="2" creationId="{E96992EA-9B76-299D-F1A8-E1F25D874AD0}"/>
          </ac:spMkLst>
        </pc:spChg>
        <pc:spChg chg="add mod">
          <ac:chgData name="Joel Strand" userId="1ae27631-271c-45c5-9edf-3c473bbfdee0" providerId="ADAL" clId="{5EBBA4A4-9A01-4BC6-B437-11A692127512}" dt="2024-10-21T07:49:05.508" v="1973"/>
          <ac:spMkLst>
            <pc:docMk/>
            <pc:sldMk cId="1706444228" sldId="497"/>
            <ac:spMk id="3" creationId="{85F37C04-4437-CB38-372F-FC4806234EB3}"/>
          </ac:spMkLst>
        </pc:spChg>
        <pc:spChg chg="add del mod">
          <ac:chgData name="Joel Strand" userId="1ae27631-271c-45c5-9edf-3c473bbfdee0" providerId="ADAL" clId="{5EBBA4A4-9A01-4BC6-B437-11A692127512}" dt="2024-10-21T07:49:04.237" v="1971" actId="478"/>
          <ac:spMkLst>
            <pc:docMk/>
            <pc:sldMk cId="1706444228" sldId="497"/>
            <ac:spMk id="5" creationId="{E197505E-8CFC-7087-9765-DB39C9E95993}"/>
          </ac:spMkLst>
        </pc:spChg>
        <pc:spChg chg="add mod">
          <ac:chgData name="Joel Strand" userId="1ae27631-271c-45c5-9edf-3c473bbfdee0" providerId="ADAL" clId="{5EBBA4A4-9A01-4BC6-B437-11A692127512}" dt="2024-10-21T07:56:50.497" v="2231" actId="20577"/>
          <ac:spMkLst>
            <pc:docMk/>
            <pc:sldMk cId="1706444228" sldId="497"/>
            <ac:spMk id="6" creationId="{D7C9CCB1-DC66-BEDD-4C57-A78A55E590E8}"/>
          </ac:spMkLst>
        </pc:spChg>
      </pc:sldChg>
      <pc:sldChg chg="addSp delSp modSp mod">
        <pc:chgData name="Joel Strand" userId="1ae27631-271c-45c5-9edf-3c473bbfdee0" providerId="ADAL" clId="{5EBBA4A4-9A01-4BC6-B437-11A692127512}" dt="2024-10-21T07:58:13.511" v="2238" actId="1076"/>
        <pc:sldMkLst>
          <pc:docMk/>
          <pc:sldMk cId="1260299090" sldId="498"/>
        </pc:sldMkLst>
        <pc:spChg chg="del">
          <ac:chgData name="Joel Strand" userId="1ae27631-271c-45c5-9edf-3c473bbfdee0" providerId="ADAL" clId="{5EBBA4A4-9A01-4BC6-B437-11A692127512}" dt="2024-10-21T07:57:59.163" v="2232" actId="478"/>
          <ac:spMkLst>
            <pc:docMk/>
            <pc:sldMk cId="1260299090" sldId="498"/>
            <ac:spMk id="2" creationId="{E96992EA-9B76-299D-F1A8-E1F25D874AD0}"/>
          </ac:spMkLst>
        </pc:spChg>
        <pc:picChg chg="add mod">
          <ac:chgData name="Joel Strand" userId="1ae27631-271c-45c5-9edf-3c473bbfdee0" providerId="ADAL" clId="{5EBBA4A4-9A01-4BC6-B437-11A692127512}" dt="2024-10-21T07:58:13.511" v="2238" actId="1076"/>
          <ac:picMkLst>
            <pc:docMk/>
            <pc:sldMk cId="1260299090" sldId="498"/>
            <ac:picMk id="1026" creationId="{5140665B-B55D-172A-6D5D-88C370F8F8E1}"/>
          </ac:picMkLst>
        </pc:picChg>
      </pc:sldChg>
      <pc:sldChg chg="add">
        <pc:chgData name="Joel Strand" userId="1ae27631-271c-45c5-9edf-3c473bbfdee0" providerId="ADAL" clId="{5EBBA4A4-9A01-4BC6-B437-11A692127512}" dt="2024-10-18T06:18:38.387" v="0"/>
        <pc:sldMkLst>
          <pc:docMk/>
          <pc:sldMk cId="1972878504" sldId="523"/>
        </pc:sldMkLst>
      </pc:sldChg>
      <pc:sldChg chg="modSp add del mod">
        <pc:chgData name="Joel Strand" userId="1ae27631-271c-45c5-9edf-3c473bbfdee0" providerId="ADAL" clId="{5EBBA4A4-9A01-4BC6-B437-11A692127512}" dt="2024-10-18T11:22:09.574" v="1304" actId="47"/>
        <pc:sldMkLst>
          <pc:docMk/>
          <pc:sldMk cId="542205801" sldId="524"/>
        </pc:sldMkLst>
        <pc:spChg chg="mod">
          <ac:chgData name="Joel Strand" userId="1ae27631-271c-45c5-9edf-3c473bbfdee0" providerId="ADAL" clId="{5EBBA4A4-9A01-4BC6-B437-11A692127512}" dt="2024-10-18T11:22:05.576" v="1303" actId="20577"/>
          <ac:spMkLst>
            <pc:docMk/>
            <pc:sldMk cId="542205801" sldId="524"/>
            <ac:spMk id="9" creationId="{ECFB59CA-3B78-1680-912E-B06370040D1E}"/>
          </ac:spMkLst>
        </pc:spChg>
      </pc:sldChg>
    </pc:docChg>
  </pc:docChgLst>
  <pc:docChgLst>
    <pc:chgData name="Joel Strand" userId="1ae27631-271c-45c5-9edf-3c473bbfdee0" providerId="ADAL" clId="{2CE0CD7F-5158-4DF2-AB13-71DCD94D57CD}"/>
    <pc:docChg chg="undo custSel addSld delSld modSld modSection">
      <pc:chgData name="Joel Strand" userId="1ae27631-271c-45c5-9edf-3c473bbfdee0" providerId="ADAL" clId="{2CE0CD7F-5158-4DF2-AB13-71DCD94D57CD}" dt="2024-11-12T07:57:17.014" v="838" actId="20577"/>
      <pc:docMkLst>
        <pc:docMk/>
      </pc:docMkLst>
      <pc:sldChg chg="modSp mod">
        <pc:chgData name="Joel Strand" userId="1ae27631-271c-45c5-9edf-3c473bbfdee0" providerId="ADAL" clId="{2CE0CD7F-5158-4DF2-AB13-71DCD94D57CD}" dt="2024-11-12T07:06:42.617" v="1" actId="27636"/>
        <pc:sldMkLst>
          <pc:docMk/>
          <pc:sldMk cId="861457876" sldId="492"/>
        </pc:sldMkLst>
        <pc:spChg chg="mod">
          <ac:chgData name="Joel Strand" userId="1ae27631-271c-45c5-9edf-3c473bbfdee0" providerId="ADAL" clId="{2CE0CD7F-5158-4DF2-AB13-71DCD94D57CD}" dt="2024-11-12T07:06:42.617" v="1" actId="27636"/>
          <ac:spMkLst>
            <pc:docMk/>
            <pc:sldMk cId="861457876" sldId="492"/>
            <ac:spMk id="3" creationId="{362B90AD-ADF5-2EE3-395C-AD3E2A6AD4A1}"/>
          </ac:spMkLst>
        </pc:spChg>
      </pc:sldChg>
      <pc:sldChg chg="addSp delSp modSp add mod">
        <pc:chgData name="Joel Strand" userId="1ae27631-271c-45c5-9edf-3c473bbfdee0" providerId="ADAL" clId="{2CE0CD7F-5158-4DF2-AB13-71DCD94D57CD}" dt="2024-11-12T07:25:25.556" v="291" actId="1076"/>
        <pc:sldMkLst>
          <pc:docMk/>
          <pc:sldMk cId="768352083" sldId="524"/>
        </pc:sldMkLst>
        <pc:spChg chg="mod">
          <ac:chgData name="Joel Strand" userId="1ae27631-271c-45c5-9edf-3c473bbfdee0" providerId="ADAL" clId="{2CE0CD7F-5158-4DF2-AB13-71DCD94D57CD}" dt="2024-11-12T07:24:46.095" v="284" actId="20577"/>
          <ac:spMkLst>
            <pc:docMk/>
            <pc:sldMk cId="768352083" sldId="524"/>
            <ac:spMk id="2" creationId="{5EFB5E4D-E4C4-ADA6-C68C-A1ECCCD45ADA}"/>
          </ac:spMkLst>
        </pc:spChg>
        <pc:spChg chg="add mod">
          <ac:chgData name="Joel Strand" userId="1ae27631-271c-45c5-9edf-3c473bbfdee0" providerId="ADAL" clId="{2CE0CD7F-5158-4DF2-AB13-71DCD94D57CD}" dt="2024-11-12T07:23:10.796" v="249" actId="1076"/>
          <ac:spMkLst>
            <pc:docMk/>
            <pc:sldMk cId="768352083" sldId="524"/>
            <ac:spMk id="5" creationId="{A8A65A15-85C7-E987-B70E-24596F493660}"/>
          </ac:spMkLst>
        </pc:spChg>
        <pc:spChg chg="add del mod">
          <ac:chgData name="Joel Strand" userId="1ae27631-271c-45c5-9edf-3c473bbfdee0" providerId="ADAL" clId="{2CE0CD7F-5158-4DF2-AB13-71DCD94D57CD}" dt="2024-11-12T07:23:16.512" v="251" actId="478"/>
          <ac:spMkLst>
            <pc:docMk/>
            <pc:sldMk cId="768352083" sldId="524"/>
            <ac:spMk id="7" creationId="{1049E861-D03A-58E6-2C3C-DD3DF7E34DE8}"/>
          </ac:spMkLst>
        </pc:spChg>
        <pc:spChg chg="mod">
          <ac:chgData name="Joel Strand" userId="1ae27631-271c-45c5-9edf-3c473bbfdee0" providerId="ADAL" clId="{2CE0CD7F-5158-4DF2-AB13-71DCD94D57CD}" dt="2024-11-12T07:21:39.053" v="235" actId="1076"/>
          <ac:spMkLst>
            <pc:docMk/>
            <pc:sldMk cId="768352083" sldId="524"/>
            <ac:spMk id="9" creationId="{407FF83D-5E7F-5CB1-CA04-6386D7D2FA79}"/>
          </ac:spMkLst>
        </pc:spChg>
        <pc:spChg chg="mod">
          <ac:chgData name="Joel Strand" userId="1ae27631-271c-45c5-9edf-3c473bbfdee0" providerId="ADAL" clId="{2CE0CD7F-5158-4DF2-AB13-71DCD94D57CD}" dt="2024-11-12T07:06:49.511" v="23" actId="20577"/>
          <ac:spMkLst>
            <pc:docMk/>
            <pc:sldMk cId="768352083" sldId="524"/>
            <ac:spMk id="11" creationId="{F3EDC8AF-A4CE-B188-1E27-E79CEBBF3CC1}"/>
          </ac:spMkLst>
        </pc:spChg>
        <pc:picChg chg="add mod">
          <ac:chgData name="Joel Strand" userId="1ae27631-271c-45c5-9edf-3c473bbfdee0" providerId="ADAL" clId="{2CE0CD7F-5158-4DF2-AB13-71DCD94D57CD}" dt="2024-11-12T07:21:42.237" v="236" actId="1076"/>
          <ac:picMkLst>
            <pc:docMk/>
            <pc:sldMk cId="768352083" sldId="524"/>
            <ac:picMk id="4" creationId="{668D9789-F4B4-2BBB-2AEC-693F4AECB91A}"/>
          </ac:picMkLst>
        </pc:picChg>
        <pc:picChg chg="add mod">
          <ac:chgData name="Joel Strand" userId="1ae27631-271c-45c5-9edf-3c473bbfdee0" providerId="ADAL" clId="{2CE0CD7F-5158-4DF2-AB13-71DCD94D57CD}" dt="2024-11-12T07:24:52.012" v="285" actId="1076"/>
          <ac:picMkLst>
            <pc:docMk/>
            <pc:sldMk cId="768352083" sldId="524"/>
            <ac:picMk id="10" creationId="{CE015B48-91EE-46D3-5632-644F6B61B21E}"/>
          </ac:picMkLst>
        </pc:picChg>
        <pc:picChg chg="add mod">
          <ac:chgData name="Joel Strand" userId="1ae27631-271c-45c5-9edf-3c473bbfdee0" providerId="ADAL" clId="{2CE0CD7F-5158-4DF2-AB13-71DCD94D57CD}" dt="2024-11-12T07:25:25.556" v="291" actId="1076"/>
          <ac:picMkLst>
            <pc:docMk/>
            <pc:sldMk cId="768352083" sldId="524"/>
            <ac:picMk id="13" creationId="{605F0A3A-3785-F581-8A33-DA04C1D6ED66}"/>
          </ac:picMkLst>
        </pc:picChg>
      </pc:sldChg>
      <pc:sldChg chg="add del">
        <pc:chgData name="Joel Strand" userId="1ae27631-271c-45c5-9edf-3c473bbfdee0" providerId="ADAL" clId="{2CE0CD7F-5158-4DF2-AB13-71DCD94D57CD}" dt="2024-11-12T07:07:11.769" v="39" actId="47"/>
        <pc:sldMkLst>
          <pc:docMk/>
          <pc:sldMk cId="2420291499" sldId="525"/>
        </pc:sldMkLst>
      </pc:sldChg>
      <pc:sldChg chg="addSp modSp add mod">
        <pc:chgData name="Joel Strand" userId="1ae27631-271c-45c5-9edf-3c473bbfdee0" providerId="ADAL" clId="{2CE0CD7F-5158-4DF2-AB13-71DCD94D57CD}" dt="2024-11-12T07:57:17.014" v="838" actId="20577"/>
        <pc:sldMkLst>
          <pc:docMk/>
          <pc:sldMk cId="3539140572" sldId="525"/>
        </pc:sldMkLst>
        <pc:spChg chg="mod">
          <ac:chgData name="Joel Strand" userId="1ae27631-271c-45c5-9edf-3c473bbfdee0" providerId="ADAL" clId="{2CE0CD7F-5158-4DF2-AB13-71DCD94D57CD}" dt="2024-11-12T07:57:17.014" v="838" actId="20577"/>
          <ac:spMkLst>
            <pc:docMk/>
            <pc:sldMk cId="3539140572" sldId="525"/>
            <ac:spMk id="2" creationId="{F6BCA0D9-2F46-E8FC-D9D3-810BB6676C4A}"/>
          </ac:spMkLst>
        </pc:spChg>
        <pc:spChg chg="mod">
          <ac:chgData name="Joel Strand" userId="1ae27631-271c-45c5-9edf-3c473bbfdee0" providerId="ADAL" clId="{2CE0CD7F-5158-4DF2-AB13-71DCD94D57CD}" dt="2024-11-12T07:38:58.093" v="511" actId="1076"/>
          <ac:spMkLst>
            <pc:docMk/>
            <pc:sldMk cId="3539140572" sldId="525"/>
            <ac:spMk id="9" creationId="{DACDD102-3CE6-A368-D973-2CD3B5A7B125}"/>
          </ac:spMkLst>
        </pc:spChg>
        <pc:picChg chg="add mod">
          <ac:chgData name="Joel Strand" userId="1ae27631-271c-45c5-9edf-3c473bbfdee0" providerId="ADAL" clId="{2CE0CD7F-5158-4DF2-AB13-71DCD94D57CD}" dt="2024-11-12T07:56:50.637" v="769" actId="1076"/>
          <ac:picMkLst>
            <pc:docMk/>
            <pc:sldMk cId="3539140572" sldId="525"/>
            <ac:picMk id="4" creationId="{96FC340E-ADF1-30F5-20B0-AD1116C602C4}"/>
          </ac:picMkLst>
        </pc:picChg>
        <pc:picChg chg="add mod">
          <ac:chgData name="Joel Strand" userId="1ae27631-271c-45c5-9edf-3c473bbfdee0" providerId="ADAL" clId="{2CE0CD7F-5158-4DF2-AB13-71DCD94D57CD}" dt="2024-11-12T07:38:59.693" v="512" actId="1076"/>
          <ac:picMkLst>
            <pc:docMk/>
            <pc:sldMk cId="3539140572" sldId="525"/>
            <ac:picMk id="6" creationId="{7FBAC2F7-1920-56AB-3D44-87CFDDAE84B8}"/>
          </ac:picMkLst>
        </pc:picChg>
      </pc:sldChg>
      <pc:sldChg chg="addSp modSp add mod">
        <pc:chgData name="Joel Strand" userId="1ae27631-271c-45c5-9edf-3c473bbfdee0" providerId="ADAL" clId="{2CE0CD7F-5158-4DF2-AB13-71DCD94D57CD}" dt="2024-11-12T07:56:03.757" v="768" actId="1076"/>
        <pc:sldMkLst>
          <pc:docMk/>
          <pc:sldMk cId="1853048541" sldId="526"/>
        </pc:sldMkLst>
        <pc:spChg chg="mod">
          <ac:chgData name="Joel Strand" userId="1ae27631-271c-45c5-9edf-3c473bbfdee0" providerId="ADAL" clId="{2CE0CD7F-5158-4DF2-AB13-71DCD94D57CD}" dt="2024-11-12T07:55:18.103" v="763" actId="20577"/>
          <ac:spMkLst>
            <pc:docMk/>
            <pc:sldMk cId="1853048541" sldId="526"/>
            <ac:spMk id="2" creationId="{199F2890-6A75-A280-8029-17A3764BC513}"/>
          </ac:spMkLst>
        </pc:spChg>
        <pc:spChg chg="mod">
          <ac:chgData name="Joel Strand" userId="1ae27631-271c-45c5-9edf-3c473bbfdee0" providerId="ADAL" clId="{2CE0CD7F-5158-4DF2-AB13-71DCD94D57CD}" dt="2024-11-12T07:41:07.996" v="513" actId="1076"/>
          <ac:spMkLst>
            <pc:docMk/>
            <pc:sldMk cId="1853048541" sldId="526"/>
            <ac:spMk id="9" creationId="{8208183C-1180-E6D8-26F2-394DE3343E9A}"/>
          </ac:spMkLst>
        </pc:spChg>
        <pc:picChg chg="add mod">
          <ac:chgData name="Joel Strand" userId="1ae27631-271c-45c5-9edf-3c473bbfdee0" providerId="ADAL" clId="{2CE0CD7F-5158-4DF2-AB13-71DCD94D57CD}" dt="2024-11-12T07:41:36.959" v="515" actId="1076"/>
          <ac:picMkLst>
            <pc:docMk/>
            <pc:sldMk cId="1853048541" sldId="526"/>
            <ac:picMk id="4" creationId="{F7C6F54B-A85E-7F67-3769-472A75ECA962}"/>
          </ac:picMkLst>
        </pc:picChg>
        <pc:picChg chg="add mod">
          <ac:chgData name="Joel Strand" userId="1ae27631-271c-45c5-9edf-3c473bbfdee0" providerId="ADAL" clId="{2CE0CD7F-5158-4DF2-AB13-71DCD94D57CD}" dt="2024-11-12T07:54:18.845" v="689" actId="1076"/>
          <ac:picMkLst>
            <pc:docMk/>
            <pc:sldMk cId="1853048541" sldId="526"/>
            <ac:picMk id="6" creationId="{70BF1CD6-84C8-7197-C4B4-E333828A52DC}"/>
          </ac:picMkLst>
        </pc:picChg>
        <pc:picChg chg="add mod">
          <ac:chgData name="Joel Strand" userId="1ae27631-271c-45c5-9edf-3c473bbfdee0" providerId="ADAL" clId="{2CE0CD7F-5158-4DF2-AB13-71DCD94D57CD}" dt="2024-11-12T07:56:03.757" v="768" actId="1076"/>
          <ac:picMkLst>
            <pc:docMk/>
            <pc:sldMk cId="1853048541" sldId="526"/>
            <ac:picMk id="8" creationId="{540E9E9C-311D-D10E-B172-7EB960A52971}"/>
          </ac:picMkLst>
        </pc:picChg>
      </pc:sldChg>
    </pc:docChg>
  </pc:docChgLst>
  <pc:docChgLst>
    <pc:chgData name="Joel Strand" userId="1ae27631-271c-45c5-9edf-3c473bbfdee0" providerId="ADAL" clId="{45043AA2-59B1-40BC-982F-75A712FF5A33}"/>
    <pc:docChg chg="modSld sldOrd">
      <pc:chgData name="Joel Strand" userId="1ae27631-271c-45c5-9edf-3c473bbfdee0" providerId="ADAL" clId="{45043AA2-59B1-40BC-982F-75A712FF5A33}" dt="2024-05-23T11:03:36.566" v="46"/>
      <pc:docMkLst>
        <pc:docMk/>
      </pc:docMkLst>
      <pc:sldChg chg="modSp mod">
        <pc:chgData name="Joel Strand" userId="1ae27631-271c-45c5-9edf-3c473bbfdee0" providerId="ADAL" clId="{45043AA2-59B1-40BC-982F-75A712FF5A33}" dt="2024-05-17T06:41:34.277" v="42" actId="20577"/>
        <pc:sldMkLst>
          <pc:docMk/>
          <pc:sldMk cId="2327384739" sldId="493"/>
        </pc:sldMkLst>
        <pc:spChg chg="mod">
          <ac:chgData name="Joel Strand" userId="1ae27631-271c-45c5-9edf-3c473bbfdee0" providerId="ADAL" clId="{45043AA2-59B1-40BC-982F-75A712FF5A33}" dt="2024-05-17T06:41:34.277" v="42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ord">
        <pc:chgData name="Joel Strand" userId="1ae27631-271c-45c5-9edf-3c473bbfdee0" providerId="ADAL" clId="{45043AA2-59B1-40BC-982F-75A712FF5A33}" dt="2024-05-23T11:03:36.566" v="46"/>
        <pc:sldMkLst>
          <pc:docMk/>
          <pc:sldMk cId="309821042" sldId="512"/>
        </pc:sldMkLst>
      </pc:sldChg>
      <pc:sldChg chg="modSp mod">
        <pc:chgData name="Joel Strand" userId="1ae27631-271c-45c5-9edf-3c473bbfdee0" providerId="ADAL" clId="{45043AA2-59B1-40BC-982F-75A712FF5A33}" dt="2024-05-23T11:02:55.319" v="44" actId="20577"/>
        <pc:sldMkLst>
          <pc:docMk/>
          <pc:sldMk cId="210913488" sldId="515"/>
        </pc:sldMkLst>
        <pc:spChg chg="mod">
          <ac:chgData name="Joel Strand" userId="1ae27631-271c-45c5-9edf-3c473bbfdee0" providerId="ADAL" clId="{45043AA2-59B1-40BC-982F-75A712FF5A33}" dt="2024-05-23T11:02:55.319" v="44" actId="20577"/>
          <ac:spMkLst>
            <pc:docMk/>
            <pc:sldMk cId="210913488" sldId="515"/>
            <ac:spMk id="2" creationId="{E96992EA-9B76-299D-F1A8-E1F25D874A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42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12.11.2024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12.11.2024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12.11.2024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12.11.2024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.png"/><Relationship Id="rId21" Type="http://schemas.openxmlformats.org/officeDocument/2006/relationships/image" Target="../media/image52.png"/><Relationship Id="rId42" Type="http://schemas.openxmlformats.org/officeDocument/2006/relationships/image" Target="../media/image73.svg"/><Relationship Id="rId63" Type="http://schemas.openxmlformats.org/officeDocument/2006/relationships/image" Target="../media/image94.png"/><Relationship Id="rId84" Type="http://schemas.openxmlformats.org/officeDocument/2006/relationships/image" Target="../media/image115.svg"/><Relationship Id="rId138" Type="http://schemas.openxmlformats.org/officeDocument/2006/relationships/image" Target="../media/image169.svg"/><Relationship Id="rId107" Type="http://schemas.openxmlformats.org/officeDocument/2006/relationships/image" Target="../media/image138.png"/><Relationship Id="rId11" Type="http://schemas.openxmlformats.org/officeDocument/2006/relationships/image" Target="../media/image42.png"/><Relationship Id="rId32" Type="http://schemas.openxmlformats.org/officeDocument/2006/relationships/image" Target="../media/image63.svg"/><Relationship Id="rId53" Type="http://schemas.openxmlformats.org/officeDocument/2006/relationships/image" Target="../media/image84.png"/><Relationship Id="rId74" Type="http://schemas.openxmlformats.org/officeDocument/2006/relationships/image" Target="../media/image105.svg"/><Relationship Id="rId128" Type="http://schemas.openxmlformats.org/officeDocument/2006/relationships/image" Target="../media/image159.svg"/><Relationship Id="rId149" Type="http://schemas.openxmlformats.org/officeDocument/2006/relationships/image" Target="../media/image180.png"/><Relationship Id="rId5" Type="http://schemas.openxmlformats.org/officeDocument/2006/relationships/image" Target="../media/image36.png"/><Relationship Id="rId95" Type="http://schemas.openxmlformats.org/officeDocument/2006/relationships/image" Target="../media/image126.png"/><Relationship Id="rId22" Type="http://schemas.openxmlformats.org/officeDocument/2006/relationships/image" Target="../media/image53.svg"/><Relationship Id="rId27" Type="http://schemas.openxmlformats.org/officeDocument/2006/relationships/image" Target="../media/image58.png"/><Relationship Id="rId43" Type="http://schemas.openxmlformats.org/officeDocument/2006/relationships/image" Target="../media/image74.png"/><Relationship Id="rId48" Type="http://schemas.openxmlformats.org/officeDocument/2006/relationships/image" Target="../media/image79.svg"/><Relationship Id="rId64" Type="http://schemas.openxmlformats.org/officeDocument/2006/relationships/image" Target="../media/image95.svg"/><Relationship Id="rId69" Type="http://schemas.openxmlformats.org/officeDocument/2006/relationships/image" Target="../media/image100.png"/><Relationship Id="rId113" Type="http://schemas.openxmlformats.org/officeDocument/2006/relationships/image" Target="../media/image144.png"/><Relationship Id="rId118" Type="http://schemas.openxmlformats.org/officeDocument/2006/relationships/image" Target="../media/image149.svg"/><Relationship Id="rId134" Type="http://schemas.openxmlformats.org/officeDocument/2006/relationships/image" Target="../media/image165.svg"/><Relationship Id="rId139" Type="http://schemas.openxmlformats.org/officeDocument/2006/relationships/image" Target="../media/image170.png"/><Relationship Id="rId80" Type="http://schemas.openxmlformats.org/officeDocument/2006/relationships/image" Target="../media/image111.svg"/><Relationship Id="rId85" Type="http://schemas.openxmlformats.org/officeDocument/2006/relationships/image" Target="../media/image116.png"/><Relationship Id="rId150" Type="http://schemas.openxmlformats.org/officeDocument/2006/relationships/image" Target="../media/image181.sv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33" Type="http://schemas.openxmlformats.org/officeDocument/2006/relationships/image" Target="../media/image64.png"/><Relationship Id="rId38" Type="http://schemas.openxmlformats.org/officeDocument/2006/relationships/image" Target="../media/image69.svg"/><Relationship Id="rId59" Type="http://schemas.openxmlformats.org/officeDocument/2006/relationships/image" Target="../media/image90.png"/><Relationship Id="rId103" Type="http://schemas.openxmlformats.org/officeDocument/2006/relationships/image" Target="../media/image134.png"/><Relationship Id="rId108" Type="http://schemas.openxmlformats.org/officeDocument/2006/relationships/image" Target="../media/image139.svg"/><Relationship Id="rId124" Type="http://schemas.openxmlformats.org/officeDocument/2006/relationships/image" Target="../media/image155.svg"/><Relationship Id="rId129" Type="http://schemas.openxmlformats.org/officeDocument/2006/relationships/image" Target="../media/image160.png"/><Relationship Id="rId54" Type="http://schemas.openxmlformats.org/officeDocument/2006/relationships/image" Target="../media/image85.svg"/><Relationship Id="rId70" Type="http://schemas.openxmlformats.org/officeDocument/2006/relationships/image" Target="../media/image101.svg"/><Relationship Id="rId75" Type="http://schemas.openxmlformats.org/officeDocument/2006/relationships/image" Target="../media/image106.png"/><Relationship Id="rId91" Type="http://schemas.openxmlformats.org/officeDocument/2006/relationships/image" Target="../media/image122.png"/><Relationship Id="rId96" Type="http://schemas.openxmlformats.org/officeDocument/2006/relationships/image" Target="../media/image127.svg"/><Relationship Id="rId140" Type="http://schemas.openxmlformats.org/officeDocument/2006/relationships/image" Target="../media/image171.svg"/><Relationship Id="rId145" Type="http://schemas.openxmlformats.org/officeDocument/2006/relationships/image" Target="../media/image1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23" Type="http://schemas.openxmlformats.org/officeDocument/2006/relationships/image" Target="../media/image54.png"/><Relationship Id="rId28" Type="http://schemas.openxmlformats.org/officeDocument/2006/relationships/image" Target="../media/image59.svg"/><Relationship Id="rId49" Type="http://schemas.openxmlformats.org/officeDocument/2006/relationships/image" Target="../media/image80.png"/><Relationship Id="rId114" Type="http://schemas.openxmlformats.org/officeDocument/2006/relationships/image" Target="../media/image145.svg"/><Relationship Id="rId119" Type="http://schemas.openxmlformats.org/officeDocument/2006/relationships/image" Target="../media/image150.png"/><Relationship Id="rId44" Type="http://schemas.openxmlformats.org/officeDocument/2006/relationships/image" Target="../media/image75.svg"/><Relationship Id="rId60" Type="http://schemas.openxmlformats.org/officeDocument/2006/relationships/image" Target="../media/image91.svg"/><Relationship Id="rId65" Type="http://schemas.openxmlformats.org/officeDocument/2006/relationships/image" Target="../media/image96.png"/><Relationship Id="rId81" Type="http://schemas.openxmlformats.org/officeDocument/2006/relationships/image" Target="../media/image112.png"/><Relationship Id="rId86" Type="http://schemas.openxmlformats.org/officeDocument/2006/relationships/image" Target="../media/image117.svg"/><Relationship Id="rId130" Type="http://schemas.openxmlformats.org/officeDocument/2006/relationships/image" Target="../media/image161.svg"/><Relationship Id="rId135" Type="http://schemas.openxmlformats.org/officeDocument/2006/relationships/image" Target="../media/image166.png"/><Relationship Id="rId151" Type="http://schemas.openxmlformats.org/officeDocument/2006/relationships/image" Target="../media/image182.pn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9" Type="http://schemas.openxmlformats.org/officeDocument/2006/relationships/image" Target="../media/image70.png"/><Relationship Id="rId109" Type="http://schemas.openxmlformats.org/officeDocument/2006/relationships/image" Target="../media/image140.png"/><Relationship Id="rId34" Type="http://schemas.openxmlformats.org/officeDocument/2006/relationships/image" Target="../media/image65.svg"/><Relationship Id="rId50" Type="http://schemas.openxmlformats.org/officeDocument/2006/relationships/image" Target="../media/image81.svg"/><Relationship Id="rId55" Type="http://schemas.openxmlformats.org/officeDocument/2006/relationships/image" Target="../media/image86.png"/><Relationship Id="rId76" Type="http://schemas.openxmlformats.org/officeDocument/2006/relationships/image" Target="../media/image107.svg"/><Relationship Id="rId97" Type="http://schemas.openxmlformats.org/officeDocument/2006/relationships/image" Target="../media/image128.png"/><Relationship Id="rId104" Type="http://schemas.openxmlformats.org/officeDocument/2006/relationships/image" Target="../media/image135.svg"/><Relationship Id="rId120" Type="http://schemas.openxmlformats.org/officeDocument/2006/relationships/image" Target="../media/image151.svg"/><Relationship Id="rId125" Type="http://schemas.openxmlformats.org/officeDocument/2006/relationships/image" Target="../media/image156.png"/><Relationship Id="rId141" Type="http://schemas.openxmlformats.org/officeDocument/2006/relationships/image" Target="../media/image172.png"/><Relationship Id="rId146" Type="http://schemas.openxmlformats.org/officeDocument/2006/relationships/image" Target="../media/image177.svg"/><Relationship Id="rId7" Type="http://schemas.openxmlformats.org/officeDocument/2006/relationships/image" Target="../media/image38.png"/><Relationship Id="rId71" Type="http://schemas.openxmlformats.org/officeDocument/2006/relationships/image" Target="../media/image102.png"/><Relationship Id="rId92" Type="http://schemas.openxmlformats.org/officeDocument/2006/relationships/image" Target="../media/image123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60.png"/><Relationship Id="rId24" Type="http://schemas.openxmlformats.org/officeDocument/2006/relationships/image" Target="../media/image55.svg"/><Relationship Id="rId40" Type="http://schemas.openxmlformats.org/officeDocument/2006/relationships/image" Target="../media/image71.svg"/><Relationship Id="rId45" Type="http://schemas.openxmlformats.org/officeDocument/2006/relationships/image" Target="../media/image76.png"/><Relationship Id="rId66" Type="http://schemas.openxmlformats.org/officeDocument/2006/relationships/image" Target="../media/image97.svg"/><Relationship Id="rId87" Type="http://schemas.openxmlformats.org/officeDocument/2006/relationships/image" Target="../media/image118.png"/><Relationship Id="rId110" Type="http://schemas.openxmlformats.org/officeDocument/2006/relationships/image" Target="../media/image141.svg"/><Relationship Id="rId115" Type="http://schemas.openxmlformats.org/officeDocument/2006/relationships/image" Target="../media/image146.png"/><Relationship Id="rId131" Type="http://schemas.openxmlformats.org/officeDocument/2006/relationships/image" Target="../media/image162.png"/><Relationship Id="rId136" Type="http://schemas.openxmlformats.org/officeDocument/2006/relationships/image" Target="../media/image167.svg"/><Relationship Id="rId61" Type="http://schemas.openxmlformats.org/officeDocument/2006/relationships/image" Target="../media/image92.png"/><Relationship Id="rId82" Type="http://schemas.openxmlformats.org/officeDocument/2006/relationships/image" Target="../media/image113.svg"/><Relationship Id="rId152" Type="http://schemas.openxmlformats.org/officeDocument/2006/relationships/image" Target="../media/image183.svg"/><Relationship Id="rId19" Type="http://schemas.openxmlformats.org/officeDocument/2006/relationships/image" Target="../media/image50.png"/><Relationship Id="rId14" Type="http://schemas.openxmlformats.org/officeDocument/2006/relationships/image" Target="../media/image45.svg"/><Relationship Id="rId30" Type="http://schemas.openxmlformats.org/officeDocument/2006/relationships/image" Target="../media/image61.svg"/><Relationship Id="rId35" Type="http://schemas.openxmlformats.org/officeDocument/2006/relationships/image" Target="../media/image66.png"/><Relationship Id="rId56" Type="http://schemas.openxmlformats.org/officeDocument/2006/relationships/image" Target="../media/image87.svg"/><Relationship Id="rId77" Type="http://schemas.openxmlformats.org/officeDocument/2006/relationships/image" Target="../media/image108.png"/><Relationship Id="rId100" Type="http://schemas.openxmlformats.org/officeDocument/2006/relationships/image" Target="../media/image131.svg"/><Relationship Id="rId105" Type="http://schemas.openxmlformats.org/officeDocument/2006/relationships/image" Target="../media/image136.png"/><Relationship Id="rId126" Type="http://schemas.openxmlformats.org/officeDocument/2006/relationships/image" Target="../media/image157.svg"/><Relationship Id="rId147" Type="http://schemas.openxmlformats.org/officeDocument/2006/relationships/image" Target="../media/image178.png"/><Relationship Id="rId8" Type="http://schemas.openxmlformats.org/officeDocument/2006/relationships/image" Target="../media/image39.svg"/><Relationship Id="rId51" Type="http://schemas.openxmlformats.org/officeDocument/2006/relationships/image" Target="../media/image82.png"/><Relationship Id="rId72" Type="http://schemas.openxmlformats.org/officeDocument/2006/relationships/image" Target="../media/image103.svg"/><Relationship Id="rId93" Type="http://schemas.openxmlformats.org/officeDocument/2006/relationships/image" Target="../media/image124.png"/><Relationship Id="rId98" Type="http://schemas.openxmlformats.org/officeDocument/2006/relationships/image" Target="../media/image129.svg"/><Relationship Id="rId121" Type="http://schemas.openxmlformats.org/officeDocument/2006/relationships/image" Target="../media/image152.png"/><Relationship Id="rId142" Type="http://schemas.openxmlformats.org/officeDocument/2006/relationships/image" Target="../media/image173.svg"/><Relationship Id="rId3" Type="http://schemas.openxmlformats.org/officeDocument/2006/relationships/image" Target="../media/image34.png"/><Relationship Id="rId25" Type="http://schemas.openxmlformats.org/officeDocument/2006/relationships/image" Target="../media/image56.png"/><Relationship Id="rId46" Type="http://schemas.openxmlformats.org/officeDocument/2006/relationships/image" Target="../media/image77.svg"/><Relationship Id="rId67" Type="http://schemas.openxmlformats.org/officeDocument/2006/relationships/image" Target="../media/image98.png"/><Relationship Id="rId116" Type="http://schemas.openxmlformats.org/officeDocument/2006/relationships/image" Target="../media/image147.svg"/><Relationship Id="rId137" Type="http://schemas.openxmlformats.org/officeDocument/2006/relationships/image" Target="../media/image168.png"/><Relationship Id="rId20" Type="http://schemas.openxmlformats.org/officeDocument/2006/relationships/image" Target="../media/image51.svg"/><Relationship Id="rId41" Type="http://schemas.openxmlformats.org/officeDocument/2006/relationships/image" Target="../media/image72.png"/><Relationship Id="rId62" Type="http://schemas.openxmlformats.org/officeDocument/2006/relationships/image" Target="../media/image93.svg"/><Relationship Id="rId83" Type="http://schemas.openxmlformats.org/officeDocument/2006/relationships/image" Target="../media/image114.png"/><Relationship Id="rId88" Type="http://schemas.openxmlformats.org/officeDocument/2006/relationships/image" Target="../media/image119.svg"/><Relationship Id="rId111" Type="http://schemas.openxmlformats.org/officeDocument/2006/relationships/image" Target="../media/image142.png"/><Relationship Id="rId132" Type="http://schemas.openxmlformats.org/officeDocument/2006/relationships/image" Target="../media/image163.svg"/><Relationship Id="rId153" Type="http://schemas.openxmlformats.org/officeDocument/2006/relationships/image" Target="../media/image184.png"/><Relationship Id="rId15" Type="http://schemas.openxmlformats.org/officeDocument/2006/relationships/image" Target="../media/image46.png"/><Relationship Id="rId36" Type="http://schemas.openxmlformats.org/officeDocument/2006/relationships/image" Target="../media/image67.svg"/><Relationship Id="rId57" Type="http://schemas.openxmlformats.org/officeDocument/2006/relationships/image" Target="../media/image88.png"/><Relationship Id="rId106" Type="http://schemas.openxmlformats.org/officeDocument/2006/relationships/image" Target="../media/image137.svg"/><Relationship Id="rId127" Type="http://schemas.openxmlformats.org/officeDocument/2006/relationships/image" Target="../media/image158.png"/><Relationship Id="rId10" Type="http://schemas.openxmlformats.org/officeDocument/2006/relationships/image" Target="../media/image41.svg"/><Relationship Id="rId31" Type="http://schemas.openxmlformats.org/officeDocument/2006/relationships/image" Target="../media/image62.png"/><Relationship Id="rId52" Type="http://schemas.openxmlformats.org/officeDocument/2006/relationships/image" Target="../media/image83.svg"/><Relationship Id="rId73" Type="http://schemas.openxmlformats.org/officeDocument/2006/relationships/image" Target="../media/image104.png"/><Relationship Id="rId78" Type="http://schemas.openxmlformats.org/officeDocument/2006/relationships/image" Target="../media/image109.svg"/><Relationship Id="rId94" Type="http://schemas.openxmlformats.org/officeDocument/2006/relationships/image" Target="../media/image125.svg"/><Relationship Id="rId99" Type="http://schemas.openxmlformats.org/officeDocument/2006/relationships/image" Target="../media/image130.png"/><Relationship Id="rId101" Type="http://schemas.openxmlformats.org/officeDocument/2006/relationships/image" Target="../media/image132.png"/><Relationship Id="rId122" Type="http://schemas.openxmlformats.org/officeDocument/2006/relationships/image" Target="../media/image153.svg"/><Relationship Id="rId143" Type="http://schemas.openxmlformats.org/officeDocument/2006/relationships/image" Target="../media/image174.png"/><Relationship Id="rId148" Type="http://schemas.openxmlformats.org/officeDocument/2006/relationships/image" Target="../media/image179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26" Type="http://schemas.openxmlformats.org/officeDocument/2006/relationships/image" Target="../media/image57.svg"/><Relationship Id="rId47" Type="http://schemas.openxmlformats.org/officeDocument/2006/relationships/image" Target="../media/image78.png"/><Relationship Id="rId68" Type="http://schemas.openxmlformats.org/officeDocument/2006/relationships/image" Target="../media/image99.svg"/><Relationship Id="rId89" Type="http://schemas.openxmlformats.org/officeDocument/2006/relationships/image" Target="../media/image120.png"/><Relationship Id="rId112" Type="http://schemas.openxmlformats.org/officeDocument/2006/relationships/image" Target="../media/image143.svg"/><Relationship Id="rId133" Type="http://schemas.openxmlformats.org/officeDocument/2006/relationships/image" Target="../media/image164.png"/><Relationship Id="rId154" Type="http://schemas.openxmlformats.org/officeDocument/2006/relationships/image" Target="../media/image185.svg"/><Relationship Id="rId16" Type="http://schemas.openxmlformats.org/officeDocument/2006/relationships/image" Target="../media/image47.svg"/><Relationship Id="rId37" Type="http://schemas.openxmlformats.org/officeDocument/2006/relationships/image" Target="../media/image68.png"/><Relationship Id="rId58" Type="http://schemas.openxmlformats.org/officeDocument/2006/relationships/image" Target="../media/image89.svg"/><Relationship Id="rId79" Type="http://schemas.openxmlformats.org/officeDocument/2006/relationships/image" Target="../media/image110.png"/><Relationship Id="rId102" Type="http://schemas.openxmlformats.org/officeDocument/2006/relationships/image" Target="../media/image133.svg"/><Relationship Id="rId123" Type="http://schemas.openxmlformats.org/officeDocument/2006/relationships/image" Target="../media/image154.png"/><Relationship Id="rId144" Type="http://schemas.openxmlformats.org/officeDocument/2006/relationships/image" Target="../media/image175.svg"/><Relationship Id="rId90" Type="http://schemas.openxmlformats.org/officeDocument/2006/relationships/image" Target="../media/image121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" Type="http://schemas.openxmlformats.org/officeDocument/2006/relationships/image" Target="../media/image186.png"/><Relationship Id="rId16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svg"/><Relationship Id="rId18" Type="http://schemas.openxmlformats.org/officeDocument/2006/relationships/image" Target="../media/image219.png"/><Relationship Id="rId26" Type="http://schemas.openxmlformats.org/officeDocument/2006/relationships/image" Target="../media/image227.png"/><Relationship Id="rId3" Type="http://schemas.openxmlformats.org/officeDocument/2006/relationships/image" Target="../media/image204.svg"/><Relationship Id="rId21" Type="http://schemas.openxmlformats.org/officeDocument/2006/relationships/image" Target="../media/image222.svg"/><Relationship Id="rId34" Type="http://schemas.openxmlformats.org/officeDocument/2006/relationships/image" Target="../media/image235.png"/><Relationship Id="rId7" Type="http://schemas.openxmlformats.org/officeDocument/2006/relationships/image" Target="../media/image208.svg"/><Relationship Id="rId12" Type="http://schemas.openxmlformats.org/officeDocument/2006/relationships/image" Target="../media/image213.png"/><Relationship Id="rId17" Type="http://schemas.openxmlformats.org/officeDocument/2006/relationships/image" Target="../media/image218.svg"/><Relationship Id="rId25" Type="http://schemas.openxmlformats.org/officeDocument/2006/relationships/image" Target="../media/image226.svg"/><Relationship Id="rId33" Type="http://schemas.openxmlformats.org/officeDocument/2006/relationships/image" Target="../media/image234.svg"/><Relationship Id="rId2" Type="http://schemas.openxmlformats.org/officeDocument/2006/relationships/image" Target="../media/image203.png"/><Relationship Id="rId16" Type="http://schemas.openxmlformats.org/officeDocument/2006/relationships/image" Target="../media/image217.png"/><Relationship Id="rId20" Type="http://schemas.openxmlformats.org/officeDocument/2006/relationships/image" Target="../media/image221.png"/><Relationship Id="rId29" Type="http://schemas.openxmlformats.org/officeDocument/2006/relationships/image" Target="../media/image23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7.png"/><Relationship Id="rId11" Type="http://schemas.openxmlformats.org/officeDocument/2006/relationships/image" Target="../media/image212.svg"/><Relationship Id="rId24" Type="http://schemas.openxmlformats.org/officeDocument/2006/relationships/image" Target="../media/image225.png"/><Relationship Id="rId32" Type="http://schemas.openxmlformats.org/officeDocument/2006/relationships/image" Target="../media/image233.png"/><Relationship Id="rId5" Type="http://schemas.openxmlformats.org/officeDocument/2006/relationships/image" Target="../media/image206.svg"/><Relationship Id="rId15" Type="http://schemas.openxmlformats.org/officeDocument/2006/relationships/image" Target="../media/image216.svg"/><Relationship Id="rId23" Type="http://schemas.openxmlformats.org/officeDocument/2006/relationships/image" Target="../media/image224.svg"/><Relationship Id="rId28" Type="http://schemas.openxmlformats.org/officeDocument/2006/relationships/image" Target="../media/image229.png"/><Relationship Id="rId10" Type="http://schemas.openxmlformats.org/officeDocument/2006/relationships/image" Target="../media/image211.png"/><Relationship Id="rId19" Type="http://schemas.openxmlformats.org/officeDocument/2006/relationships/image" Target="../media/image220.svg"/><Relationship Id="rId31" Type="http://schemas.openxmlformats.org/officeDocument/2006/relationships/image" Target="../media/image232.svg"/><Relationship Id="rId4" Type="http://schemas.openxmlformats.org/officeDocument/2006/relationships/image" Target="../media/image205.png"/><Relationship Id="rId9" Type="http://schemas.openxmlformats.org/officeDocument/2006/relationships/image" Target="../media/image210.svg"/><Relationship Id="rId14" Type="http://schemas.openxmlformats.org/officeDocument/2006/relationships/image" Target="../media/image215.png"/><Relationship Id="rId22" Type="http://schemas.openxmlformats.org/officeDocument/2006/relationships/image" Target="../media/image223.png"/><Relationship Id="rId27" Type="http://schemas.openxmlformats.org/officeDocument/2006/relationships/image" Target="../media/image228.svg"/><Relationship Id="rId30" Type="http://schemas.openxmlformats.org/officeDocument/2006/relationships/image" Target="../media/image231.png"/><Relationship Id="rId35" Type="http://schemas.openxmlformats.org/officeDocument/2006/relationships/image" Target="../media/image236.svg"/><Relationship Id="rId8" Type="http://schemas.openxmlformats.org/officeDocument/2006/relationships/image" Target="../media/image20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What is embedded?</a:t>
            </a:r>
          </a:p>
          <a:p>
            <a:r>
              <a:rPr lang="en-GB" dirty="0"/>
              <a:t>Processor components</a:t>
            </a:r>
          </a:p>
          <a:p>
            <a:r>
              <a:rPr lang="en-GB" dirty="0"/>
              <a:t>Processor manual (first look)</a:t>
            </a:r>
          </a:p>
          <a:p>
            <a:r>
              <a:rPr lang="en-GB" dirty="0"/>
              <a:t>Memory types</a:t>
            </a:r>
          </a:p>
          <a:p>
            <a:r>
              <a:rPr lang="en-GB" dirty="0"/>
              <a:t>Real-Time Operating System (RTOS)</a:t>
            </a:r>
          </a:p>
          <a:p>
            <a:r>
              <a:rPr lang="en-GB" dirty="0"/>
              <a:t>Hex and binary numbers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week the lab will let us get to know the IDE, some basic interfaces and show us how to debug on the board.</a:t>
            </a:r>
          </a:p>
          <a:p>
            <a:pPr marL="0" indent="0">
              <a:buNone/>
            </a:pPr>
            <a:r>
              <a:rPr lang="en-GB" dirty="0"/>
              <a:t>It will also involve getting to know a RTOS and setting up threads.</a:t>
            </a:r>
          </a:p>
          <a:p>
            <a:pPr marL="0" indent="0">
              <a:buNone/>
            </a:pPr>
            <a:r>
              <a:rPr lang="en-GB" dirty="0"/>
              <a:t>The end goal is to blink a led on the board using </a:t>
            </a:r>
            <a:r>
              <a:rPr lang="en-GB" dirty="0" err="1"/>
              <a:t>FreeRTOS</a:t>
            </a:r>
            <a:r>
              <a:rPr lang="en-GB" dirty="0"/>
              <a:t>, both using a timer and pushing a button.</a:t>
            </a:r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embedded?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What is embedded?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Not very well defined. Qt states the following which I felt summarize the general opinion quite well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An embedded programming language is a programming language that developers use in embedded systems. In general, the languages offer low-level access to the device hardware. Developers use several common programming languages for embedded systems. 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61780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What is embedded?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2031325"/>
          </a:xfrm>
        </p:spPr>
        <p:txBody>
          <a:bodyPr/>
          <a:lstStyle/>
          <a:p>
            <a:r>
              <a:rPr lang="en-GB" dirty="0"/>
              <a:t>Differences from other types of programming</a:t>
            </a:r>
          </a:p>
        </p:txBody>
      </p:sp>
      <p:sp>
        <p:nvSpPr>
          <p:cNvPr id="6" name="Plassholder for innhold 1">
            <a:extLst>
              <a:ext uri="{FF2B5EF4-FFF2-40B4-BE49-F238E27FC236}">
                <a16:creationId xmlns:a16="http://schemas.microsoft.com/office/drawing/2014/main" id="{D7C9CCB1-DC66-BEDD-4C57-A78A55E5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Specialized for certain hardware</a:t>
            </a:r>
          </a:p>
          <a:p>
            <a:r>
              <a:rPr lang="en-GB" dirty="0"/>
              <a:t>Real time requirements</a:t>
            </a:r>
          </a:p>
          <a:p>
            <a:r>
              <a:rPr lang="en-GB" dirty="0"/>
              <a:t>Limited resources</a:t>
            </a:r>
          </a:p>
          <a:p>
            <a:r>
              <a:rPr lang="en-GB" dirty="0"/>
              <a:t>Demanding test and validation</a:t>
            </a:r>
          </a:p>
          <a:p>
            <a:r>
              <a:rPr lang="en-GB" dirty="0"/>
              <a:t>Minimalistic user interface</a:t>
            </a:r>
          </a:p>
          <a:p>
            <a:r>
              <a:rPr lang="en-GB" dirty="0"/>
              <a:t>Safety can have other aspects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44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What is embedded?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1026" name="Picture 2" descr="What is Embedded Software? - Pyramid Solutions, Inc.">
            <a:extLst>
              <a:ext uri="{FF2B5EF4-FFF2-40B4-BE49-F238E27FC236}">
                <a16:creationId xmlns:a16="http://schemas.microsoft.com/office/drawing/2014/main" id="{5140665B-B55D-172A-6D5D-88C370F8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1" y="1299660"/>
            <a:ext cx="6315074" cy="473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29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Processor components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components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2190504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STM32F302x6/8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0E3B816-4654-B697-1BB7-D9C60237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98" y="873350"/>
            <a:ext cx="5418353" cy="54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6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components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Common components - CPU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pic>
        <p:nvPicPr>
          <p:cNvPr id="1026" name="Picture 2" descr="Cortex-M4">
            <a:extLst>
              <a:ext uri="{FF2B5EF4-FFF2-40B4-BE49-F238E27FC236}">
                <a16:creationId xmlns:a16="http://schemas.microsoft.com/office/drawing/2014/main" id="{930BBC62-6D69-786D-3C94-F823DFC8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1234217"/>
            <a:ext cx="4843144" cy="484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components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2031325"/>
          </a:xfrm>
        </p:spPr>
        <p:txBody>
          <a:bodyPr/>
          <a:lstStyle/>
          <a:p>
            <a:r>
              <a:rPr lang="en-GB" dirty="0"/>
              <a:t>Common components - Peripherals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DAC</a:t>
            </a:r>
          </a:p>
          <a:p>
            <a:pPr>
              <a:buFontTx/>
              <a:buChar char="-"/>
            </a:pPr>
            <a:r>
              <a:rPr lang="en-GB" dirty="0"/>
              <a:t>ADC</a:t>
            </a:r>
          </a:p>
          <a:p>
            <a:pPr>
              <a:buFontTx/>
              <a:buChar char="-"/>
            </a:pPr>
            <a:r>
              <a:rPr lang="en-GB" dirty="0"/>
              <a:t>Timer</a:t>
            </a:r>
          </a:p>
          <a:p>
            <a:pPr>
              <a:buFontTx/>
              <a:buChar char="-"/>
            </a:pPr>
            <a:r>
              <a:rPr lang="en-GB" dirty="0"/>
              <a:t>CCU</a:t>
            </a:r>
          </a:p>
          <a:p>
            <a:pPr>
              <a:buFontTx/>
              <a:buChar char="-"/>
            </a:pPr>
            <a:r>
              <a:rPr lang="en-GB" dirty="0"/>
              <a:t>RTC</a:t>
            </a:r>
          </a:p>
          <a:p>
            <a:pPr>
              <a:buFontTx/>
              <a:buChar char="-"/>
            </a:pPr>
            <a:r>
              <a:rPr lang="en-GB" dirty="0"/>
              <a:t>Watchdog</a:t>
            </a:r>
          </a:p>
          <a:p>
            <a:pPr>
              <a:buFontTx/>
              <a:buChar char="-"/>
            </a:pPr>
            <a:r>
              <a:rPr lang="en-GB" dirty="0"/>
              <a:t>POSIF</a:t>
            </a:r>
          </a:p>
          <a:p>
            <a:pPr>
              <a:buFontTx/>
              <a:buChar char="-"/>
            </a:pPr>
            <a:r>
              <a:rPr lang="en-GB" dirty="0"/>
              <a:t>PWM</a:t>
            </a:r>
          </a:p>
          <a:p>
            <a:pPr>
              <a:buFontTx/>
              <a:buChar char="-"/>
            </a:pPr>
            <a:r>
              <a:rPr lang="en-GB" dirty="0"/>
              <a:t>Communication interfaces (SPI/I2C/UART/CAN)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81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Processor manual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585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512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2190504"/>
            <a:ext cx="5291137" cy="473392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0E3B816-4654-B697-1BB7-D9C60237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116982"/>
            <a:ext cx="5162182" cy="5146681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FB1CD50-3DE5-FDB8-A8C0-BE96DF51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9" y="781018"/>
            <a:ext cx="2810156" cy="55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512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311274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Lot of information in manual</a:t>
            </a:r>
          </a:p>
          <a:p>
            <a:pPr marL="0" indent="0">
              <a:buNone/>
            </a:pPr>
            <a:r>
              <a:rPr lang="en-GB" dirty="0"/>
              <a:t>Usually good help from Application Notes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C95141E-5D35-8D0D-6443-026AA3B8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86" y="1110891"/>
            <a:ext cx="4763165" cy="5134692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55245828-5CD4-6C3D-6359-97C213E0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25" y="3708398"/>
            <a:ext cx="402963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types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505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Memory types</a:t>
            </a:r>
            <a:br>
              <a:rPr lang="en-GB" dirty="0"/>
            </a:br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Flash</a:t>
            </a:r>
          </a:p>
          <a:p>
            <a:pPr>
              <a:buFontTx/>
              <a:buChar char="-"/>
            </a:pPr>
            <a:r>
              <a:rPr lang="en-GB" dirty="0"/>
              <a:t>RAM</a:t>
            </a:r>
          </a:p>
          <a:p>
            <a:pPr>
              <a:buFontTx/>
              <a:buChar char="-"/>
            </a:pPr>
            <a:r>
              <a:rPr lang="en-GB" dirty="0"/>
              <a:t>EEPROM</a:t>
            </a:r>
          </a:p>
          <a:p>
            <a:pPr>
              <a:buFontTx/>
              <a:buChar char="-"/>
            </a:pPr>
            <a:r>
              <a:rPr lang="en-GB" dirty="0"/>
              <a:t>Stack</a:t>
            </a:r>
          </a:p>
          <a:p>
            <a:pPr>
              <a:buFontTx/>
              <a:buChar char="-"/>
            </a:pPr>
            <a:r>
              <a:rPr lang="en-GB" dirty="0"/>
              <a:t>Heap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18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Flash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Non-volatile (stays the same after reboot)</a:t>
            </a:r>
          </a:p>
          <a:p>
            <a:pPr>
              <a:buFontTx/>
              <a:buChar char="-"/>
            </a:pPr>
            <a:r>
              <a:rPr lang="en-GB" dirty="0"/>
              <a:t>Read only (with exceptions)</a:t>
            </a:r>
          </a:p>
          <a:p>
            <a:pPr>
              <a:buFontTx/>
              <a:buChar char="-"/>
            </a:pPr>
            <a:r>
              <a:rPr lang="en-GB" dirty="0"/>
              <a:t>Contains op codes (basically your code)</a:t>
            </a:r>
          </a:p>
          <a:p>
            <a:pPr>
              <a:buFontTx/>
              <a:buChar char="-"/>
            </a:pPr>
            <a:r>
              <a:rPr lang="en-GB" dirty="0"/>
              <a:t>Could also be external storage</a:t>
            </a:r>
          </a:p>
          <a:p>
            <a:pPr>
              <a:buFontTx/>
              <a:buChar char="-"/>
            </a:pPr>
            <a:r>
              <a:rPr lang="en-GB" dirty="0"/>
              <a:t>Limited number of erases possible</a:t>
            </a:r>
          </a:p>
          <a:p>
            <a:pPr>
              <a:buFontTx/>
              <a:buChar char="-"/>
            </a:pPr>
            <a:r>
              <a:rPr lang="en-GB" dirty="0"/>
              <a:t>Slow</a:t>
            </a:r>
          </a:p>
          <a:p>
            <a:pPr>
              <a:buFontTx/>
              <a:buChar char="-"/>
            </a:pPr>
            <a:r>
              <a:rPr lang="en-GB" dirty="0"/>
              <a:t>Use </a:t>
            </a:r>
            <a:r>
              <a:rPr lang="en-GB" dirty="0" err="1"/>
              <a:t>const</a:t>
            </a:r>
            <a:r>
              <a:rPr lang="en-GB" dirty="0"/>
              <a:t> to force variables to be stored in flash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13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RAM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Volatile (will be cleared on reset)</a:t>
            </a:r>
          </a:p>
          <a:p>
            <a:pPr>
              <a:buFontTx/>
              <a:buChar char="-"/>
            </a:pPr>
            <a:r>
              <a:rPr lang="en-GB" dirty="0"/>
              <a:t>Fast</a:t>
            </a:r>
          </a:p>
          <a:p>
            <a:pPr>
              <a:buFontTx/>
              <a:buChar char="-"/>
            </a:pPr>
            <a:r>
              <a:rPr lang="en-GB" dirty="0"/>
              <a:t>Read and write</a:t>
            </a:r>
          </a:p>
          <a:p>
            <a:pPr>
              <a:buFontTx/>
              <a:buChar char="-"/>
            </a:pPr>
            <a:r>
              <a:rPr lang="en-GB" dirty="0"/>
              <a:t>Basically unlimited writes</a:t>
            </a:r>
          </a:p>
          <a:p>
            <a:pPr>
              <a:buFontTx/>
              <a:buChar char="-"/>
            </a:pPr>
            <a:r>
              <a:rPr lang="en-GB" dirty="0"/>
              <a:t>This is where global variables are stored</a:t>
            </a:r>
          </a:p>
          <a:p>
            <a:pPr>
              <a:buFontTx/>
              <a:buChar char="-"/>
            </a:pPr>
            <a:r>
              <a:rPr lang="en-GB" dirty="0"/>
              <a:t>Use static to place variables here</a:t>
            </a:r>
          </a:p>
          <a:p>
            <a:pPr>
              <a:buFontTx/>
              <a:buChar char="-"/>
            </a:pPr>
            <a:endParaRPr lang="en-GB" dirty="0"/>
          </a:p>
          <a:p>
            <a:pPr marL="216000" lvl="1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09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 err="1"/>
              <a:t>Eeprom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Electrically Erasable Programmable Read Only Memory</a:t>
            </a:r>
          </a:p>
          <a:p>
            <a:pPr>
              <a:buFontTx/>
              <a:buChar char="-"/>
            </a:pPr>
            <a:r>
              <a:rPr lang="en-GB" dirty="0"/>
              <a:t>Non-volatile memory</a:t>
            </a:r>
          </a:p>
          <a:p>
            <a:pPr>
              <a:buFontTx/>
              <a:buChar char="-"/>
            </a:pPr>
            <a:r>
              <a:rPr lang="en-GB" dirty="0"/>
              <a:t>Handles more writes</a:t>
            </a:r>
          </a:p>
          <a:p>
            <a:pPr>
              <a:buFontTx/>
              <a:buChar char="-"/>
            </a:pPr>
            <a:r>
              <a:rPr lang="en-GB" dirty="0"/>
              <a:t>Quite slow</a:t>
            </a:r>
          </a:p>
          <a:p>
            <a:pPr>
              <a:buFontTx/>
              <a:buChar char="-"/>
            </a:pPr>
            <a:r>
              <a:rPr lang="en-GB" dirty="0"/>
              <a:t>Usually used for storing parameters which needs to be changed during runtime and stored between restarts</a:t>
            </a:r>
          </a:p>
          <a:p>
            <a:pPr>
              <a:buFontTx/>
              <a:buChar char="-"/>
            </a:pPr>
            <a:r>
              <a:rPr lang="en-GB" dirty="0"/>
              <a:t>Could be replaced by FRAM for faster reads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962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Software implementation</a:t>
            </a:r>
          </a:p>
          <a:p>
            <a:pPr>
              <a:buFontTx/>
              <a:buChar char="-"/>
            </a:pPr>
            <a:r>
              <a:rPr lang="en-GB" dirty="0"/>
              <a:t>Stored in RAM</a:t>
            </a:r>
          </a:p>
          <a:p>
            <a:pPr>
              <a:buFontTx/>
              <a:buChar char="-"/>
            </a:pPr>
            <a:r>
              <a:rPr lang="en-GB" dirty="0"/>
              <a:t>LIFO</a:t>
            </a:r>
          </a:p>
          <a:p>
            <a:pPr>
              <a:buFontTx/>
              <a:buChar char="-"/>
            </a:pPr>
            <a:r>
              <a:rPr lang="en-GB" dirty="0"/>
              <a:t>If too small, an overflow could cause a lot of undefined and hard to debug errors</a:t>
            </a:r>
          </a:p>
          <a:p>
            <a:pPr>
              <a:buFontTx/>
              <a:buChar char="-"/>
            </a:pPr>
            <a:r>
              <a:rPr lang="en-GB" dirty="0"/>
              <a:t>This is where function variables are stored</a:t>
            </a:r>
          </a:p>
          <a:p>
            <a:pPr>
              <a:buFontTx/>
              <a:buChar char="-"/>
            </a:pPr>
            <a:endParaRPr lang="en-GB" dirty="0"/>
          </a:p>
          <a:p>
            <a:pPr marL="216000" lvl="1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58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Heap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Dynamically allocated memory.</a:t>
            </a:r>
          </a:p>
          <a:p>
            <a:pPr>
              <a:buFontTx/>
              <a:buChar char="-"/>
            </a:pPr>
            <a:r>
              <a:rPr lang="en-GB" dirty="0"/>
              <a:t>Achieved with </a:t>
            </a:r>
            <a:r>
              <a:rPr lang="en-GB" dirty="0" err="1"/>
              <a:t>stdlib</a:t>
            </a:r>
            <a:r>
              <a:rPr lang="en-GB" dirty="0"/>
              <a:t>-function such as malloc() and free()</a:t>
            </a:r>
          </a:p>
          <a:p>
            <a:pPr>
              <a:buFontTx/>
              <a:buChar char="-"/>
            </a:pPr>
            <a:r>
              <a:rPr lang="en-GB" dirty="0"/>
              <a:t>Usually avoided in embedded C, dynamic memory allocation is quite dangerous and need to be safe</a:t>
            </a:r>
          </a:p>
        </p:txBody>
      </p:sp>
    </p:spTree>
    <p:extLst>
      <p:ext uri="{BB962C8B-B14F-4D97-AF65-F5344CB8AC3E}">
        <p14:creationId xmlns:p14="http://schemas.microsoft.com/office/powerpoint/2010/main" val="161517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operating system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6548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Semaphores</a:t>
            </a:r>
          </a:p>
          <a:p>
            <a:pPr>
              <a:buFontTx/>
              <a:buChar char="-"/>
            </a:pPr>
            <a:r>
              <a:rPr lang="en-GB" dirty="0"/>
              <a:t>Scheduler</a:t>
            </a:r>
          </a:p>
          <a:p>
            <a:pPr>
              <a:buFontTx/>
              <a:buChar char="-"/>
            </a:pPr>
            <a:r>
              <a:rPr lang="en-GB" dirty="0"/>
              <a:t>Threading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514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Semaphores</a:t>
            </a:r>
          </a:p>
          <a:p>
            <a:pPr>
              <a:buFontTx/>
              <a:buChar char="-"/>
            </a:pPr>
            <a:r>
              <a:rPr lang="en-GB" dirty="0"/>
              <a:t>Scheduler</a:t>
            </a:r>
          </a:p>
          <a:p>
            <a:pPr>
              <a:buFontTx/>
              <a:buChar char="-"/>
            </a:pPr>
            <a:r>
              <a:rPr lang="en-GB" dirty="0"/>
              <a:t>Threading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188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Implementations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FreeRTOS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SafeRTOS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Embedded Linux</a:t>
            </a:r>
          </a:p>
        </p:txBody>
      </p:sp>
    </p:spTree>
    <p:extLst>
      <p:ext uri="{BB962C8B-B14F-4D97-AF65-F5344CB8AC3E}">
        <p14:creationId xmlns:p14="http://schemas.microsoft.com/office/powerpoint/2010/main" val="3701094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Implementations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FreeRTOS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SafeRTOS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Embedded Linux</a:t>
            </a:r>
          </a:p>
        </p:txBody>
      </p:sp>
    </p:spTree>
    <p:extLst>
      <p:ext uri="{BB962C8B-B14F-4D97-AF65-F5344CB8AC3E}">
        <p14:creationId xmlns:p14="http://schemas.microsoft.com/office/powerpoint/2010/main" val="309821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Hex and binary numbers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24517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575BC-3DAB-889E-C179-A0F53FF6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3EDC8AF-A4CE-B188-1E27-E79CEBBF3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310085"/>
          </a:xfrm>
        </p:spPr>
        <p:txBody>
          <a:bodyPr/>
          <a:lstStyle/>
          <a:p>
            <a:r>
              <a:rPr lang="en-GB" dirty="0"/>
              <a:t>Hex and binary numbers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07FF83D-5E7F-5CB1-CA04-6386D7D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5" y="360363"/>
            <a:ext cx="5291499" cy="677108"/>
          </a:xfrm>
        </p:spPr>
        <p:txBody>
          <a:bodyPr/>
          <a:lstStyle/>
          <a:p>
            <a:r>
              <a:rPr lang="en-GB" dirty="0"/>
              <a:t>Binary numbers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EFB5E4D-E4C4-ADA6-C68C-A1ECCCD4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Processor only uses 0 and 1, thus all numbers a stored in binary</a:t>
            </a:r>
          </a:p>
          <a:p>
            <a:pPr>
              <a:buFontTx/>
              <a:buChar char="-"/>
            </a:pPr>
            <a:r>
              <a:rPr lang="en-GB" dirty="0"/>
              <a:t>Binary is simply base two, rather than base 10 as the decimal system</a:t>
            </a:r>
          </a:p>
          <a:p>
            <a:pPr>
              <a:buFontTx/>
              <a:buChar char="-"/>
            </a:pPr>
            <a:r>
              <a:rPr lang="en-GB" dirty="0"/>
              <a:t>Indicated with 0b when coding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68D9789-F4B4-2BBB-2AEC-693F4AEC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385887"/>
            <a:ext cx="4801270" cy="3077004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A8A65A15-85C7-E987-B70E-24596F493660}"/>
              </a:ext>
            </a:extLst>
          </p:cNvPr>
          <p:cNvSpPr txBox="1"/>
          <p:nvPr/>
        </p:nvSpPr>
        <p:spPr>
          <a:xfrm>
            <a:off x="743929" y="4575043"/>
            <a:ext cx="45108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sv-SE" sz="2400" dirty="0">
                <a:solidFill>
                  <a:schemeClr val="tx2"/>
                </a:solidFill>
                <a:cs typeface="Bagoss Standard Light" panose="020B0304060102020204" pitchFamily="34" charset="77"/>
              </a:rPr>
              <a:t>128 + 64 + 0 + 0 + 8 + 0 + 2 + 0 = 202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CE015B48-91EE-46D3-5632-644F6B61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54" y="4989363"/>
            <a:ext cx="5620534" cy="1409897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605F0A3A-3785-F581-8A33-DA04C1D6E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549" y="3603038"/>
            <a:ext cx="2494864" cy="6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52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6D04C-439C-DE34-4CD3-9BE6C6E1A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994DF1F-93AE-0C55-4DF7-228E6AD26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310085"/>
          </a:xfrm>
        </p:spPr>
        <p:txBody>
          <a:bodyPr/>
          <a:lstStyle/>
          <a:p>
            <a:r>
              <a:rPr lang="en-GB" dirty="0"/>
              <a:t>Hex and binary numbers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DACDD102-3CE6-A368-D973-2CD3B5A7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5" y="360363"/>
            <a:ext cx="5291499" cy="677108"/>
          </a:xfrm>
        </p:spPr>
        <p:txBody>
          <a:bodyPr/>
          <a:lstStyle/>
          <a:p>
            <a:r>
              <a:rPr lang="en-GB" dirty="0"/>
              <a:t>Hex numbers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6BCA0D9-2F46-E8FC-D9D3-810BB667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Hexadecimal numbers are commonly used in embedded programming</a:t>
            </a:r>
          </a:p>
          <a:p>
            <a:pPr>
              <a:buFontTx/>
              <a:buChar char="-"/>
            </a:pPr>
            <a:r>
              <a:rPr lang="en-GB" dirty="0"/>
              <a:t>Uses base 16 and lets A = 10, B = 11, C = 12, D = 13, E = 14 and F = 15</a:t>
            </a:r>
          </a:p>
          <a:p>
            <a:pPr>
              <a:buFontTx/>
              <a:buChar char="-"/>
            </a:pPr>
            <a:r>
              <a:rPr lang="en-GB" dirty="0"/>
              <a:t>Indicated with 0x when coding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Two hex numbers corresponds to one byte </a:t>
            </a:r>
            <a:r>
              <a:rPr lang="en-GB"/>
              <a:t>or eight bits</a:t>
            </a:r>
            <a:endParaRPr lang="en-GB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6FC340E-ADF1-30F5-20B0-AD1116C6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77" y="3266776"/>
            <a:ext cx="2113385" cy="641844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FBAC2F7-1920-56AB-3D44-87CFDDAE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3" y="1385887"/>
            <a:ext cx="525853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40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FB8FB-ACC5-70E4-06B7-11BAF7D6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480F510-DCC8-9887-E589-2C841298D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310085"/>
          </a:xfrm>
        </p:spPr>
        <p:txBody>
          <a:bodyPr/>
          <a:lstStyle/>
          <a:p>
            <a:r>
              <a:rPr lang="en-GB" dirty="0"/>
              <a:t>Hex and binary numbers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8208183C-1180-E6D8-26F2-394DE334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60363"/>
            <a:ext cx="5291499" cy="2031325"/>
          </a:xfrm>
        </p:spPr>
        <p:txBody>
          <a:bodyPr/>
          <a:lstStyle/>
          <a:p>
            <a:r>
              <a:rPr lang="en-GB" dirty="0"/>
              <a:t>Correlation between hex and binary numbers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99F2890-6A75-A280-8029-17A3764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One hex digit matches four binary digits</a:t>
            </a:r>
          </a:p>
          <a:p>
            <a:pPr>
              <a:buFontTx/>
              <a:buChar char="-"/>
            </a:pPr>
            <a:r>
              <a:rPr lang="en-GB" dirty="0"/>
              <a:t>Easy to convert between hex and binary</a:t>
            </a:r>
          </a:p>
          <a:p>
            <a:pPr>
              <a:buFontTx/>
              <a:buChar char="-"/>
            </a:pPr>
            <a:r>
              <a:rPr lang="en-GB" dirty="0"/>
              <a:t>More dense with hex format</a:t>
            </a:r>
          </a:p>
          <a:p>
            <a:pPr>
              <a:buFontTx/>
              <a:buChar char="-"/>
            </a:pPr>
            <a:r>
              <a:rPr lang="en-GB" dirty="0"/>
              <a:t>Useful for bitmasks for example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Commonly used when interacting with processor registers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7C6F54B-A85E-7F67-3769-472A75EC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8" y="2988153"/>
            <a:ext cx="4877481" cy="2534004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0BF1CD6-84C8-7197-C4B4-E333828A5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692" y="3094208"/>
            <a:ext cx="4763165" cy="476316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540E9E9C-311D-D10E-B172-7EB960A52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42" y="3973680"/>
            <a:ext cx="3738178" cy="22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4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785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42" y="499151"/>
            <a:ext cx="5291499" cy="677108"/>
          </a:xfrm>
        </p:spPr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33 years old</a:t>
            </a:r>
          </a:p>
          <a:p>
            <a:r>
              <a:rPr lang="en-GB" dirty="0"/>
              <a:t>Studied engineering physics at Chalmers</a:t>
            </a:r>
          </a:p>
          <a:p>
            <a:r>
              <a:rPr lang="en-GB" dirty="0"/>
              <a:t>Started at Box of Energy, startup in Gothenburg</a:t>
            </a:r>
          </a:p>
          <a:p>
            <a:r>
              <a:rPr lang="en-GB" dirty="0"/>
              <a:t>Previously four years at Aros electronics</a:t>
            </a:r>
          </a:p>
          <a:p>
            <a:r>
              <a:rPr lang="en-GB" dirty="0"/>
              <a:t>Working at Knowit since May 2022 with engcon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Tiltrotators by engcon | engcon">
            <a:extLst>
              <a:ext uri="{FF2B5EF4-FFF2-40B4-BE49-F238E27FC236}">
                <a16:creationId xmlns:a16="http://schemas.microsoft.com/office/drawing/2014/main" id="{4B7946BD-71CA-B2EE-0672-11E5A997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92898"/>
            <a:ext cx="3535972" cy="18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87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582" y="1109933"/>
            <a:ext cx="6093544" cy="4973368"/>
          </a:xfrm>
        </p:spPr>
        <p:txBody>
          <a:bodyPr>
            <a:normAutofit fontScale="92500" lnSpcReduction="10000"/>
          </a:bodyPr>
          <a:lstStyle/>
          <a:p>
            <a:r>
              <a:rPr lang="sv-SE" dirty="0" err="1"/>
              <a:t>Four</a:t>
            </a:r>
            <a:r>
              <a:rPr lang="sv-SE" dirty="0"/>
              <a:t> </a:t>
            </a:r>
            <a:r>
              <a:rPr lang="sv-SE" dirty="0" err="1"/>
              <a:t>Tuesdays</a:t>
            </a:r>
            <a:r>
              <a:rPr lang="sv-SE" dirty="0"/>
              <a:t> 16.00-20.00</a:t>
            </a:r>
          </a:p>
          <a:p>
            <a:r>
              <a:rPr lang="sv-SE" dirty="0" err="1"/>
              <a:t>Tuesday</a:t>
            </a:r>
            <a:r>
              <a:rPr lang="sv-SE" dirty="0"/>
              <a:t> 12th November: </a:t>
            </a:r>
            <a:r>
              <a:rPr lang="sv-SE" dirty="0" err="1"/>
              <a:t>Introduction</a:t>
            </a:r>
            <a:endParaRPr lang="sv-SE" dirty="0"/>
          </a:p>
          <a:p>
            <a:r>
              <a:rPr lang="en-US" dirty="0"/>
              <a:t>Tuesday 19th November: Assembler and compilers</a:t>
            </a:r>
          </a:p>
          <a:p>
            <a:r>
              <a:rPr lang="en-US" dirty="0"/>
              <a:t>Tuesday 26th November: Electronics and HW interfaces</a:t>
            </a:r>
          </a:p>
          <a:p>
            <a:r>
              <a:rPr lang="en-US" dirty="0"/>
              <a:t>Tuesday 3rd December: Communication interfaces</a:t>
            </a:r>
          </a:p>
          <a:p>
            <a:endParaRPr lang="en-US" dirty="0"/>
          </a:p>
          <a:p>
            <a:r>
              <a:rPr lang="en-US" dirty="0"/>
              <a:t>Every session will be around 2 hours of lecture and 2 hours of lab, related to the content in the lecture</a:t>
            </a:r>
          </a:p>
          <a:p>
            <a:r>
              <a:rPr lang="en-US" dirty="0"/>
              <a:t>Resources available on </a:t>
            </a:r>
            <a:r>
              <a:rPr lang="en-US" dirty="0" err="1"/>
              <a:t>Github</a:t>
            </a:r>
            <a:r>
              <a:rPr lang="en-US" dirty="0"/>
              <a:t>, feel free to play around and test things on your own</a:t>
            </a:r>
          </a:p>
          <a:p>
            <a:r>
              <a:rPr lang="en-US" dirty="0"/>
              <a:t>Reach out if you have any questions or have hard time understanding some concepts</a:t>
            </a:r>
          </a:p>
          <a:p>
            <a:r>
              <a:rPr lang="en-US" dirty="0"/>
              <a:t>Disclaimer! Use this course as advisory information. Adapt what you learn to your context and look up details as needed.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59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37" y="321571"/>
            <a:ext cx="5291499" cy="677108"/>
          </a:xfrm>
        </p:spPr>
        <p:txBody>
          <a:bodyPr/>
          <a:lstStyle/>
          <a:p>
            <a:r>
              <a:rPr lang="en-GB" dirty="0"/>
              <a:t>Course 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78" y="1337873"/>
            <a:ext cx="5291137" cy="473392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12th November: </a:t>
            </a:r>
            <a:r>
              <a:rPr lang="sv-SE" dirty="0" err="1"/>
              <a:t>Introduction</a:t>
            </a:r>
            <a:endParaRPr lang="sv-SE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Processor </a:t>
            </a:r>
            <a:r>
              <a:rPr lang="sv-SE" sz="1800" dirty="0" err="1"/>
              <a:t>components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Processor manual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Hex</a:t>
            </a:r>
            <a:r>
              <a:rPr lang="sv-SE" sz="1800" dirty="0"/>
              <a:t> and </a:t>
            </a:r>
            <a:r>
              <a:rPr lang="sv-SE" sz="1800" dirty="0" err="1"/>
              <a:t>binary</a:t>
            </a:r>
            <a:r>
              <a:rPr lang="sv-SE" sz="1800" dirty="0"/>
              <a:t> </a:t>
            </a:r>
            <a:r>
              <a:rPr lang="sv-SE" sz="1800" dirty="0" err="1"/>
              <a:t>numbers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Memory</a:t>
            </a:r>
            <a:r>
              <a:rPr lang="sv-SE" sz="1800" dirty="0"/>
              <a:t> </a:t>
            </a:r>
            <a:r>
              <a:rPr lang="sv-SE" sz="1800" dirty="0" err="1"/>
              <a:t>types</a:t>
            </a:r>
            <a:r>
              <a:rPr lang="sv-SE" sz="1800" dirty="0"/>
              <a:t> (flash, ram, stack, </a:t>
            </a:r>
            <a:r>
              <a:rPr lang="sv-SE" sz="1800" dirty="0" err="1"/>
              <a:t>heap</a:t>
            </a:r>
            <a:r>
              <a:rPr lang="sv-SE" sz="1800" dirty="0"/>
              <a:t> </a:t>
            </a:r>
            <a:r>
              <a:rPr lang="sv-SE" sz="1800" dirty="0" err="1"/>
              <a:t>etc</a:t>
            </a:r>
            <a:r>
              <a:rPr lang="sv-SE" sz="1800" dirty="0"/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RTOS (</a:t>
            </a:r>
            <a:r>
              <a:rPr lang="sv-SE" sz="1800" dirty="0" err="1"/>
              <a:t>semaphores</a:t>
            </a:r>
            <a:r>
              <a:rPr lang="sv-SE" sz="1800" dirty="0"/>
              <a:t>, </a:t>
            </a:r>
            <a:r>
              <a:rPr lang="sv-SE" sz="1800" dirty="0" err="1"/>
              <a:t>threading</a:t>
            </a:r>
            <a:r>
              <a:rPr lang="sv-SE" sz="1800" dirty="0"/>
              <a:t>, </a:t>
            </a:r>
            <a:r>
              <a:rPr lang="sv-SE" sz="1800" dirty="0" err="1"/>
              <a:t>FreeRTOS</a:t>
            </a:r>
            <a:r>
              <a:rPr lang="sv-SE" sz="1800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19th November: Assembler and </a:t>
            </a:r>
            <a:r>
              <a:rPr lang="sv-SE" dirty="0" err="1"/>
              <a:t>compilers</a:t>
            </a:r>
            <a:endParaRPr lang="sv-SE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Arm assembler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Compiler</a:t>
            </a:r>
            <a:r>
              <a:rPr lang="sv-SE" sz="1800" dirty="0"/>
              <a:t> flags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Testing</a:t>
            </a:r>
            <a:r>
              <a:rPr lang="sv-SE" sz="1800" dirty="0"/>
              <a:t> assembler </a:t>
            </a:r>
            <a:r>
              <a:rPr lang="sv-SE" sz="1800" dirty="0" err="1"/>
              <a:t>code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Debugging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Map</a:t>
            </a:r>
            <a:r>
              <a:rPr lang="sv-SE" sz="1800" dirty="0"/>
              <a:t> and list </a:t>
            </a:r>
            <a:r>
              <a:rPr lang="sv-SE" sz="1800" dirty="0" err="1"/>
              <a:t>files</a:t>
            </a:r>
            <a:endParaRPr lang="sv-SE" sz="1800" dirty="0"/>
          </a:p>
          <a:p>
            <a:endParaRPr lang="en-GB" dirty="0"/>
          </a:p>
        </p:txBody>
      </p:sp>
      <p:sp>
        <p:nvSpPr>
          <p:cNvPr id="3" name="Plassholder for innhold 1">
            <a:extLst>
              <a:ext uri="{FF2B5EF4-FFF2-40B4-BE49-F238E27FC236}">
                <a16:creationId xmlns:a16="http://schemas.microsoft.com/office/drawing/2014/main" id="{362B90AD-ADF5-2EE3-395C-AD3E2A6AD4A1}"/>
              </a:ext>
            </a:extLst>
          </p:cNvPr>
          <p:cNvSpPr txBox="1">
            <a:spLocks/>
          </p:cNvSpPr>
          <p:nvPr/>
        </p:nvSpPr>
        <p:spPr>
          <a:xfrm>
            <a:off x="5616215" y="1337873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16001" indent="-216001" algn="l" defTabSz="864006" rtl="0" eaLnBrk="1" latinLnBrk="0" hangingPunct="1">
              <a:lnSpc>
                <a:spcPct val="105000"/>
              </a:lnSpc>
              <a:spcBef>
                <a:spcPts val="12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  <a:lvl2pPr marL="387450" indent="-171450" algn="l" defTabSz="864006" rtl="0" eaLnBrk="1" latinLnBrk="0" hangingPunct="1">
              <a:lnSpc>
                <a:spcPct val="105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2pPr>
            <a:lvl3pPr marL="531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3pPr>
            <a:lvl4pPr marL="675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4pPr>
            <a:lvl5pPr marL="819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5pPr>
            <a:lvl6pPr marL="2376016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20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22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25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26th November: Electronics and HW interfaces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Processor manual, </a:t>
            </a:r>
            <a:r>
              <a:rPr lang="sv-SE" sz="1800" dirty="0" err="1"/>
              <a:t>deep</a:t>
            </a:r>
            <a:r>
              <a:rPr lang="sv-SE" sz="1800" dirty="0"/>
              <a:t> </a:t>
            </a:r>
            <a:r>
              <a:rPr lang="sv-SE" sz="1800" dirty="0" err="1"/>
              <a:t>dive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DAC and </a:t>
            </a:r>
            <a:r>
              <a:rPr lang="sv-SE" sz="1800" dirty="0" err="1"/>
              <a:t>ADCs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Timers and </a:t>
            </a:r>
            <a:r>
              <a:rPr lang="sv-SE" sz="1800" dirty="0" err="1"/>
              <a:t>Interrupts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Voltage</a:t>
            </a:r>
            <a:r>
              <a:rPr lang="sv-SE" sz="1800" dirty="0"/>
              <a:t> </a:t>
            </a:r>
            <a:r>
              <a:rPr lang="sv-SE" sz="1800" dirty="0" err="1"/>
              <a:t>dividers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Level</a:t>
            </a:r>
            <a:r>
              <a:rPr lang="sv-SE" sz="1800" dirty="0"/>
              <a:t> </a:t>
            </a:r>
            <a:r>
              <a:rPr lang="sv-SE" sz="1800" dirty="0" err="1"/>
              <a:t>switches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Measurement</a:t>
            </a:r>
            <a:endParaRPr lang="sv-SE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3rd December: Communication interfaces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SPI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UART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I2C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J-tag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Other</a:t>
            </a:r>
            <a:r>
              <a:rPr lang="sv-SE" sz="1800" dirty="0"/>
              <a:t> </a:t>
            </a:r>
            <a:r>
              <a:rPr lang="sv-SE" sz="1800" dirty="0" err="1"/>
              <a:t>topics</a:t>
            </a:r>
            <a:endParaRPr lang="sv-SE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45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510244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Approximately two hours every session will be dedicated to a lab related to the lectures</a:t>
            </a:r>
          </a:p>
          <a:p>
            <a:r>
              <a:rPr lang="en-GB" dirty="0"/>
              <a:t>Labs will be performed on a </a:t>
            </a:r>
            <a:r>
              <a:rPr lang="sv-SE" dirty="0"/>
              <a:t>STM32 Nucleo-64 </a:t>
            </a:r>
            <a:r>
              <a:rPr lang="sv-SE" dirty="0" err="1"/>
              <a:t>development</a:t>
            </a:r>
            <a:r>
              <a:rPr lang="sv-SE" dirty="0"/>
              <a:t> board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peripherals</a:t>
            </a:r>
            <a:endParaRPr lang="sv-SE" dirty="0"/>
          </a:p>
          <a:p>
            <a:r>
              <a:rPr lang="sv-SE" dirty="0" err="1"/>
              <a:t>Dev</a:t>
            </a:r>
            <a:r>
              <a:rPr lang="sv-SE" dirty="0"/>
              <a:t> boards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on all sites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participants</a:t>
            </a:r>
            <a:r>
              <a:rPr lang="sv-SE" dirty="0"/>
              <a:t>, </a:t>
            </a:r>
            <a:r>
              <a:rPr lang="sv-SE" dirty="0" err="1"/>
              <a:t>please</a:t>
            </a:r>
            <a:r>
              <a:rPr lang="sv-SE" dirty="0"/>
              <a:t>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among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other</a:t>
            </a:r>
            <a:endParaRPr lang="sv-SE" dirty="0"/>
          </a:p>
          <a:p>
            <a:r>
              <a:rPr lang="sv-SE" dirty="0" err="1"/>
              <a:t>During</a:t>
            </a:r>
            <a:r>
              <a:rPr lang="sv-SE" dirty="0"/>
              <a:t> the </a:t>
            </a:r>
            <a:r>
              <a:rPr lang="sv-SE" dirty="0" err="1"/>
              <a:t>course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implement</a:t>
            </a:r>
            <a:r>
              <a:rPr lang="sv-SE" dirty="0"/>
              <a:t> drivers, </a:t>
            </a:r>
            <a:r>
              <a:rPr lang="sv-SE" dirty="0" err="1"/>
              <a:t>write</a:t>
            </a:r>
            <a:r>
              <a:rPr lang="sv-SE" dirty="0"/>
              <a:t> assembler </a:t>
            </a:r>
            <a:r>
              <a:rPr lang="sv-SE" dirty="0" err="1"/>
              <a:t>code</a:t>
            </a:r>
            <a:r>
              <a:rPr lang="sv-SE" dirty="0"/>
              <a:t> and play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peripherals</a:t>
            </a:r>
            <a:endParaRPr lang="sv-SE" dirty="0"/>
          </a:p>
          <a:p>
            <a:r>
              <a:rPr lang="sv-SE" dirty="0" err="1"/>
              <a:t>Requires</a:t>
            </a:r>
            <a:r>
              <a:rPr lang="sv-SE" dirty="0"/>
              <a:t> STM32CubeIDE for </a:t>
            </a:r>
            <a:r>
              <a:rPr lang="sv-SE" dirty="0" err="1"/>
              <a:t>easy</a:t>
            </a:r>
            <a:r>
              <a:rPr lang="sv-SE" dirty="0"/>
              <a:t> </a:t>
            </a:r>
            <a:r>
              <a:rPr lang="sv-SE" dirty="0" err="1"/>
              <a:t>target</a:t>
            </a:r>
            <a:r>
              <a:rPr lang="sv-SE" dirty="0"/>
              <a:t> </a:t>
            </a:r>
            <a:r>
              <a:rPr lang="sv-SE" dirty="0" err="1"/>
              <a:t>compilation</a:t>
            </a:r>
            <a:r>
              <a:rPr lang="sv-SE" dirty="0"/>
              <a:t> and </a:t>
            </a:r>
            <a:r>
              <a:rPr lang="sv-SE" dirty="0" err="1"/>
              <a:t>debugging</a:t>
            </a:r>
            <a:endParaRPr lang="sv-SE" dirty="0"/>
          </a:p>
          <a:p>
            <a:r>
              <a:rPr lang="sv-SE" dirty="0" err="1"/>
              <a:t>Collaboraion</a:t>
            </a:r>
            <a:r>
              <a:rPr lang="sv-SE" dirty="0"/>
              <a:t> is </a:t>
            </a:r>
            <a:r>
              <a:rPr lang="sv-SE" dirty="0" err="1"/>
              <a:t>encouraged</a:t>
            </a:r>
            <a:r>
              <a:rPr lang="sv-SE" dirty="0"/>
              <a:t>, </a:t>
            </a:r>
            <a:r>
              <a:rPr lang="sv-SE" dirty="0" err="1"/>
              <a:t>help</a:t>
            </a:r>
            <a:r>
              <a:rPr lang="sv-SE" dirty="0"/>
              <a:t> </a:t>
            </a:r>
            <a:r>
              <a:rPr lang="sv-SE" dirty="0" err="1"/>
              <a:t>eachother</a:t>
            </a:r>
            <a:r>
              <a:rPr lang="sv-SE" dirty="0"/>
              <a:t> and </a:t>
            </a:r>
            <a:r>
              <a:rPr lang="sv-SE" dirty="0" err="1"/>
              <a:t>discuss</a:t>
            </a:r>
            <a:r>
              <a:rPr lang="sv-SE" dirty="0"/>
              <a:t> solutions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eachother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BEAD3D-980A-4508-9AD8-1219C798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89" y="1866900"/>
            <a:ext cx="3227146" cy="37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10419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schemas.openxmlformats.org/package/2006/metadata/core-properties"/>
    <ds:schemaRef ds:uri="ca699849-a0fc-4372-9dd5-415b741dfadb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672fed98-ccc2-43e5-989a-d0b52d625744"/>
  </ds:schemaRefs>
</ds:datastoreItem>
</file>

<file path=customXml/itemProps3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1109</Words>
  <Application>Microsoft Office PowerPoint</Application>
  <PresentationFormat>Anpassad</PresentationFormat>
  <Paragraphs>222</Paragraphs>
  <Slides>44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44</vt:i4>
      </vt:variant>
    </vt:vector>
  </HeadingPairs>
  <TitlesOfParts>
    <vt:vector size="49" baseType="lpstr">
      <vt:lpstr>Wingdings</vt:lpstr>
      <vt:lpstr>Bagoss Standard</vt:lpstr>
      <vt:lpstr>Bagoss Standard Light</vt:lpstr>
      <vt:lpstr>Arial</vt:lpstr>
      <vt:lpstr>Knowit2024</vt:lpstr>
      <vt:lpstr>Ground rules</vt:lpstr>
      <vt:lpstr>Visual prioritization</vt:lpstr>
      <vt:lpstr>PowerPoint skills</vt:lpstr>
      <vt:lpstr>PowerPoint-presentation</vt:lpstr>
      <vt:lpstr>Embedded academy </vt:lpstr>
      <vt:lpstr>Who am I?</vt:lpstr>
      <vt:lpstr>Course overview</vt:lpstr>
      <vt:lpstr>Course content</vt:lpstr>
      <vt:lpstr>Lab</vt:lpstr>
      <vt:lpstr>Embedded academy Introduction</vt:lpstr>
      <vt:lpstr>Content</vt:lpstr>
      <vt:lpstr>Lab</vt:lpstr>
      <vt:lpstr>What is embedded?</vt:lpstr>
      <vt:lpstr>Definition</vt:lpstr>
      <vt:lpstr>Differences from other types of programming</vt:lpstr>
      <vt:lpstr>Examples</vt:lpstr>
      <vt:lpstr>Processor components</vt:lpstr>
      <vt:lpstr>Overview</vt:lpstr>
      <vt:lpstr>Common components - CPU</vt:lpstr>
      <vt:lpstr>Common components - Peripherals</vt:lpstr>
      <vt:lpstr>Processor manual</vt:lpstr>
      <vt:lpstr>Overview</vt:lpstr>
      <vt:lpstr>Overview</vt:lpstr>
      <vt:lpstr>Memory types</vt:lpstr>
      <vt:lpstr>Memory types Overview</vt:lpstr>
      <vt:lpstr>Flash</vt:lpstr>
      <vt:lpstr>RAM</vt:lpstr>
      <vt:lpstr>Eeprom</vt:lpstr>
      <vt:lpstr>Stack</vt:lpstr>
      <vt:lpstr>Heap</vt:lpstr>
      <vt:lpstr>Real-Time operating system</vt:lpstr>
      <vt:lpstr>Purpose</vt:lpstr>
      <vt:lpstr>Concepts</vt:lpstr>
      <vt:lpstr>Implementations</vt:lpstr>
      <vt:lpstr>Implementations</vt:lpstr>
      <vt:lpstr>Hex and binary numbers</vt:lpstr>
      <vt:lpstr>Binary numbers</vt:lpstr>
      <vt:lpstr>Hex numbers</vt:lpstr>
      <vt:lpstr>Correlation between hex and binary numbers</vt:lpstr>
      <vt:lpstr>Questions?</vt:lpstr>
      <vt:lpstr>Lab part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4</cp:revision>
  <dcterms:created xsi:type="dcterms:W3CDTF">2024-05-16T05:47:56Z</dcterms:created>
  <dcterms:modified xsi:type="dcterms:W3CDTF">2024-11-12T07:57:19Z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2024-10-18T06:18:47Z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73dfea8f-df62-4b94-b76a-837db6c474d8</vt:lpwstr>
  </property>
  <property fmtid="{D5CDD505-2E9C-101B-9397-08002B2CF9AE}" pid="9" name="MSIP_Label_50821336-263d-4940-a74c-ab7373b99eed_ContentBits">
    <vt:lpwstr>0</vt:lpwstr>
  </property>
</Properties>
</file>