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46"/>
  </p:notesMasterIdLst>
  <p:handoutMasterIdLst>
    <p:handoutMasterId r:id="rId47"/>
  </p:handoutMasterIdLst>
  <p:sldIdLst>
    <p:sldId id="482" r:id="rId5"/>
    <p:sldId id="486" r:id="rId6"/>
    <p:sldId id="488" r:id="rId7"/>
    <p:sldId id="256" r:id="rId8"/>
    <p:sldId id="473" r:id="rId9"/>
    <p:sldId id="523" r:id="rId10"/>
    <p:sldId id="479" r:id="rId11"/>
    <p:sldId id="492" r:id="rId12"/>
    <p:sldId id="489" r:id="rId13"/>
    <p:sldId id="490" r:id="rId14"/>
    <p:sldId id="491" r:id="rId15"/>
    <p:sldId id="493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15" r:id="rId30"/>
    <p:sldId id="516" r:id="rId31"/>
    <p:sldId id="520" r:id="rId32"/>
    <p:sldId id="521" r:id="rId33"/>
    <p:sldId id="519" r:id="rId34"/>
    <p:sldId id="508" r:id="rId35"/>
    <p:sldId id="522" r:id="rId36"/>
    <p:sldId id="509" r:id="rId37"/>
    <p:sldId id="510" r:id="rId38"/>
    <p:sldId id="512" r:id="rId39"/>
    <p:sldId id="511" r:id="rId40"/>
    <p:sldId id="513" r:id="rId41"/>
    <p:sldId id="514" r:id="rId42"/>
    <p:sldId id="466" r:id="rId43"/>
    <p:sldId id="280" r:id="rId44"/>
    <p:sldId id="472" r:id="rId45"/>
  </p:sldIdLst>
  <p:sldSz cx="11520488" cy="6480175"/>
  <p:notesSz cx="6858000" cy="9144000"/>
  <p:embeddedFontLst>
    <p:embeddedFont>
      <p:font typeface="Bagoss Standard" panose="020B0604020202020204" charset="0"/>
      <p:regular r:id="rId48"/>
      <p:bold r:id="rId49"/>
      <p:italic r:id="rId50"/>
      <p:boldItalic r:id="rId51"/>
    </p:embeddedFont>
    <p:embeddedFont>
      <p:font typeface="Bagoss Standard Light" panose="020B0604020202020204" charset="0"/>
      <p:regular r:id="rId52"/>
      <p:italic r:id="rId53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73"/>
            <p14:sldId id="523"/>
            <p14:sldId id="479"/>
            <p14:sldId id="492"/>
            <p14:sldId id="489"/>
            <p14:sldId id="490"/>
            <p14:sldId id="491"/>
            <p14:sldId id="493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15"/>
            <p14:sldId id="516"/>
            <p14:sldId id="520"/>
            <p14:sldId id="521"/>
            <p14:sldId id="519"/>
            <p14:sldId id="508"/>
            <p14:sldId id="522"/>
            <p14:sldId id="509"/>
            <p14:sldId id="510"/>
            <p14:sldId id="512"/>
            <p14:sldId id="511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BA4A4-9A01-4BC6-B437-11A692127512}" v="15" dt="2024-10-18T11:22:00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8" autoAdjust="0"/>
  </p:normalViewPr>
  <p:slideViewPr>
    <p:cSldViewPr snapToGrid="0">
      <p:cViewPr>
        <p:scale>
          <a:sx n="125" d="100"/>
          <a:sy n="125" d="100"/>
        </p:scale>
        <p:origin x="1428" y="1008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5EBBA4A4-9A01-4BC6-B437-11A692127512}"/>
    <pc:docChg chg="undo custSel addSld delSld modSld sldOrd modSection">
      <pc:chgData name="Joel Strand" userId="1ae27631-271c-45c5-9edf-3c473bbfdee0" providerId="ADAL" clId="{5EBBA4A4-9A01-4BC6-B437-11A692127512}" dt="2024-10-18T11:39:34.951" v="1777" actId="20577"/>
      <pc:docMkLst>
        <pc:docMk/>
      </pc:docMkLst>
      <pc:sldChg chg="modSp mod ord">
        <pc:chgData name="Joel Strand" userId="1ae27631-271c-45c5-9edf-3c473bbfdee0" providerId="ADAL" clId="{5EBBA4A4-9A01-4BC6-B437-11A692127512}" dt="2024-10-18T11:13:11.423" v="737"/>
        <pc:sldMkLst>
          <pc:docMk/>
          <pc:sldMk cId="3067598812" sldId="479"/>
        </pc:sldMkLst>
        <pc:spChg chg="mod">
          <ac:chgData name="Joel Strand" userId="1ae27631-271c-45c5-9edf-3c473bbfdee0" providerId="ADAL" clId="{5EBBA4A4-9A01-4BC6-B437-11A692127512}" dt="2024-10-18T11:13:00.869" v="735" actId="20577"/>
          <ac:spMkLst>
            <pc:docMk/>
            <pc:sldMk cId="3067598812" sldId="479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5EBBA4A4-9A01-4BC6-B437-11A692127512}" dt="2024-10-18T11:23:21.586" v="1551" actId="20577"/>
        <pc:sldMkLst>
          <pc:docMk/>
          <pc:sldMk cId="3020310419" sldId="489"/>
        </pc:sldMkLst>
        <pc:spChg chg="mod">
          <ac:chgData name="Joel Strand" userId="1ae27631-271c-45c5-9edf-3c473bbfdee0" providerId="ADAL" clId="{5EBBA4A4-9A01-4BC6-B437-11A692127512}" dt="2024-10-18T11:23:21.586" v="1551" actId="20577"/>
          <ac:spMkLst>
            <pc:docMk/>
            <pc:sldMk cId="3020310419" sldId="489"/>
            <ac:spMk id="2" creationId="{E96992EA-9B76-299D-F1A8-E1F25D874AD0}"/>
          </ac:spMkLst>
        </pc:spChg>
        <pc:spChg chg="mod">
          <ac:chgData name="Joel Strand" userId="1ae27631-271c-45c5-9edf-3c473bbfdee0" providerId="ADAL" clId="{5EBBA4A4-9A01-4BC6-B437-11A692127512}" dt="2024-10-18T11:16:04.361" v="871" actId="1076"/>
          <ac:spMkLst>
            <pc:docMk/>
            <pc:sldMk cId="3020310419" sldId="489"/>
            <ac:spMk id="9" creationId="{C1FE4161-D4A0-365A-1849-96611858DCD5}"/>
          </ac:spMkLst>
        </pc:spChg>
        <pc:picChg chg="add mod">
          <ac:chgData name="Joel Strand" userId="1ae27631-271c-45c5-9edf-3c473bbfdee0" providerId="ADAL" clId="{5EBBA4A4-9A01-4BC6-B437-11A692127512}" dt="2024-10-18T11:15:51.982" v="869" actId="1076"/>
          <ac:picMkLst>
            <pc:docMk/>
            <pc:sldMk cId="3020310419" sldId="489"/>
            <ac:picMk id="1026" creationId="{D612F924-2A2F-2E00-A600-DD1C41AD03A6}"/>
          </ac:picMkLst>
        </pc:picChg>
        <pc:picChg chg="add mod">
          <ac:chgData name="Joel Strand" userId="1ae27631-271c-45c5-9edf-3c473bbfdee0" providerId="ADAL" clId="{5EBBA4A4-9A01-4BC6-B437-11A692127512}" dt="2024-10-18T11:16:09.225" v="875" actId="1076"/>
          <ac:picMkLst>
            <pc:docMk/>
            <pc:sldMk cId="3020310419" sldId="489"/>
            <ac:picMk id="1028" creationId="{DBBEAD3D-980A-4508-9AD8-1219C798F370}"/>
          </ac:picMkLst>
        </pc:picChg>
        <pc:picChg chg="add">
          <ac:chgData name="Joel Strand" userId="1ae27631-271c-45c5-9edf-3c473bbfdee0" providerId="ADAL" clId="{5EBBA4A4-9A01-4BC6-B437-11A692127512}" dt="2024-10-18T11:16:30.168" v="946"/>
          <ac:picMkLst>
            <pc:docMk/>
            <pc:sldMk cId="3020310419" sldId="489"/>
            <ac:picMk id="1030" creationId="{171FBBE0-4B89-C92E-97E4-D0BA934F6299}"/>
          </ac:picMkLst>
        </pc:picChg>
      </pc:sldChg>
      <pc:sldChg chg="addSp modSp mod">
        <pc:chgData name="Joel Strand" userId="1ae27631-271c-45c5-9edf-3c473bbfdee0" providerId="ADAL" clId="{5EBBA4A4-9A01-4BC6-B437-11A692127512}" dt="2024-10-18T11:14:19.534" v="761" actId="27636"/>
        <pc:sldMkLst>
          <pc:docMk/>
          <pc:sldMk cId="861457876" sldId="492"/>
        </pc:sldMkLst>
        <pc:spChg chg="mod">
          <ac:chgData name="Joel Strand" userId="1ae27631-271c-45c5-9edf-3c473bbfdee0" providerId="ADAL" clId="{5EBBA4A4-9A01-4BC6-B437-11A692127512}" dt="2024-10-18T11:13:57.616" v="756" actId="1076"/>
          <ac:spMkLst>
            <pc:docMk/>
            <pc:sldMk cId="861457876" sldId="492"/>
            <ac:spMk id="2" creationId="{E96992EA-9B76-299D-F1A8-E1F25D874AD0}"/>
          </ac:spMkLst>
        </pc:spChg>
        <pc:spChg chg="add mod">
          <ac:chgData name="Joel Strand" userId="1ae27631-271c-45c5-9edf-3c473bbfdee0" providerId="ADAL" clId="{5EBBA4A4-9A01-4BC6-B437-11A692127512}" dt="2024-10-18T11:14:19.534" v="761" actId="27636"/>
          <ac:spMkLst>
            <pc:docMk/>
            <pc:sldMk cId="861457876" sldId="492"/>
            <ac:spMk id="3" creationId="{362B90AD-ADF5-2EE3-395C-AD3E2A6AD4A1}"/>
          </ac:spMkLst>
        </pc:spChg>
        <pc:spChg chg="mod">
          <ac:chgData name="Joel Strand" userId="1ae27631-271c-45c5-9edf-3c473bbfdee0" providerId="ADAL" clId="{5EBBA4A4-9A01-4BC6-B437-11A692127512}" dt="2024-10-18T11:13:53.519" v="755" actId="1076"/>
          <ac:spMkLst>
            <pc:docMk/>
            <pc:sldMk cId="861457876" sldId="492"/>
            <ac:spMk id="9" creationId="{C1FE4161-D4A0-365A-1849-96611858DCD5}"/>
          </ac:spMkLst>
        </pc:spChg>
      </pc:sldChg>
      <pc:sldChg chg="modSp mod">
        <pc:chgData name="Joel Strand" userId="1ae27631-271c-45c5-9edf-3c473bbfdee0" providerId="ADAL" clId="{5EBBA4A4-9A01-4BC6-B437-11A692127512}" dt="2024-10-18T11:39:34.951" v="1777" actId="20577"/>
        <pc:sldMkLst>
          <pc:docMk/>
          <pc:sldMk cId="2327384739" sldId="493"/>
        </pc:sldMkLst>
        <pc:spChg chg="mod">
          <ac:chgData name="Joel Strand" userId="1ae27631-271c-45c5-9edf-3c473bbfdee0" providerId="ADAL" clId="{5EBBA4A4-9A01-4BC6-B437-11A692127512}" dt="2024-10-18T11:39:34.951" v="17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5EBBA4A4-9A01-4BC6-B437-11A692127512}" dt="2024-10-18T06:18:40.450" v="1" actId="47"/>
        <pc:sldMkLst>
          <pc:docMk/>
          <pc:sldMk cId="2781607501" sldId="494"/>
        </pc:sldMkLst>
      </pc:sldChg>
      <pc:sldChg chg="add">
        <pc:chgData name="Joel Strand" userId="1ae27631-271c-45c5-9edf-3c473bbfdee0" providerId="ADAL" clId="{5EBBA4A4-9A01-4BC6-B437-11A692127512}" dt="2024-10-18T06:18:38.387" v="0"/>
        <pc:sldMkLst>
          <pc:docMk/>
          <pc:sldMk cId="1972878504" sldId="523"/>
        </pc:sldMkLst>
      </pc:sldChg>
      <pc:sldChg chg="modSp add del mod">
        <pc:chgData name="Joel Strand" userId="1ae27631-271c-45c5-9edf-3c473bbfdee0" providerId="ADAL" clId="{5EBBA4A4-9A01-4BC6-B437-11A692127512}" dt="2024-10-18T11:22:09.574" v="1304" actId="47"/>
        <pc:sldMkLst>
          <pc:docMk/>
          <pc:sldMk cId="542205801" sldId="524"/>
        </pc:sldMkLst>
        <pc:spChg chg="mod">
          <ac:chgData name="Joel Strand" userId="1ae27631-271c-45c5-9edf-3c473bbfdee0" providerId="ADAL" clId="{5EBBA4A4-9A01-4BC6-B437-11A692127512}" dt="2024-10-18T11:22:05.576" v="1303" actId="20577"/>
          <ac:spMkLst>
            <pc:docMk/>
            <pc:sldMk cId="542205801" sldId="524"/>
            <ac:spMk id="9" creationId="{ECFB59CA-3B78-1680-912E-B06370040D1E}"/>
          </ac:spMkLst>
        </pc:spChg>
      </pc:sldChg>
    </pc:docChg>
  </pc:docChgLst>
  <pc:docChgLst>
    <pc:chgData name="Joel Strand" userId="1ae27631-271c-45c5-9edf-3c473bbfdee0" providerId="ADAL" clId="{45043AA2-59B1-40BC-982F-75A712FF5A33}"/>
    <pc:docChg chg="modSld sldOrd">
      <pc:chgData name="Joel Strand" userId="1ae27631-271c-45c5-9edf-3c473bbfdee0" providerId="ADAL" clId="{45043AA2-59B1-40BC-982F-75A712FF5A33}" dt="2024-05-23T11:03:36.566" v="46"/>
      <pc:docMkLst>
        <pc:docMk/>
      </pc:docMkLst>
      <pc:sldChg chg="modSp mod">
        <pc:chgData name="Joel Strand" userId="1ae27631-271c-45c5-9edf-3c473bbfdee0" providerId="ADAL" clId="{45043AA2-59B1-40BC-982F-75A712FF5A33}" dt="2024-05-17T06:41:34.277" v="42" actId="20577"/>
        <pc:sldMkLst>
          <pc:docMk/>
          <pc:sldMk cId="2327384739" sldId="493"/>
        </pc:sldMkLst>
        <pc:spChg chg="mod">
          <ac:chgData name="Joel Strand" userId="1ae27631-271c-45c5-9edf-3c473bbfdee0" providerId="ADAL" clId="{45043AA2-59B1-40BC-982F-75A712FF5A33}" dt="2024-05-17T06:41:34.277" v="42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ord">
        <pc:chgData name="Joel Strand" userId="1ae27631-271c-45c5-9edf-3c473bbfdee0" providerId="ADAL" clId="{45043AA2-59B1-40BC-982F-75A712FF5A33}" dt="2024-05-23T11:03:36.566" v="46"/>
        <pc:sldMkLst>
          <pc:docMk/>
          <pc:sldMk cId="309821042" sldId="512"/>
        </pc:sldMkLst>
      </pc:sldChg>
      <pc:sldChg chg="modSp mod">
        <pc:chgData name="Joel Strand" userId="1ae27631-271c-45c5-9edf-3c473bbfdee0" providerId="ADAL" clId="{45043AA2-59B1-40BC-982F-75A712FF5A33}" dt="2024-05-23T11:02:55.319" v="44" actId="20577"/>
        <pc:sldMkLst>
          <pc:docMk/>
          <pc:sldMk cId="210913488" sldId="515"/>
        </pc:sldMkLst>
        <pc:spChg chg="mod">
          <ac:chgData name="Joel Strand" userId="1ae27631-271c-45c5-9edf-3c473bbfdee0" providerId="ADAL" clId="{45043AA2-59B1-40BC-982F-75A712FF5A33}" dt="2024-05-23T11:02:55.319" v="44" actId="20577"/>
          <ac:spMkLst>
            <pc:docMk/>
            <pc:sldMk cId="210913488" sldId="515"/>
            <ac:spMk id="2" creationId="{E96992EA-9B76-299D-F1A8-E1F25D874A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18.10.2024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18.10.2024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18.10.2024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18.10.2024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.png"/><Relationship Id="rId21" Type="http://schemas.openxmlformats.org/officeDocument/2006/relationships/image" Target="../media/image43.png"/><Relationship Id="rId42" Type="http://schemas.openxmlformats.org/officeDocument/2006/relationships/image" Target="../media/image64.svg"/><Relationship Id="rId63" Type="http://schemas.openxmlformats.org/officeDocument/2006/relationships/image" Target="../media/image85.png"/><Relationship Id="rId84" Type="http://schemas.openxmlformats.org/officeDocument/2006/relationships/image" Target="../media/image106.svg"/><Relationship Id="rId138" Type="http://schemas.openxmlformats.org/officeDocument/2006/relationships/image" Target="../media/image160.svg"/><Relationship Id="rId107" Type="http://schemas.openxmlformats.org/officeDocument/2006/relationships/image" Target="../media/image129.png"/><Relationship Id="rId11" Type="http://schemas.openxmlformats.org/officeDocument/2006/relationships/image" Target="../media/image33.png"/><Relationship Id="rId32" Type="http://schemas.openxmlformats.org/officeDocument/2006/relationships/image" Target="../media/image54.svg"/><Relationship Id="rId53" Type="http://schemas.openxmlformats.org/officeDocument/2006/relationships/image" Target="../media/image75.png"/><Relationship Id="rId74" Type="http://schemas.openxmlformats.org/officeDocument/2006/relationships/image" Target="../media/image96.svg"/><Relationship Id="rId128" Type="http://schemas.openxmlformats.org/officeDocument/2006/relationships/image" Target="../media/image150.svg"/><Relationship Id="rId149" Type="http://schemas.openxmlformats.org/officeDocument/2006/relationships/image" Target="../media/image171.png"/><Relationship Id="rId5" Type="http://schemas.openxmlformats.org/officeDocument/2006/relationships/image" Target="../media/image27.png"/><Relationship Id="rId95" Type="http://schemas.openxmlformats.org/officeDocument/2006/relationships/image" Target="../media/image117.png"/><Relationship Id="rId22" Type="http://schemas.openxmlformats.org/officeDocument/2006/relationships/image" Target="../media/image44.svg"/><Relationship Id="rId27" Type="http://schemas.openxmlformats.org/officeDocument/2006/relationships/image" Target="../media/image49.png"/><Relationship Id="rId43" Type="http://schemas.openxmlformats.org/officeDocument/2006/relationships/image" Target="../media/image65.png"/><Relationship Id="rId48" Type="http://schemas.openxmlformats.org/officeDocument/2006/relationships/image" Target="../media/image70.svg"/><Relationship Id="rId64" Type="http://schemas.openxmlformats.org/officeDocument/2006/relationships/image" Target="../media/image86.svg"/><Relationship Id="rId69" Type="http://schemas.openxmlformats.org/officeDocument/2006/relationships/image" Target="../media/image91.png"/><Relationship Id="rId113" Type="http://schemas.openxmlformats.org/officeDocument/2006/relationships/image" Target="../media/image135.png"/><Relationship Id="rId118" Type="http://schemas.openxmlformats.org/officeDocument/2006/relationships/image" Target="../media/image140.svg"/><Relationship Id="rId134" Type="http://schemas.openxmlformats.org/officeDocument/2006/relationships/image" Target="../media/image156.svg"/><Relationship Id="rId139" Type="http://schemas.openxmlformats.org/officeDocument/2006/relationships/image" Target="../media/image161.png"/><Relationship Id="rId80" Type="http://schemas.openxmlformats.org/officeDocument/2006/relationships/image" Target="../media/image102.svg"/><Relationship Id="rId85" Type="http://schemas.openxmlformats.org/officeDocument/2006/relationships/image" Target="../media/image107.png"/><Relationship Id="rId150" Type="http://schemas.openxmlformats.org/officeDocument/2006/relationships/image" Target="../media/image172.sv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33" Type="http://schemas.openxmlformats.org/officeDocument/2006/relationships/image" Target="../media/image55.png"/><Relationship Id="rId38" Type="http://schemas.openxmlformats.org/officeDocument/2006/relationships/image" Target="../media/image60.svg"/><Relationship Id="rId59" Type="http://schemas.openxmlformats.org/officeDocument/2006/relationships/image" Target="../media/image81.png"/><Relationship Id="rId103" Type="http://schemas.openxmlformats.org/officeDocument/2006/relationships/image" Target="../media/image125.png"/><Relationship Id="rId108" Type="http://schemas.openxmlformats.org/officeDocument/2006/relationships/image" Target="../media/image130.svg"/><Relationship Id="rId124" Type="http://schemas.openxmlformats.org/officeDocument/2006/relationships/image" Target="../media/image146.svg"/><Relationship Id="rId129" Type="http://schemas.openxmlformats.org/officeDocument/2006/relationships/image" Target="../media/image151.png"/><Relationship Id="rId54" Type="http://schemas.openxmlformats.org/officeDocument/2006/relationships/image" Target="../media/image76.svg"/><Relationship Id="rId70" Type="http://schemas.openxmlformats.org/officeDocument/2006/relationships/image" Target="../media/image92.svg"/><Relationship Id="rId75" Type="http://schemas.openxmlformats.org/officeDocument/2006/relationships/image" Target="../media/image97.png"/><Relationship Id="rId91" Type="http://schemas.openxmlformats.org/officeDocument/2006/relationships/image" Target="../media/image113.png"/><Relationship Id="rId96" Type="http://schemas.openxmlformats.org/officeDocument/2006/relationships/image" Target="../media/image118.svg"/><Relationship Id="rId140" Type="http://schemas.openxmlformats.org/officeDocument/2006/relationships/image" Target="../media/image162.svg"/><Relationship Id="rId145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23" Type="http://schemas.openxmlformats.org/officeDocument/2006/relationships/image" Target="../media/image45.png"/><Relationship Id="rId28" Type="http://schemas.openxmlformats.org/officeDocument/2006/relationships/image" Target="../media/image50.svg"/><Relationship Id="rId49" Type="http://schemas.openxmlformats.org/officeDocument/2006/relationships/image" Target="../media/image71.png"/><Relationship Id="rId114" Type="http://schemas.openxmlformats.org/officeDocument/2006/relationships/image" Target="../media/image136.svg"/><Relationship Id="rId119" Type="http://schemas.openxmlformats.org/officeDocument/2006/relationships/image" Target="../media/image141.png"/><Relationship Id="rId44" Type="http://schemas.openxmlformats.org/officeDocument/2006/relationships/image" Target="../media/image66.svg"/><Relationship Id="rId60" Type="http://schemas.openxmlformats.org/officeDocument/2006/relationships/image" Target="../media/image82.svg"/><Relationship Id="rId65" Type="http://schemas.openxmlformats.org/officeDocument/2006/relationships/image" Target="../media/image87.png"/><Relationship Id="rId81" Type="http://schemas.openxmlformats.org/officeDocument/2006/relationships/image" Target="../media/image103.png"/><Relationship Id="rId86" Type="http://schemas.openxmlformats.org/officeDocument/2006/relationships/image" Target="../media/image108.svg"/><Relationship Id="rId130" Type="http://schemas.openxmlformats.org/officeDocument/2006/relationships/image" Target="../media/image152.svg"/><Relationship Id="rId135" Type="http://schemas.openxmlformats.org/officeDocument/2006/relationships/image" Target="../media/image157.png"/><Relationship Id="rId151" Type="http://schemas.openxmlformats.org/officeDocument/2006/relationships/image" Target="../media/image173.pn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9" Type="http://schemas.openxmlformats.org/officeDocument/2006/relationships/image" Target="../media/image61.png"/><Relationship Id="rId109" Type="http://schemas.openxmlformats.org/officeDocument/2006/relationships/image" Target="../media/image131.png"/><Relationship Id="rId34" Type="http://schemas.openxmlformats.org/officeDocument/2006/relationships/image" Target="../media/image56.svg"/><Relationship Id="rId50" Type="http://schemas.openxmlformats.org/officeDocument/2006/relationships/image" Target="../media/image72.svg"/><Relationship Id="rId55" Type="http://schemas.openxmlformats.org/officeDocument/2006/relationships/image" Target="../media/image77.png"/><Relationship Id="rId76" Type="http://schemas.openxmlformats.org/officeDocument/2006/relationships/image" Target="../media/image98.svg"/><Relationship Id="rId97" Type="http://schemas.openxmlformats.org/officeDocument/2006/relationships/image" Target="../media/image119.png"/><Relationship Id="rId104" Type="http://schemas.openxmlformats.org/officeDocument/2006/relationships/image" Target="../media/image126.svg"/><Relationship Id="rId120" Type="http://schemas.openxmlformats.org/officeDocument/2006/relationships/image" Target="../media/image142.svg"/><Relationship Id="rId125" Type="http://schemas.openxmlformats.org/officeDocument/2006/relationships/image" Target="../media/image147.png"/><Relationship Id="rId141" Type="http://schemas.openxmlformats.org/officeDocument/2006/relationships/image" Target="../media/image163.png"/><Relationship Id="rId146" Type="http://schemas.openxmlformats.org/officeDocument/2006/relationships/image" Target="../media/image168.svg"/><Relationship Id="rId7" Type="http://schemas.openxmlformats.org/officeDocument/2006/relationships/image" Target="../media/image29.png"/><Relationship Id="rId71" Type="http://schemas.openxmlformats.org/officeDocument/2006/relationships/image" Target="../media/image93.png"/><Relationship Id="rId92" Type="http://schemas.openxmlformats.org/officeDocument/2006/relationships/image" Target="../media/image114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51.png"/><Relationship Id="rId24" Type="http://schemas.openxmlformats.org/officeDocument/2006/relationships/image" Target="../media/image46.svg"/><Relationship Id="rId40" Type="http://schemas.openxmlformats.org/officeDocument/2006/relationships/image" Target="../media/image62.svg"/><Relationship Id="rId45" Type="http://schemas.openxmlformats.org/officeDocument/2006/relationships/image" Target="../media/image67.png"/><Relationship Id="rId66" Type="http://schemas.openxmlformats.org/officeDocument/2006/relationships/image" Target="../media/image88.svg"/><Relationship Id="rId87" Type="http://schemas.openxmlformats.org/officeDocument/2006/relationships/image" Target="../media/image109.png"/><Relationship Id="rId110" Type="http://schemas.openxmlformats.org/officeDocument/2006/relationships/image" Target="../media/image132.svg"/><Relationship Id="rId115" Type="http://schemas.openxmlformats.org/officeDocument/2006/relationships/image" Target="../media/image137.png"/><Relationship Id="rId131" Type="http://schemas.openxmlformats.org/officeDocument/2006/relationships/image" Target="../media/image153.png"/><Relationship Id="rId136" Type="http://schemas.openxmlformats.org/officeDocument/2006/relationships/image" Target="../media/image158.svg"/><Relationship Id="rId61" Type="http://schemas.openxmlformats.org/officeDocument/2006/relationships/image" Target="../media/image83.png"/><Relationship Id="rId82" Type="http://schemas.openxmlformats.org/officeDocument/2006/relationships/image" Target="../media/image104.svg"/><Relationship Id="rId152" Type="http://schemas.openxmlformats.org/officeDocument/2006/relationships/image" Target="../media/image174.svg"/><Relationship Id="rId19" Type="http://schemas.openxmlformats.org/officeDocument/2006/relationships/image" Target="../media/image41.png"/><Relationship Id="rId14" Type="http://schemas.openxmlformats.org/officeDocument/2006/relationships/image" Target="../media/image36.svg"/><Relationship Id="rId30" Type="http://schemas.openxmlformats.org/officeDocument/2006/relationships/image" Target="../media/image52.svg"/><Relationship Id="rId35" Type="http://schemas.openxmlformats.org/officeDocument/2006/relationships/image" Target="../media/image57.png"/><Relationship Id="rId56" Type="http://schemas.openxmlformats.org/officeDocument/2006/relationships/image" Target="../media/image78.svg"/><Relationship Id="rId77" Type="http://schemas.openxmlformats.org/officeDocument/2006/relationships/image" Target="../media/image99.png"/><Relationship Id="rId100" Type="http://schemas.openxmlformats.org/officeDocument/2006/relationships/image" Target="../media/image122.svg"/><Relationship Id="rId105" Type="http://schemas.openxmlformats.org/officeDocument/2006/relationships/image" Target="../media/image127.png"/><Relationship Id="rId126" Type="http://schemas.openxmlformats.org/officeDocument/2006/relationships/image" Target="../media/image148.svg"/><Relationship Id="rId147" Type="http://schemas.openxmlformats.org/officeDocument/2006/relationships/image" Target="../media/image169.png"/><Relationship Id="rId8" Type="http://schemas.openxmlformats.org/officeDocument/2006/relationships/image" Target="../media/image30.svg"/><Relationship Id="rId51" Type="http://schemas.openxmlformats.org/officeDocument/2006/relationships/image" Target="../media/image73.png"/><Relationship Id="rId72" Type="http://schemas.openxmlformats.org/officeDocument/2006/relationships/image" Target="../media/image94.svg"/><Relationship Id="rId93" Type="http://schemas.openxmlformats.org/officeDocument/2006/relationships/image" Target="../media/image115.png"/><Relationship Id="rId98" Type="http://schemas.openxmlformats.org/officeDocument/2006/relationships/image" Target="../media/image120.svg"/><Relationship Id="rId121" Type="http://schemas.openxmlformats.org/officeDocument/2006/relationships/image" Target="../media/image143.png"/><Relationship Id="rId142" Type="http://schemas.openxmlformats.org/officeDocument/2006/relationships/image" Target="../media/image164.svg"/><Relationship Id="rId3" Type="http://schemas.openxmlformats.org/officeDocument/2006/relationships/image" Target="../media/image25.png"/><Relationship Id="rId25" Type="http://schemas.openxmlformats.org/officeDocument/2006/relationships/image" Target="../media/image47.png"/><Relationship Id="rId46" Type="http://schemas.openxmlformats.org/officeDocument/2006/relationships/image" Target="../media/image68.svg"/><Relationship Id="rId67" Type="http://schemas.openxmlformats.org/officeDocument/2006/relationships/image" Target="../media/image89.png"/><Relationship Id="rId116" Type="http://schemas.openxmlformats.org/officeDocument/2006/relationships/image" Target="../media/image138.svg"/><Relationship Id="rId137" Type="http://schemas.openxmlformats.org/officeDocument/2006/relationships/image" Target="../media/image159.png"/><Relationship Id="rId20" Type="http://schemas.openxmlformats.org/officeDocument/2006/relationships/image" Target="../media/image42.svg"/><Relationship Id="rId41" Type="http://schemas.openxmlformats.org/officeDocument/2006/relationships/image" Target="../media/image63.png"/><Relationship Id="rId62" Type="http://schemas.openxmlformats.org/officeDocument/2006/relationships/image" Target="../media/image84.svg"/><Relationship Id="rId83" Type="http://schemas.openxmlformats.org/officeDocument/2006/relationships/image" Target="../media/image105.png"/><Relationship Id="rId88" Type="http://schemas.openxmlformats.org/officeDocument/2006/relationships/image" Target="../media/image110.svg"/><Relationship Id="rId111" Type="http://schemas.openxmlformats.org/officeDocument/2006/relationships/image" Target="../media/image133.png"/><Relationship Id="rId132" Type="http://schemas.openxmlformats.org/officeDocument/2006/relationships/image" Target="../media/image154.svg"/><Relationship Id="rId153" Type="http://schemas.openxmlformats.org/officeDocument/2006/relationships/image" Target="../media/image175.png"/><Relationship Id="rId15" Type="http://schemas.openxmlformats.org/officeDocument/2006/relationships/image" Target="../media/image37.png"/><Relationship Id="rId36" Type="http://schemas.openxmlformats.org/officeDocument/2006/relationships/image" Target="../media/image58.svg"/><Relationship Id="rId57" Type="http://schemas.openxmlformats.org/officeDocument/2006/relationships/image" Target="../media/image79.png"/><Relationship Id="rId106" Type="http://schemas.openxmlformats.org/officeDocument/2006/relationships/image" Target="../media/image128.svg"/><Relationship Id="rId127" Type="http://schemas.openxmlformats.org/officeDocument/2006/relationships/image" Target="../media/image149.png"/><Relationship Id="rId10" Type="http://schemas.openxmlformats.org/officeDocument/2006/relationships/image" Target="../media/image32.svg"/><Relationship Id="rId31" Type="http://schemas.openxmlformats.org/officeDocument/2006/relationships/image" Target="../media/image53.png"/><Relationship Id="rId52" Type="http://schemas.openxmlformats.org/officeDocument/2006/relationships/image" Target="../media/image74.svg"/><Relationship Id="rId73" Type="http://schemas.openxmlformats.org/officeDocument/2006/relationships/image" Target="../media/image95.png"/><Relationship Id="rId78" Type="http://schemas.openxmlformats.org/officeDocument/2006/relationships/image" Target="../media/image100.svg"/><Relationship Id="rId94" Type="http://schemas.openxmlformats.org/officeDocument/2006/relationships/image" Target="../media/image116.svg"/><Relationship Id="rId99" Type="http://schemas.openxmlformats.org/officeDocument/2006/relationships/image" Target="../media/image121.png"/><Relationship Id="rId101" Type="http://schemas.openxmlformats.org/officeDocument/2006/relationships/image" Target="../media/image123.png"/><Relationship Id="rId122" Type="http://schemas.openxmlformats.org/officeDocument/2006/relationships/image" Target="../media/image144.svg"/><Relationship Id="rId143" Type="http://schemas.openxmlformats.org/officeDocument/2006/relationships/image" Target="../media/image165.png"/><Relationship Id="rId148" Type="http://schemas.openxmlformats.org/officeDocument/2006/relationships/image" Target="../media/image170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26" Type="http://schemas.openxmlformats.org/officeDocument/2006/relationships/image" Target="../media/image48.svg"/><Relationship Id="rId47" Type="http://schemas.openxmlformats.org/officeDocument/2006/relationships/image" Target="../media/image69.png"/><Relationship Id="rId68" Type="http://schemas.openxmlformats.org/officeDocument/2006/relationships/image" Target="../media/image90.svg"/><Relationship Id="rId89" Type="http://schemas.openxmlformats.org/officeDocument/2006/relationships/image" Target="../media/image111.png"/><Relationship Id="rId112" Type="http://schemas.openxmlformats.org/officeDocument/2006/relationships/image" Target="../media/image134.svg"/><Relationship Id="rId133" Type="http://schemas.openxmlformats.org/officeDocument/2006/relationships/image" Target="../media/image155.png"/><Relationship Id="rId154" Type="http://schemas.openxmlformats.org/officeDocument/2006/relationships/image" Target="../media/image176.svg"/><Relationship Id="rId16" Type="http://schemas.openxmlformats.org/officeDocument/2006/relationships/image" Target="../media/image38.svg"/><Relationship Id="rId37" Type="http://schemas.openxmlformats.org/officeDocument/2006/relationships/image" Target="../media/image59.png"/><Relationship Id="rId58" Type="http://schemas.openxmlformats.org/officeDocument/2006/relationships/image" Target="../media/image80.svg"/><Relationship Id="rId79" Type="http://schemas.openxmlformats.org/officeDocument/2006/relationships/image" Target="../media/image101.png"/><Relationship Id="rId102" Type="http://schemas.openxmlformats.org/officeDocument/2006/relationships/image" Target="../media/image124.svg"/><Relationship Id="rId123" Type="http://schemas.openxmlformats.org/officeDocument/2006/relationships/image" Target="../media/image145.png"/><Relationship Id="rId144" Type="http://schemas.openxmlformats.org/officeDocument/2006/relationships/image" Target="../media/image166.svg"/><Relationship Id="rId90" Type="http://schemas.openxmlformats.org/officeDocument/2006/relationships/image" Target="../media/image1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" Type="http://schemas.openxmlformats.org/officeDocument/2006/relationships/image" Target="../media/image177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180.png"/><Relationship Id="rId15" Type="http://schemas.openxmlformats.org/officeDocument/2006/relationships/image" Target="../media/image19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Relationship Id="rId14" Type="http://schemas.openxmlformats.org/officeDocument/2006/relationships/image" Target="../media/image189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svg"/><Relationship Id="rId18" Type="http://schemas.openxmlformats.org/officeDocument/2006/relationships/image" Target="../media/image210.png"/><Relationship Id="rId26" Type="http://schemas.openxmlformats.org/officeDocument/2006/relationships/image" Target="../media/image218.png"/><Relationship Id="rId3" Type="http://schemas.openxmlformats.org/officeDocument/2006/relationships/image" Target="../media/image195.svg"/><Relationship Id="rId21" Type="http://schemas.openxmlformats.org/officeDocument/2006/relationships/image" Target="../media/image213.svg"/><Relationship Id="rId34" Type="http://schemas.openxmlformats.org/officeDocument/2006/relationships/image" Target="../media/image226.png"/><Relationship Id="rId7" Type="http://schemas.openxmlformats.org/officeDocument/2006/relationships/image" Target="../media/image199.svg"/><Relationship Id="rId12" Type="http://schemas.openxmlformats.org/officeDocument/2006/relationships/image" Target="../media/image204.png"/><Relationship Id="rId17" Type="http://schemas.openxmlformats.org/officeDocument/2006/relationships/image" Target="../media/image209.svg"/><Relationship Id="rId25" Type="http://schemas.openxmlformats.org/officeDocument/2006/relationships/image" Target="../media/image217.svg"/><Relationship Id="rId33" Type="http://schemas.openxmlformats.org/officeDocument/2006/relationships/image" Target="../media/image225.svg"/><Relationship Id="rId2" Type="http://schemas.openxmlformats.org/officeDocument/2006/relationships/image" Target="../media/image194.png"/><Relationship Id="rId16" Type="http://schemas.openxmlformats.org/officeDocument/2006/relationships/image" Target="../media/image208.png"/><Relationship Id="rId20" Type="http://schemas.openxmlformats.org/officeDocument/2006/relationships/image" Target="../media/image212.png"/><Relationship Id="rId29" Type="http://schemas.openxmlformats.org/officeDocument/2006/relationships/image" Target="../media/image2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8.png"/><Relationship Id="rId11" Type="http://schemas.openxmlformats.org/officeDocument/2006/relationships/image" Target="../media/image203.svg"/><Relationship Id="rId24" Type="http://schemas.openxmlformats.org/officeDocument/2006/relationships/image" Target="../media/image216.png"/><Relationship Id="rId32" Type="http://schemas.openxmlformats.org/officeDocument/2006/relationships/image" Target="../media/image224.png"/><Relationship Id="rId5" Type="http://schemas.openxmlformats.org/officeDocument/2006/relationships/image" Target="../media/image197.svg"/><Relationship Id="rId15" Type="http://schemas.openxmlformats.org/officeDocument/2006/relationships/image" Target="../media/image207.svg"/><Relationship Id="rId23" Type="http://schemas.openxmlformats.org/officeDocument/2006/relationships/image" Target="../media/image215.svg"/><Relationship Id="rId28" Type="http://schemas.openxmlformats.org/officeDocument/2006/relationships/image" Target="../media/image220.png"/><Relationship Id="rId10" Type="http://schemas.openxmlformats.org/officeDocument/2006/relationships/image" Target="../media/image202.png"/><Relationship Id="rId19" Type="http://schemas.openxmlformats.org/officeDocument/2006/relationships/image" Target="../media/image211.svg"/><Relationship Id="rId31" Type="http://schemas.openxmlformats.org/officeDocument/2006/relationships/image" Target="../media/image223.svg"/><Relationship Id="rId4" Type="http://schemas.openxmlformats.org/officeDocument/2006/relationships/image" Target="../media/image196.png"/><Relationship Id="rId9" Type="http://schemas.openxmlformats.org/officeDocument/2006/relationships/image" Target="../media/image201.svg"/><Relationship Id="rId14" Type="http://schemas.openxmlformats.org/officeDocument/2006/relationships/image" Target="../media/image206.png"/><Relationship Id="rId22" Type="http://schemas.openxmlformats.org/officeDocument/2006/relationships/image" Target="../media/image214.png"/><Relationship Id="rId27" Type="http://schemas.openxmlformats.org/officeDocument/2006/relationships/image" Target="../media/image219.svg"/><Relationship Id="rId30" Type="http://schemas.openxmlformats.org/officeDocument/2006/relationships/image" Target="../media/image222.png"/><Relationship Id="rId35" Type="http://schemas.openxmlformats.org/officeDocument/2006/relationships/image" Target="../media/image227.svg"/><Relationship Id="rId8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What is embedded?</a:t>
            </a:r>
          </a:p>
          <a:p>
            <a:r>
              <a:rPr lang="en-GB" dirty="0"/>
              <a:t>Processor components</a:t>
            </a:r>
          </a:p>
          <a:p>
            <a:r>
              <a:rPr lang="en-GB" dirty="0"/>
              <a:t>Processor manual (first look)</a:t>
            </a:r>
          </a:p>
          <a:p>
            <a:r>
              <a:rPr lang="en-GB" dirty="0"/>
              <a:t>Memory types</a:t>
            </a:r>
          </a:p>
          <a:p>
            <a:r>
              <a:rPr lang="en-GB" dirty="0"/>
              <a:t>Real-Time Operating System (RTOS)</a:t>
            </a:r>
          </a:p>
          <a:p>
            <a:r>
              <a:rPr lang="en-GB" dirty="0"/>
              <a:t>Hex and binary numbers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week the lab will let us get to know the IDE, some basic interfaces and show us how to debug on the board.</a:t>
            </a:r>
          </a:p>
          <a:p>
            <a:pPr marL="0" indent="0">
              <a:buNone/>
            </a:pPr>
            <a:r>
              <a:rPr lang="en-GB" dirty="0"/>
              <a:t>It will also involve getting to know a RTOS and setting up threads.</a:t>
            </a:r>
          </a:p>
          <a:p>
            <a:pPr marL="0" indent="0">
              <a:buNone/>
            </a:pPr>
            <a:r>
              <a:rPr lang="en-GB" dirty="0"/>
              <a:t>The end goal is to blink a led on the board using </a:t>
            </a:r>
            <a:r>
              <a:rPr lang="en-GB" dirty="0" err="1"/>
              <a:t>FreeRTOS</a:t>
            </a:r>
            <a:r>
              <a:rPr lang="en-GB" dirty="0"/>
              <a:t>, both using a timer </a:t>
            </a:r>
            <a:r>
              <a:rPr lang="en-GB"/>
              <a:t>and pushing a button.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embedded?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What is embedded?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80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What is embedded?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2031325"/>
          </a:xfrm>
        </p:spPr>
        <p:txBody>
          <a:bodyPr/>
          <a:lstStyle/>
          <a:p>
            <a:r>
              <a:rPr lang="en-GB" dirty="0"/>
              <a:t>Differences from other types of programming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44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What is embedded?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29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Processor components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components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2190504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STM32F302x6/8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0E3B816-4654-B697-1BB7-D9C60237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98" y="873350"/>
            <a:ext cx="5418353" cy="54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6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components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Common components - CPU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1026" name="Picture 2" descr="Cortex-M4">
            <a:extLst>
              <a:ext uri="{FF2B5EF4-FFF2-40B4-BE49-F238E27FC236}">
                <a16:creationId xmlns:a16="http://schemas.microsoft.com/office/drawing/2014/main" id="{930BBC62-6D69-786D-3C94-F823DFC8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1234217"/>
            <a:ext cx="4843144" cy="484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components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2031325"/>
          </a:xfrm>
        </p:spPr>
        <p:txBody>
          <a:bodyPr/>
          <a:lstStyle/>
          <a:p>
            <a:r>
              <a:rPr lang="en-GB" dirty="0"/>
              <a:t>Common components - Peripherals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DAC</a:t>
            </a:r>
          </a:p>
          <a:p>
            <a:pPr>
              <a:buFontTx/>
              <a:buChar char="-"/>
            </a:pPr>
            <a:r>
              <a:rPr lang="en-GB" dirty="0"/>
              <a:t>ADC</a:t>
            </a:r>
          </a:p>
          <a:p>
            <a:pPr>
              <a:buFontTx/>
              <a:buChar char="-"/>
            </a:pPr>
            <a:r>
              <a:rPr lang="en-GB" dirty="0"/>
              <a:t>Timer</a:t>
            </a:r>
          </a:p>
          <a:p>
            <a:pPr>
              <a:buFontTx/>
              <a:buChar char="-"/>
            </a:pPr>
            <a:r>
              <a:rPr lang="en-GB" dirty="0"/>
              <a:t>CCU</a:t>
            </a:r>
          </a:p>
          <a:p>
            <a:pPr>
              <a:buFontTx/>
              <a:buChar char="-"/>
            </a:pPr>
            <a:r>
              <a:rPr lang="en-GB" dirty="0"/>
              <a:t>RTC</a:t>
            </a:r>
          </a:p>
          <a:p>
            <a:pPr>
              <a:buFontTx/>
              <a:buChar char="-"/>
            </a:pPr>
            <a:r>
              <a:rPr lang="en-GB" dirty="0"/>
              <a:t>Watchdog</a:t>
            </a:r>
          </a:p>
          <a:p>
            <a:pPr>
              <a:buFontTx/>
              <a:buChar char="-"/>
            </a:pPr>
            <a:r>
              <a:rPr lang="en-GB" dirty="0"/>
              <a:t>POSIF</a:t>
            </a:r>
          </a:p>
          <a:p>
            <a:pPr>
              <a:buFontTx/>
              <a:buChar char="-"/>
            </a:pPr>
            <a:r>
              <a:rPr lang="en-GB" dirty="0"/>
              <a:t>PWM</a:t>
            </a:r>
          </a:p>
          <a:p>
            <a:pPr>
              <a:buFontTx/>
              <a:buChar char="-"/>
            </a:pPr>
            <a:r>
              <a:rPr lang="en-GB" dirty="0"/>
              <a:t>Communication interfaces (SPI/I2C/UART/CAN)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81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Processor manual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585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2190504"/>
            <a:ext cx="5291137" cy="473392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0E3B816-4654-B697-1BB7-D9C60237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116982"/>
            <a:ext cx="5162182" cy="514668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FB1CD50-3DE5-FDB8-A8C0-BE96DF51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9" y="781018"/>
            <a:ext cx="2810156" cy="55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311274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Lot of information in manual</a:t>
            </a:r>
          </a:p>
          <a:p>
            <a:pPr marL="0" indent="0">
              <a:buNone/>
            </a:pPr>
            <a:r>
              <a:rPr lang="en-GB" dirty="0"/>
              <a:t>Usually good help from Application Notes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C95141E-5D35-8D0D-6443-026AA3B8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86" y="1110891"/>
            <a:ext cx="4763165" cy="513469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5245828-5CD4-6C3D-6359-97C213E0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25" y="3708398"/>
            <a:ext cx="402963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types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505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Memory types</a:t>
            </a:r>
            <a:br>
              <a:rPr lang="en-GB" dirty="0"/>
            </a:br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Flash</a:t>
            </a:r>
          </a:p>
          <a:p>
            <a:pPr>
              <a:buFontTx/>
              <a:buChar char="-"/>
            </a:pPr>
            <a:r>
              <a:rPr lang="en-GB" dirty="0"/>
              <a:t>RAM</a:t>
            </a:r>
          </a:p>
          <a:p>
            <a:pPr>
              <a:buFontTx/>
              <a:buChar char="-"/>
            </a:pPr>
            <a:r>
              <a:rPr lang="en-GB" dirty="0"/>
              <a:t>EEPROM</a:t>
            </a:r>
          </a:p>
          <a:p>
            <a:pPr>
              <a:buFontTx/>
              <a:buChar char="-"/>
            </a:pPr>
            <a:r>
              <a:rPr lang="en-GB" dirty="0"/>
              <a:t>Stack</a:t>
            </a:r>
          </a:p>
          <a:p>
            <a:pPr>
              <a:buFontTx/>
              <a:buChar char="-"/>
            </a:pPr>
            <a:r>
              <a:rPr lang="en-GB" dirty="0"/>
              <a:t>Heap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18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Flash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Non-volatile (stays the same after reboot)</a:t>
            </a:r>
          </a:p>
          <a:p>
            <a:pPr>
              <a:buFontTx/>
              <a:buChar char="-"/>
            </a:pPr>
            <a:r>
              <a:rPr lang="en-GB" dirty="0"/>
              <a:t>Read only (with exceptions)</a:t>
            </a:r>
          </a:p>
          <a:p>
            <a:pPr>
              <a:buFontTx/>
              <a:buChar char="-"/>
            </a:pPr>
            <a:r>
              <a:rPr lang="en-GB" dirty="0"/>
              <a:t>Contains op codes (basically your code)</a:t>
            </a:r>
          </a:p>
          <a:p>
            <a:pPr>
              <a:buFontTx/>
              <a:buChar char="-"/>
            </a:pPr>
            <a:r>
              <a:rPr lang="en-GB" dirty="0"/>
              <a:t>Could also be external storage</a:t>
            </a:r>
          </a:p>
          <a:p>
            <a:pPr>
              <a:buFontTx/>
              <a:buChar char="-"/>
            </a:pPr>
            <a:r>
              <a:rPr lang="en-GB" dirty="0"/>
              <a:t>Limited number of erases possible</a:t>
            </a:r>
          </a:p>
          <a:p>
            <a:pPr>
              <a:buFontTx/>
              <a:buChar char="-"/>
            </a:pPr>
            <a:r>
              <a:rPr lang="en-GB" dirty="0"/>
              <a:t>Slow</a:t>
            </a:r>
          </a:p>
          <a:p>
            <a:pPr>
              <a:buFontTx/>
              <a:buChar char="-"/>
            </a:pPr>
            <a:r>
              <a:rPr lang="en-GB" dirty="0"/>
              <a:t>Use </a:t>
            </a:r>
            <a:r>
              <a:rPr lang="en-GB" dirty="0" err="1"/>
              <a:t>const</a:t>
            </a:r>
            <a:r>
              <a:rPr lang="en-GB" dirty="0"/>
              <a:t> to force variables to be stored in flash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3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RAM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Volatile (will be cleared on reset)</a:t>
            </a:r>
          </a:p>
          <a:p>
            <a:pPr>
              <a:buFontTx/>
              <a:buChar char="-"/>
            </a:pPr>
            <a:r>
              <a:rPr lang="en-GB" dirty="0"/>
              <a:t>Fast</a:t>
            </a:r>
          </a:p>
          <a:p>
            <a:pPr>
              <a:buFontTx/>
              <a:buChar char="-"/>
            </a:pPr>
            <a:r>
              <a:rPr lang="en-GB" dirty="0"/>
              <a:t>Read and write</a:t>
            </a:r>
          </a:p>
          <a:p>
            <a:pPr>
              <a:buFontTx/>
              <a:buChar char="-"/>
            </a:pPr>
            <a:r>
              <a:rPr lang="en-GB" dirty="0"/>
              <a:t>Basically unlimited writes</a:t>
            </a:r>
          </a:p>
          <a:p>
            <a:pPr>
              <a:buFontTx/>
              <a:buChar char="-"/>
            </a:pPr>
            <a:r>
              <a:rPr lang="en-GB" dirty="0"/>
              <a:t>This is where global variables are stored</a:t>
            </a:r>
          </a:p>
          <a:p>
            <a:pPr>
              <a:buFontTx/>
              <a:buChar char="-"/>
            </a:pPr>
            <a:r>
              <a:rPr lang="en-GB" dirty="0"/>
              <a:t>Use static to place variables here</a:t>
            </a:r>
          </a:p>
          <a:p>
            <a:pPr>
              <a:buFontTx/>
              <a:buChar char="-"/>
            </a:pPr>
            <a:endParaRPr lang="en-GB" dirty="0"/>
          </a:p>
          <a:p>
            <a:pPr marL="216000" lvl="1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09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 err="1"/>
              <a:t>Eeprom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Electrically Erasable Programmable Read Only Memory</a:t>
            </a:r>
          </a:p>
          <a:p>
            <a:pPr>
              <a:buFontTx/>
              <a:buChar char="-"/>
            </a:pPr>
            <a:r>
              <a:rPr lang="en-GB" dirty="0"/>
              <a:t>Non-volatile memory</a:t>
            </a:r>
          </a:p>
          <a:p>
            <a:pPr>
              <a:buFontTx/>
              <a:buChar char="-"/>
            </a:pPr>
            <a:r>
              <a:rPr lang="en-GB" dirty="0"/>
              <a:t>Handles more writes</a:t>
            </a:r>
          </a:p>
          <a:p>
            <a:pPr>
              <a:buFontTx/>
              <a:buChar char="-"/>
            </a:pPr>
            <a:r>
              <a:rPr lang="en-GB" dirty="0"/>
              <a:t>Quite slow</a:t>
            </a:r>
          </a:p>
          <a:p>
            <a:pPr>
              <a:buFontTx/>
              <a:buChar char="-"/>
            </a:pPr>
            <a:r>
              <a:rPr lang="en-GB" dirty="0"/>
              <a:t>Usually used for storing parameters which needs to be changed during runtime and stored between restarts</a:t>
            </a:r>
          </a:p>
          <a:p>
            <a:pPr>
              <a:buFontTx/>
              <a:buChar char="-"/>
            </a:pPr>
            <a:r>
              <a:rPr lang="en-GB" dirty="0"/>
              <a:t>Could be replaced by FRAM for faster reads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962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Software implementation</a:t>
            </a:r>
          </a:p>
          <a:p>
            <a:pPr>
              <a:buFontTx/>
              <a:buChar char="-"/>
            </a:pPr>
            <a:r>
              <a:rPr lang="en-GB" dirty="0"/>
              <a:t>Stored in RAM</a:t>
            </a:r>
          </a:p>
          <a:p>
            <a:pPr>
              <a:buFontTx/>
              <a:buChar char="-"/>
            </a:pPr>
            <a:r>
              <a:rPr lang="en-GB" dirty="0"/>
              <a:t>LIFO</a:t>
            </a:r>
          </a:p>
          <a:p>
            <a:pPr>
              <a:buFontTx/>
              <a:buChar char="-"/>
            </a:pPr>
            <a:r>
              <a:rPr lang="en-GB" dirty="0"/>
              <a:t>If too small, an overflow could cause a lot of undefined and hard to debug errors</a:t>
            </a:r>
          </a:p>
          <a:p>
            <a:pPr>
              <a:buFontTx/>
              <a:buChar char="-"/>
            </a:pPr>
            <a:r>
              <a:rPr lang="en-GB" dirty="0"/>
              <a:t>This is where function variables are stored</a:t>
            </a:r>
          </a:p>
          <a:p>
            <a:pPr>
              <a:buFontTx/>
              <a:buChar char="-"/>
            </a:pPr>
            <a:endParaRPr lang="en-GB" dirty="0"/>
          </a:p>
          <a:p>
            <a:pPr marL="216000" lvl="1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58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Heap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Dynamically allocated memory.</a:t>
            </a:r>
          </a:p>
          <a:p>
            <a:pPr>
              <a:buFontTx/>
              <a:buChar char="-"/>
            </a:pPr>
            <a:r>
              <a:rPr lang="en-GB" dirty="0"/>
              <a:t>Achieved with </a:t>
            </a:r>
            <a:r>
              <a:rPr lang="en-GB" dirty="0" err="1"/>
              <a:t>stdlib</a:t>
            </a:r>
            <a:r>
              <a:rPr lang="en-GB" dirty="0"/>
              <a:t>-function such as malloc() and free()</a:t>
            </a:r>
          </a:p>
          <a:p>
            <a:pPr>
              <a:buFontTx/>
              <a:buChar char="-"/>
            </a:pPr>
            <a:r>
              <a:rPr lang="en-GB" dirty="0"/>
              <a:t>Usually avoided in embedded C, dynamic memory allocation is quite dangerous and need to be safe</a:t>
            </a:r>
          </a:p>
        </p:txBody>
      </p:sp>
    </p:spTree>
    <p:extLst>
      <p:ext uri="{BB962C8B-B14F-4D97-AF65-F5344CB8AC3E}">
        <p14:creationId xmlns:p14="http://schemas.microsoft.com/office/powerpoint/2010/main" val="16151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operating system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6548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Semaphores</a:t>
            </a:r>
          </a:p>
          <a:p>
            <a:pPr>
              <a:buFontTx/>
              <a:buChar char="-"/>
            </a:pPr>
            <a:r>
              <a:rPr lang="en-GB" dirty="0"/>
              <a:t>Scheduler</a:t>
            </a:r>
          </a:p>
          <a:p>
            <a:pPr>
              <a:buFontTx/>
              <a:buChar char="-"/>
            </a:pPr>
            <a:r>
              <a:rPr lang="en-GB" dirty="0"/>
              <a:t>Threading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514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Semaphores</a:t>
            </a:r>
          </a:p>
          <a:p>
            <a:pPr>
              <a:buFontTx/>
              <a:buChar char="-"/>
            </a:pPr>
            <a:r>
              <a:rPr lang="en-GB" dirty="0"/>
              <a:t>Scheduler</a:t>
            </a:r>
          </a:p>
          <a:p>
            <a:pPr>
              <a:buFontTx/>
              <a:buChar char="-"/>
            </a:pPr>
            <a:r>
              <a:rPr lang="en-GB" dirty="0"/>
              <a:t>Threading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18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FreeRTOS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SafeRTOS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Embedded Linux</a:t>
            </a:r>
          </a:p>
        </p:txBody>
      </p:sp>
    </p:spTree>
    <p:extLst>
      <p:ext uri="{BB962C8B-B14F-4D97-AF65-F5344CB8AC3E}">
        <p14:creationId xmlns:p14="http://schemas.microsoft.com/office/powerpoint/2010/main" val="3701094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FreeRTOS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SafeRTOS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Embedded Linux</a:t>
            </a:r>
          </a:p>
        </p:txBody>
      </p:sp>
    </p:spTree>
    <p:extLst>
      <p:ext uri="{BB962C8B-B14F-4D97-AF65-F5344CB8AC3E}">
        <p14:creationId xmlns:p14="http://schemas.microsoft.com/office/powerpoint/2010/main" val="309821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Hex and binary numbers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24517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785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42" y="499151"/>
            <a:ext cx="5291499" cy="677108"/>
          </a:xfrm>
        </p:spPr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33 years old</a:t>
            </a:r>
          </a:p>
          <a:p>
            <a:r>
              <a:rPr lang="en-GB" dirty="0"/>
              <a:t>Studied engineering physics at Chalmers</a:t>
            </a:r>
          </a:p>
          <a:p>
            <a:r>
              <a:rPr lang="en-GB" dirty="0"/>
              <a:t>Started at Box of Energy, startup in Gothenburg</a:t>
            </a:r>
          </a:p>
          <a:p>
            <a:r>
              <a:rPr lang="en-GB" dirty="0"/>
              <a:t>Previously four years at Aros electronics</a:t>
            </a:r>
          </a:p>
          <a:p>
            <a:r>
              <a:rPr lang="en-GB" dirty="0"/>
              <a:t>Working at Knowit since May 2022 with engcon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Tiltrotators by engcon | engcon">
            <a:extLst>
              <a:ext uri="{FF2B5EF4-FFF2-40B4-BE49-F238E27FC236}">
                <a16:creationId xmlns:a16="http://schemas.microsoft.com/office/drawing/2014/main" id="{4B7946BD-71CA-B2EE-0672-11E5A997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92898"/>
            <a:ext cx="3535972" cy="18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7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582" y="1109933"/>
            <a:ext cx="6093544" cy="4973368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/>
              <a:t>Four</a:t>
            </a:r>
            <a:r>
              <a:rPr lang="sv-SE" dirty="0"/>
              <a:t> </a:t>
            </a:r>
            <a:r>
              <a:rPr lang="sv-SE" dirty="0" err="1"/>
              <a:t>Tuesdays</a:t>
            </a:r>
            <a:r>
              <a:rPr lang="sv-SE" dirty="0"/>
              <a:t> 16.00-20.00</a:t>
            </a:r>
          </a:p>
          <a:p>
            <a:r>
              <a:rPr lang="sv-SE" dirty="0" err="1"/>
              <a:t>Tuesday</a:t>
            </a:r>
            <a:r>
              <a:rPr lang="sv-SE" dirty="0"/>
              <a:t> 12th November: </a:t>
            </a:r>
            <a:r>
              <a:rPr lang="sv-SE" dirty="0" err="1"/>
              <a:t>Introduction</a:t>
            </a:r>
            <a:endParaRPr lang="sv-SE" dirty="0"/>
          </a:p>
          <a:p>
            <a:r>
              <a:rPr lang="en-US" dirty="0"/>
              <a:t>Tuesday 19th November: Assembler and compilers</a:t>
            </a:r>
          </a:p>
          <a:p>
            <a:r>
              <a:rPr lang="en-US" dirty="0"/>
              <a:t>Tuesday 26th November: Electronics and HW interfaces</a:t>
            </a:r>
          </a:p>
          <a:p>
            <a:r>
              <a:rPr lang="en-US" dirty="0"/>
              <a:t>Tuesday 3rd December: Communication interfaces</a:t>
            </a:r>
          </a:p>
          <a:p>
            <a:endParaRPr lang="en-US" dirty="0"/>
          </a:p>
          <a:p>
            <a:r>
              <a:rPr lang="en-US" dirty="0"/>
              <a:t>Every session will be around 2 hours of lecture and 2 hours of lab, related to the content in the lecture</a:t>
            </a:r>
          </a:p>
          <a:p>
            <a:r>
              <a:rPr lang="en-US" dirty="0"/>
              <a:t>Resources available on </a:t>
            </a:r>
            <a:r>
              <a:rPr lang="en-US" dirty="0" err="1"/>
              <a:t>Github</a:t>
            </a:r>
            <a:r>
              <a:rPr lang="en-US" dirty="0"/>
              <a:t>, feel free to play around and test things on your own</a:t>
            </a:r>
          </a:p>
          <a:p>
            <a:r>
              <a:rPr lang="en-US" dirty="0"/>
              <a:t>Reach out if you have any questions or have hard time understanding some concepts</a:t>
            </a:r>
          </a:p>
          <a:p>
            <a:r>
              <a:rPr lang="en-US" dirty="0"/>
              <a:t>Disclaimer! Use this course as advisory information. Adapt what you learn to your context and look up details as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59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37" y="321571"/>
            <a:ext cx="5291499" cy="677108"/>
          </a:xfrm>
        </p:spPr>
        <p:txBody>
          <a:bodyPr/>
          <a:lstStyle/>
          <a:p>
            <a:r>
              <a:rPr lang="en-GB" dirty="0"/>
              <a:t>Course 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78" y="1337873"/>
            <a:ext cx="5291137" cy="47339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12th November: </a:t>
            </a:r>
            <a:r>
              <a:rPr lang="sv-SE" dirty="0" err="1"/>
              <a:t>Introduction</a:t>
            </a:r>
            <a:endParaRPr lang="sv-SE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Processor </a:t>
            </a:r>
            <a:r>
              <a:rPr lang="sv-SE" sz="1800" dirty="0" err="1"/>
              <a:t>components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Processor manual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Hex</a:t>
            </a:r>
            <a:r>
              <a:rPr lang="sv-SE" sz="1800" dirty="0"/>
              <a:t> and </a:t>
            </a:r>
            <a:r>
              <a:rPr lang="sv-SE" sz="1800" dirty="0" err="1"/>
              <a:t>binary</a:t>
            </a:r>
            <a:r>
              <a:rPr lang="sv-SE" sz="1800" dirty="0"/>
              <a:t> </a:t>
            </a:r>
            <a:r>
              <a:rPr lang="sv-SE" sz="1800" dirty="0" err="1"/>
              <a:t>numbers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Memory</a:t>
            </a:r>
            <a:r>
              <a:rPr lang="sv-SE" sz="1800" dirty="0"/>
              <a:t> </a:t>
            </a:r>
            <a:r>
              <a:rPr lang="sv-SE" sz="1800" dirty="0" err="1"/>
              <a:t>types</a:t>
            </a:r>
            <a:r>
              <a:rPr lang="sv-SE" sz="1800" dirty="0"/>
              <a:t> (flash, ram, stack, </a:t>
            </a:r>
            <a:r>
              <a:rPr lang="sv-SE" sz="1800" dirty="0" err="1"/>
              <a:t>heap</a:t>
            </a:r>
            <a:r>
              <a:rPr lang="sv-SE" sz="1800" dirty="0"/>
              <a:t> </a:t>
            </a:r>
            <a:r>
              <a:rPr lang="sv-SE" sz="1800" dirty="0" err="1"/>
              <a:t>etc</a:t>
            </a:r>
            <a:r>
              <a:rPr lang="sv-SE" sz="1800" dirty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RTOS (</a:t>
            </a:r>
            <a:r>
              <a:rPr lang="sv-SE" sz="1800" dirty="0" err="1"/>
              <a:t>semaphores</a:t>
            </a:r>
            <a:r>
              <a:rPr lang="sv-SE" sz="1800" dirty="0"/>
              <a:t>, </a:t>
            </a:r>
            <a:r>
              <a:rPr lang="sv-SE" sz="1800" dirty="0" err="1"/>
              <a:t>threading</a:t>
            </a:r>
            <a:r>
              <a:rPr lang="sv-SE" sz="1800" dirty="0"/>
              <a:t>, </a:t>
            </a:r>
            <a:r>
              <a:rPr lang="sv-SE" sz="1800" dirty="0" err="1"/>
              <a:t>FreeRTOS</a:t>
            </a:r>
            <a:r>
              <a:rPr lang="sv-SE" sz="18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19th November: Assembler and </a:t>
            </a:r>
            <a:r>
              <a:rPr lang="sv-SE" dirty="0" err="1"/>
              <a:t>compilers</a:t>
            </a:r>
            <a:endParaRPr lang="sv-SE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Arm assembler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Compiler</a:t>
            </a:r>
            <a:r>
              <a:rPr lang="sv-SE" sz="1800" dirty="0"/>
              <a:t> flags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Testing</a:t>
            </a:r>
            <a:r>
              <a:rPr lang="sv-SE" sz="1800" dirty="0"/>
              <a:t> assembler </a:t>
            </a:r>
            <a:r>
              <a:rPr lang="sv-SE" sz="1800" dirty="0" err="1"/>
              <a:t>code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Debugging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Map</a:t>
            </a:r>
            <a:r>
              <a:rPr lang="sv-SE" sz="1800" dirty="0"/>
              <a:t> and list </a:t>
            </a:r>
            <a:r>
              <a:rPr lang="sv-SE" sz="1800" dirty="0" err="1"/>
              <a:t>files</a:t>
            </a:r>
            <a:endParaRPr lang="sv-SE" sz="1800" dirty="0"/>
          </a:p>
          <a:p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362B90AD-ADF5-2EE3-395C-AD3E2A6AD4A1}"/>
              </a:ext>
            </a:extLst>
          </p:cNvPr>
          <p:cNvSpPr txBox="1">
            <a:spLocks/>
          </p:cNvSpPr>
          <p:nvPr/>
        </p:nvSpPr>
        <p:spPr>
          <a:xfrm>
            <a:off x="5616215" y="1337873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26th November: Electronics and HW 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Processor manual, </a:t>
            </a:r>
            <a:r>
              <a:rPr lang="sv-SE" sz="1800" dirty="0" err="1"/>
              <a:t>deep</a:t>
            </a:r>
            <a:r>
              <a:rPr lang="sv-SE" sz="1800" dirty="0"/>
              <a:t> </a:t>
            </a:r>
            <a:r>
              <a:rPr lang="sv-SE" sz="1800" dirty="0" err="1"/>
              <a:t>dive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DAC and </a:t>
            </a:r>
            <a:r>
              <a:rPr lang="sv-SE" sz="1800" dirty="0" err="1"/>
              <a:t>ADCs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Timers and </a:t>
            </a:r>
            <a:r>
              <a:rPr lang="sv-SE" sz="1800" dirty="0" err="1"/>
              <a:t>Interrupts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Voltage</a:t>
            </a:r>
            <a:r>
              <a:rPr lang="sv-SE" sz="1800" dirty="0"/>
              <a:t> </a:t>
            </a:r>
            <a:r>
              <a:rPr lang="sv-SE" sz="1800" dirty="0" err="1"/>
              <a:t>dividers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Level</a:t>
            </a:r>
            <a:r>
              <a:rPr lang="sv-SE" sz="1800" dirty="0"/>
              <a:t> </a:t>
            </a:r>
            <a:r>
              <a:rPr lang="sv-SE" sz="1800" dirty="0" err="1"/>
              <a:t>switches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Measurement</a:t>
            </a:r>
            <a:endParaRPr lang="sv-SE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3rd December: Communication 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SPI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UART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I2C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J-tag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Other</a:t>
            </a:r>
            <a:r>
              <a:rPr lang="sv-SE" sz="1800" dirty="0"/>
              <a:t> </a:t>
            </a:r>
            <a:r>
              <a:rPr lang="sv-SE" sz="1800" dirty="0" err="1"/>
              <a:t>topics</a:t>
            </a:r>
            <a:endParaRPr lang="sv-SE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45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510244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Approximately two hours every session will be dedicated to a lab related to the lectures</a:t>
            </a:r>
          </a:p>
          <a:p>
            <a:r>
              <a:rPr lang="en-GB" dirty="0"/>
              <a:t>Labs will be performed on a </a:t>
            </a:r>
            <a:r>
              <a:rPr lang="sv-SE" dirty="0"/>
              <a:t>STM32 Nucleo-64 </a:t>
            </a:r>
            <a:r>
              <a:rPr lang="sv-SE" dirty="0" err="1"/>
              <a:t>development</a:t>
            </a:r>
            <a:r>
              <a:rPr lang="sv-SE" dirty="0"/>
              <a:t> board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peripherals</a:t>
            </a:r>
            <a:endParaRPr lang="sv-SE" dirty="0"/>
          </a:p>
          <a:p>
            <a:r>
              <a:rPr lang="sv-SE" dirty="0" err="1"/>
              <a:t>Dev</a:t>
            </a:r>
            <a:r>
              <a:rPr lang="sv-SE" dirty="0"/>
              <a:t> boards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on all sites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participants</a:t>
            </a:r>
            <a:r>
              <a:rPr lang="sv-SE" dirty="0"/>
              <a:t>, </a:t>
            </a:r>
            <a:r>
              <a:rPr lang="sv-SE" dirty="0" err="1"/>
              <a:t>please</a:t>
            </a:r>
            <a:r>
              <a:rPr lang="sv-SE" dirty="0"/>
              <a:t>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among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other</a:t>
            </a:r>
            <a:endParaRPr lang="sv-SE" dirty="0"/>
          </a:p>
          <a:p>
            <a:r>
              <a:rPr lang="sv-SE" dirty="0" err="1"/>
              <a:t>During</a:t>
            </a:r>
            <a:r>
              <a:rPr lang="sv-SE" dirty="0"/>
              <a:t> the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implement</a:t>
            </a:r>
            <a:r>
              <a:rPr lang="sv-SE" dirty="0"/>
              <a:t> drivers, </a:t>
            </a:r>
            <a:r>
              <a:rPr lang="sv-SE" dirty="0" err="1"/>
              <a:t>write</a:t>
            </a:r>
            <a:r>
              <a:rPr lang="sv-SE" dirty="0"/>
              <a:t> assembler </a:t>
            </a:r>
            <a:r>
              <a:rPr lang="sv-SE" dirty="0" err="1"/>
              <a:t>code</a:t>
            </a:r>
            <a:r>
              <a:rPr lang="sv-SE" dirty="0"/>
              <a:t> and play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peripherals</a:t>
            </a:r>
            <a:endParaRPr lang="sv-SE" dirty="0"/>
          </a:p>
          <a:p>
            <a:r>
              <a:rPr lang="sv-SE" dirty="0" err="1"/>
              <a:t>Requires</a:t>
            </a:r>
            <a:r>
              <a:rPr lang="sv-SE" dirty="0"/>
              <a:t> STM32CubeIDE for </a:t>
            </a:r>
            <a:r>
              <a:rPr lang="sv-SE" dirty="0" err="1"/>
              <a:t>easy</a:t>
            </a:r>
            <a:r>
              <a:rPr lang="sv-SE" dirty="0"/>
              <a:t>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compilation</a:t>
            </a:r>
            <a:r>
              <a:rPr lang="sv-SE" dirty="0"/>
              <a:t> and </a:t>
            </a:r>
            <a:r>
              <a:rPr lang="sv-SE" dirty="0" err="1"/>
              <a:t>debugging</a:t>
            </a:r>
            <a:endParaRPr lang="sv-SE" dirty="0"/>
          </a:p>
          <a:p>
            <a:r>
              <a:rPr lang="sv-SE" dirty="0" err="1"/>
              <a:t>Collaboraion</a:t>
            </a:r>
            <a:r>
              <a:rPr lang="sv-SE" dirty="0"/>
              <a:t> is </a:t>
            </a:r>
            <a:r>
              <a:rPr lang="sv-SE" dirty="0" err="1"/>
              <a:t>encouraged</a:t>
            </a:r>
            <a:r>
              <a:rPr lang="sv-SE" dirty="0"/>
              <a:t>, </a:t>
            </a:r>
            <a:r>
              <a:rPr lang="sv-SE" dirty="0" err="1"/>
              <a:t>help</a:t>
            </a:r>
            <a:r>
              <a:rPr lang="sv-SE" dirty="0"/>
              <a:t> </a:t>
            </a:r>
            <a:r>
              <a:rPr lang="sv-SE" dirty="0" err="1"/>
              <a:t>eachother</a:t>
            </a:r>
            <a:r>
              <a:rPr lang="sv-SE" dirty="0"/>
              <a:t> and </a:t>
            </a:r>
            <a:r>
              <a:rPr lang="sv-SE" dirty="0" err="1"/>
              <a:t>discuss</a:t>
            </a:r>
            <a:r>
              <a:rPr lang="sv-SE" dirty="0"/>
              <a:t> solutions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eachother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BEAD3D-980A-4508-9AD8-1219C798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9" y="1866900"/>
            <a:ext cx="3227146" cy="3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10419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schemas.openxmlformats.org/package/2006/metadata/core-properties"/>
    <ds:schemaRef ds:uri="ca699849-a0fc-4372-9dd5-415b741dfadb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672fed98-ccc2-43e5-989a-d0b52d625744"/>
  </ds:schemaRefs>
</ds:datastoreItem>
</file>

<file path=customXml/itemProps2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878</Words>
  <Application>Microsoft Office PowerPoint</Application>
  <PresentationFormat>Anpassad</PresentationFormat>
  <Paragraphs>191</Paragraphs>
  <Slides>41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41</vt:i4>
      </vt:variant>
    </vt:vector>
  </HeadingPairs>
  <TitlesOfParts>
    <vt:vector size="46" baseType="lpstr">
      <vt:lpstr>Wingdings</vt:lpstr>
      <vt:lpstr>Bagoss Standard</vt:lpstr>
      <vt:lpstr>Bagoss Standard Light</vt:lpstr>
      <vt:lpstr>Arial</vt:lpstr>
      <vt:lpstr>Knowit2024</vt:lpstr>
      <vt:lpstr>Ground rules</vt:lpstr>
      <vt:lpstr>Visual prioritization</vt:lpstr>
      <vt:lpstr>PowerPoint skills</vt:lpstr>
      <vt:lpstr>PowerPoint-presentation</vt:lpstr>
      <vt:lpstr>Embedded academy </vt:lpstr>
      <vt:lpstr>Who am I?</vt:lpstr>
      <vt:lpstr>Course overview</vt:lpstr>
      <vt:lpstr>Course content</vt:lpstr>
      <vt:lpstr>Lab</vt:lpstr>
      <vt:lpstr>Embedded academy Introduction</vt:lpstr>
      <vt:lpstr>Content</vt:lpstr>
      <vt:lpstr>Lab</vt:lpstr>
      <vt:lpstr>What is embedded?</vt:lpstr>
      <vt:lpstr>Definition</vt:lpstr>
      <vt:lpstr>Differences from other types of programming</vt:lpstr>
      <vt:lpstr>Examples</vt:lpstr>
      <vt:lpstr>Processor components</vt:lpstr>
      <vt:lpstr>Overview</vt:lpstr>
      <vt:lpstr>Common components - CPU</vt:lpstr>
      <vt:lpstr>Common components - Peripherals</vt:lpstr>
      <vt:lpstr>Processor manual</vt:lpstr>
      <vt:lpstr>Overview</vt:lpstr>
      <vt:lpstr>Overview</vt:lpstr>
      <vt:lpstr>Memory types</vt:lpstr>
      <vt:lpstr>Memory types Overview</vt:lpstr>
      <vt:lpstr>Flash</vt:lpstr>
      <vt:lpstr>RAM</vt:lpstr>
      <vt:lpstr>Eeprom</vt:lpstr>
      <vt:lpstr>Stack</vt:lpstr>
      <vt:lpstr>Heap</vt:lpstr>
      <vt:lpstr>Real-Time operating system</vt:lpstr>
      <vt:lpstr>Purpose</vt:lpstr>
      <vt:lpstr>Concepts</vt:lpstr>
      <vt:lpstr>Implementations</vt:lpstr>
      <vt:lpstr>Implementations</vt:lpstr>
      <vt:lpstr>Hex and binary numbers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4</cp:revision>
  <dcterms:created xsi:type="dcterms:W3CDTF">2024-05-16T05:47:56Z</dcterms:created>
  <dcterms:modified xsi:type="dcterms:W3CDTF">2024-10-18T11:39:35Z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2024-10-18T06:18:47Z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73dfea8f-df62-4b94-b76a-837db6c474d8</vt:lpwstr>
  </property>
  <property fmtid="{D5CDD505-2E9C-101B-9397-08002B2CF9AE}" pid="9" name="MSIP_Label_50821336-263d-4940-a74c-ab7373b99eed_ContentBits">
    <vt:lpwstr>0</vt:lpwstr>
  </property>
</Properties>
</file>