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3" r:id="rId4"/>
  </p:sldMasterIdLst>
  <p:notesMasterIdLst>
    <p:notesMasterId r:id="rId38"/>
  </p:notesMasterIdLst>
  <p:handoutMasterIdLst>
    <p:handoutMasterId r:id="rId39"/>
  </p:handoutMasterIdLst>
  <p:sldIdLst>
    <p:sldId id="482" r:id="rId5"/>
    <p:sldId id="486" r:id="rId6"/>
    <p:sldId id="488" r:id="rId7"/>
    <p:sldId id="256" r:id="rId8"/>
    <p:sldId id="490" r:id="rId9"/>
    <p:sldId id="491" r:id="rId10"/>
    <p:sldId id="493" r:id="rId11"/>
    <p:sldId id="526" r:id="rId12"/>
    <p:sldId id="527" r:id="rId13"/>
    <p:sldId id="495" r:id="rId14"/>
    <p:sldId id="528" r:id="rId15"/>
    <p:sldId id="530" r:id="rId16"/>
    <p:sldId id="529" r:id="rId17"/>
    <p:sldId id="541" r:id="rId18"/>
    <p:sldId id="540" r:id="rId19"/>
    <p:sldId id="531" r:id="rId20"/>
    <p:sldId id="525" r:id="rId21"/>
    <p:sldId id="532" r:id="rId22"/>
    <p:sldId id="536" r:id="rId23"/>
    <p:sldId id="533" r:id="rId24"/>
    <p:sldId id="524" r:id="rId25"/>
    <p:sldId id="534" r:id="rId26"/>
    <p:sldId id="535" r:id="rId27"/>
    <p:sldId id="523" r:id="rId28"/>
    <p:sldId id="537" r:id="rId29"/>
    <p:sldId id="538" r:id="rId30"/>
    <p:sldId id="499" r:id="rId31"/>
    <p:sldId id="539" r:id="rId32"/>
    <p:sldId id="513" r:id="rId33"/>
    <p:sldId id="514" r:id="rId34"/>
    <p:sldId id="466" r:id="rId35"/>
    <p:sldId id="280" r:id="rId36"/>
    <p:sldId id="472" r:id="rId37"/>
  </p:sldIdLst>
  <p:sldSz cx="11520488" cy="6480175"/>
  <p:notesSz cx="6858000" cy="9144000"/>
  <p:embeddedFontLst>
    <p:embeddedFont>
      <p:font typeface="Bagoss Standard" panose="020B0604020202020204" charset="0"/>
      <p:regular r:id="rId40"/>
      <p:bold r:id="rId41"/>
      <p:italic r:id="rId42"/>
      <p:boldItalic r:id="rId43"/>
    </p:embeddedFont>
    <p:embeddedFont>
      <p:font typeface="Bagoss Standard Light" panose="020B0604020202020204" charset="0"/>
      <p:regular r:id="rId44"/>
      <p:italic r:id="rId45"/>
    </p:embeddedFont>
  </p:embeddedFontLst>
  <p:defaultTextStyle>
    <a:defPPr>
      <a:defRPr lang="nb-NO"/>
    </a:defPPr>
    <a:lvl1pPr marL="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62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2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88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849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810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773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735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697" algn="l" defTabSz="86392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guide" id="{47D4BA3F-8B18-384E-883C-F71514A85797}">
          <p14:sldIdLst>
            <p14:sldId id="482"/>
            <p14:sldId id="486"/>
            <p14:sldId id="488"/>
          </p14:sldIdLst>
        </p14:section>
        <p14:section name="Inndeling uten navn" id="{03A77861-5C92-324B-B849-0FF32F7977CA}">
          <p14:sldIdLst>
            <p14:sldId id="256"/>
            <p14:sldId id="490"/>
            <p14:sldId id="491"/>
            <p14:sldId id="493"/>
            <p14:sldId id="526"/>
            <p14:sldId id="527"/>
            <p14:sldId id="495"/>
            <p14:sldId id="528"/>
            <p14:sldId id="530"/>
            <p14:sldId id="529"/>
            <p14:sldId id="541"/>
            <p14:sldId id="540"/>
            <p14:sldId id="531"/>
            <p14:sldId id="525"/>
            <p14:sldId id="532"/>
            <p14:sldId id="536"/>
            <p14:sldId id="533"/>
            <p14:sldId id="524"/>
            <p14:sldId id="534"/>
            <p14:sldId id="535"/>
            <p14:sldId id="523"/>
            <p14:sldId id="537"/>
            <p14:sldId id="538"/>
            <p14:sldId id="499"/>
            <p14:sldId id="539"/>
            <p14:sldId id="513"/>
            <p14:sldId id="514"/>
          </p14:sldIdLst>
        </p14:section>
        <p14:section name="Example content" id="{7F85ACAA-5350-2641-9A0F-1C915C731DA2}">
          <p14:sldIdLst>
            <p14:sldId id="466"/>
            <p14:sldId id="28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AC6"/>
    <a:srgbClr val="55E12E"/>
    <a:srgbClr val="3FBD5C"/>
    <a:srgbClr val="FFD6B8"/>
    <a:srgbClr val="FFD7B8"/>
    <a:srgbClr val="0B0B26"/>
    <a:srgbClr val="FEFBE6"/>
    <a:srgbClr val="CFCEFF"/>
    <a:srgbClr val="FCB27C"/>
    <a:srgbClr val="55D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7F7C14-B591-4763-BDA2-8AF8AD20FF50}" v="19" dt="2024-10-23T14:19:5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18" autoAdjust="0"/>
  </p:normalViewPr>
  <p:slideViewPr>
    <p:cSldViewPr snapToGrid="0">
      <p:cViewPr>
        <p:scale>
          <a:sx n="150" d="100"/>
          <a:sy n="150" d="100"/>
        </p:scale>
        <p:origin x="108" y="642"/>
      </p:cViewPr>
      <p:guideLst/>
    </p:cSldViewPr>
  </p:slideViewPr>
  <p:outlineViewPr>
    <p:cViewPr>
      <p:scale>
        <a:sx n="33" d="100"/>
        <a:sy n="33" d="100"/>
      </p:scale>
      <p:origin x="0" y="-17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notesViewPr>
    <p:cSldViewPr snapToGrid="0" showGuides="1">
      <p:cViewPr>
        <p:scale>
          <a:sx n="171" d="100"/>
          <a:sy n="171" d="100"/>
        </p:scale>
        <p:origin x="4360" y="-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Strand" userId="1ae27631-271c-45c5-9edf-3c473bbfdee0" providerId="ADAL" clId="{26E27DA4-EA65-4553-ABED-B03C897E454D}"/>
    <pc:docChg chg="addSld delSld modSld sldOrd modSection">
      <pc:chgData name="Joel Strand" userId="1ae27631-271c-45c5-9edf-3c473bbfdee0" providerId="ADAL" clId="{26E27DA4-EA65-4553-ABED-B03C897E454D}" dt="2024-05-17T09:23:09.807" v="390" actId="20577"/>
      <pc:docMkLst>
        <pc:docMk/>
      </pc:docMkLst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1227858439" sldId="473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67598812" sldId="479"/>
        </pc:sldMkLst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3020310419" sldId="489"/>
        </pc:sldMkLst>
      </pc:sldChg>
      <pc:sldChg chg="modSp mod">
        <pc:chgData name="Joel Strand" userId="1ae27631-271c-45c5-9edf-3c473bbfdee0" providerId="ADAL" clId="{26E27DA4-EA65-4553-ABED-B03C897E454D}" dt="2024-05-17T06:29:19.083" v="44" actId="20577"/>
        <pc:sldMkLst>
          <pc:docMk/>
          <pc:sldMk cId="1805237611" sldId="490"/>
        </pc:sldMkLst>
        <pc:spChg chg="mod">
          <ac:chgData name="Joel Strand" userId="1ae27631-271c-45c5-9edf-3c473bbfdee0" providerId="ADAL" clId="{26E27DA4-EA65-4553-ABED-B03C897E454D}" dt="2024-05-17T06:29:19.083" v="44" actId="20577"/>
          <ac:spMkLst>
            <pc:docMk/>
            <pc:sldMk cId="1805237611" sldId="490"/>
            <ac:spMk id="2" creationId="{360A00F4-0F0F-4937-4456-EC711A3BF990}"/>
          </ac:spMkLst>
        </pc:spChg>
      </pc:sldChg>
      <pc:sldChg chg="modSp mod">
        <pc:chgData name="Joel Strand" userId="1ae27631-271c-45c5-9edf-3c473bbfdee0" providerId="ADAL" clId="{26E27DA4-EA65-4553-ABED-B03C897E454D}" dt="2024-05-17T06:30:50.365" v="128" actId="20577"/>
        <pc:sldMkLst>
          <pc:docMk/>
          <pc:sldMk cId="1120379005" sldId="491"/>
        </pc:sldMkLst>
        <pc:spChg chg="mod">
          <ac:chgData name="Joel Strand" userId="1ae27631-271c-45c5-9edf-3c473bbfdee0" providerId="ADAL" clId="{26E27DA4-EA65-4553-ABED-B03C897E454D}" dt="2024-05-17T06:30:50.365" v="128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861457876" sldId="492"/>
        </pc:sldMkLst>
      </pc:sldChg>
      <pc:sldChg chg="modSp mod">
        <pc:chgData name="Joel Strand" userId="1ae27631-271c-45c5-9edf-3c473bbfdee0" providerId="ADAL" clId="{26E27DA4-EA65-4553-ABED-B03C897E454D}" dt="2024-05-17T06:43:19.771" v="377" actId="20577"/>
        <pc:sldMkLst>
          <pc:docMk/>
          <pc:sldMk cId="2327384739" sldId="493"/>
        </pc:sldMkLst>
        <pc:spChg chg="mod">
          <ac:chgData name="Joel Strand" userId="1ae27631-271c-45c5-9edf-3c473bbfdee0" providerId="ADAL" clId="{26E27DA4-EA65-4553-ABED-B03C897E454D}" dt="2024-05-17T06:43:19.771" v="377" actId="20577"/>
          <ac:spMkLst>
            <pc:docMk/>
            <pc:sldMk cId="2327384739" sldId="493"/>
            <ac:spMk id="2" creationId="{E96992EA-9B76-299D-F1A8-E1F25D874AD0}"/>
          </ac:spMkLst>
        </pc:spChg>
      </pc:sldChg>
      <pc:sldChg chg="del">
        <pc:chgData name="Joel Strand" userId="1ae27631-271c-45c5-9edf-3c473bbfdee0" providerId="ADAL" clId="{26E27DA4-EA65-4553-ABED-B03C897E454D}" dt="2024-05-17T06:29:31.844" v="45" actId="47"/>
        <pc:sldMkLst>
          <pc:docMk/>
          <pc:sldMk cId="2781607501" sldId="494"/>
        </pc:sldMkLst>
      </pc:sldChg>
      <pc:sldChg chg="modSp mod">
        <pc:chgData name="Joel Strand" userId="1ae27631-271c-45c5-9edf-3c473bbfdee0" providerId="ADAL" clId="{26E27DA4-EA65-4553-ABED-B03C897E454D}" dt="2024-05-17T06:31:06.802" v="141" actId="20577"/>
        <pc:sldMkLst>
          <pc:docMk/>
          <pc:sldMk cId="442473908" sldId="495"/>
        </pc:sldMkLst>
        <pc:spChg chg="mod">
          <ac:chgData name="Joel Strand" userId="1ae27631-271c-45c5-9edf-3c473bbfdee0" providerId="ADAL" clId="{26E27DA4-EA65-4553-ABED-B03C897E454D}" dt="2024-05-17T06:31:06.802" v="141" actId="20577"/>
          <ac:spMkLst>
            <pc:docMk/>
            <pc:sldMk cId="442473908" sldId="495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617800683" sldId="496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706444228" sldId="497"/>
        </pc:sldMkLst>
      </pc:sldChg>
      <pc:sldChg chg="del">
        <pc:chgData name="Joel Strand" userId="1ae27631-271c-45c5-9edf-3c473bbfdee0" providerId="ADAL" clId="{26E27DA4-EA65-4553-ABED-B03C897E454D}" dt="2024-05-17T06:31:16.753" v="142" actId="47"/>
        <pc:sldMkLst>
          <pc:docMk/>
          <pc:sldMk cId="1260299090" sldId="498"/>
        </pc:sldMkLst>
      </pc:sldChg>
      <pc:sldChg chg="modSp mod">
        <pc:chgData name="Joel Strand" userId="1ae27631-271c-45c5-9edf-3c473bbfdee0" providerId="ADAL" clId="{26E27DA4-EA65-4553-ABED-B03C897E454D}" dt="2024-05-17T06:32:07.370" v="166" actId="20577"/>
        <pc:sldMkLst>
          <pc:docMk/>
          <pc:sldMk cId="4039365463" sldId="499"/>
        </pc:sldMkLst>
        <pc:spChg chg="mod">
          <ac:chgData name="Joel Strand" userId="1ae27631-271c-45c5-9edf-3c473bbfdee0" providerId="ADAL" clId="{26E27DA4-EA65-4553-ABED-B03C897E454D}" dt="2024-05-17T06:32:07.370" v="166" actId="20577"/>
          <ac:spMkLst>
            <pc:docMk/>
            <pc:sldMk cId="4039365463" sldId="499"/>
            <ac:spMk id="2" creationId="{360A00F4-0F0F-4937-4456-EC711A3BF990}"/>
          </ac:spMkLst>
        </pc:spChg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68261014" sldId="50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133767198" sldId="50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76816588" sldId="50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35850189" sldId="503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921907066" sldId="504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929753073" sldId="50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4075056555" sldId="50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16188605" sldId="507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836548725" sldId="508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422188623" sldId="50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701094167" sldId="51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4517446" sldId="51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309821042" sldId="512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10913488" sldId="515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641093446" sldId="516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61517962" sldId="519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204962583" sldId="520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1948582278" sldId="521"/>
        </pc:sldMkLst>
      </pc:sldChg>
      <pc:sldChg chg="del">
        <pc:chgData name="Joel Strand" userId="1ae27631-271c-45c5-9edf-3c473bbfdee0" providerId="ADAL" clId="{26E27DA4-EA65-4553-ABED-B03C897E454D}" dt="2024-05-17T06:36:07.069" v="291" actId="47"/>
        <pc:sldMkLst>
          <pc:docMk/>
          <pc:sldMk cId="2729514647" sldId="522"/>
        </pc:sldMkLst>
      </pc:sldChg>
      <pc:sldChg chg="modSp add mod ord">
        <pc:chgData name="Joel Strand" userId="1ae27631-271c-45c5-9edf-3c473bbfdee0" providerId="ADAL" clId="{26E27DA4-EA65-4553-ABED-B03C897E454D}" dt="2024-05-17T06:40:46.718" v="343"/>
        <pc:sldMkLst>
          <pc:docMk/>
          <pc:sldMk cId="3000607337" sldId="523"/>
        </pc:sldMkLst>
        <pc:spChg chg="mod">
          <ac:chgData name="Joel Strand" userId="1ae27631-271c-45c5-9edf-3c473bbfdee0" providerId="ADAL" clId="{26E27DA4-EA65-4553-ABED-B03C897E454D}" dt="2024-05-17T06:32:21.707" v="189" actId="20577"/>
          <ac:spMkLst>
            <pc:docMk/>
            <pc:sldMk cId="3000607337" sldId="523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55.218" v="347"/>
        <pc:sldMkLst>
          <pc:docMk/>
          <pc:sldMk cId="3066887903" sldId="524"/>
        </pc:sldMkLst>
        <pc:spChg chg="mod">
          <ac:chgData name="Joel Strand" userId="1ae27631-271c-45c5-9edf-3c473bbfdee0" providerId="ADAL" clId="{26E27DA4-EA65-4553-ABED-B03C897E454D}" dt="2024-05-17T06:32:38.199" v="201" actId="20577"/>
          <ac:spMkLst>
            <pc:docMk/>
            <pc:sldMk cId="3066887903" sldId="524"/>
            <ac:spMk id="2" creationId="{360A00F4-0F0F-4937-4456-EC711A3BF990}"/>
          </ac:spMkLst>
        </pc:spChg>
      </pc:sldChg>
      <pc:sldChg chg="modSp add mod ord">
        <pc:chgData name="Joel Strand" userId="1ae27631-271c-45c5-9edf-3c473bbfdee0" providerId="ADAL" clId="{26E27DA4-EA65-4553-ABED-B03C897E454D}" dt="2024-05-17T06:40:37.301" v="341"/>
        <pc:sldMkLst>
          <pc:docMk/>
          <pc:sldMk cId="3408348026" sldId="525"/>
        </pc:sldMkLst>
        <pc:spChg chg="mod">
          <ac:chgData name="Joel Strand" userId="1ae27631-271c-45c5-9edf-3c473bbfdee0" providerId="ADAL" clId="{26E27DA4-EA65-4553-ABED-B03C897E454D}" dt="2024-05-17T06:32:52.636" v="220" actId="20577"/>
          <ac:spMkLst>
            <pc:docMk/>
            <pc:sldMk cId="3408348026" sldId="525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6:34:43.286" v="255" actId="20577"/>
        <pc:sldMkLst>
          <pc:docMk/>
          <pc:sldMk cId="547495247" sldId="526"/>
        </pc:sldMkLst>
        <pc:spChg chg="mod">
          <ac:chgData name="Joel Strand" userId="1ae27631-271c-45c5-9edf-3c473bbfdee0" providerId="ADAL" clId="{26E27DA4-EA65-4553-ABED-B03C897E454D}" dt="2024-05-17T06:34:43.286" v="255" actId="20577"/>
          <ac:spMkLst>
            <pc:docMk/>
            <pc:sldMk cId="547495247" sldId="526"/>
            <ac:spMk id="2" creationId="{360A00F4-0F0F-4937-4456-EC711A3BF990}"/>
          </ac:spMkLst>
        </pc:spChg>
      </pc:sldChg>
      <pc:sldChg chg="modSp add mod">
        <pc:chgData name="Joel Strand" userId="1ae27631-271c-45c5-9edf-3c473bbfdee0" providerId="ADAL" clId="{26E27DA4-EA65-4553-ABED-B03C897E454D}" dt="2024-05-17T09:23:09.807" v="390" actId="20577"/>
        <pc:sldMkLst>
          <pc:docMk/>
          <pc:sldMk cId="3948567151" sldId="527"/>
        </pc:sldMkLst>
        <pc:spChg chg="mod">
          <ac:chgData name="Joel Strand" userId="1ae27631-271c-45c5-9edf-3c473bbfdee0" providerId="ADAL" clId="{26E27DA4-EA65-4553-ABED-B03C897E454D}" dt="2024-05-17T09:23:09.807" v="390" actId="20577"/>
          <ac:spMkLst>
            <pc:docMk/>
            <pc:sldMk cId="3948567151" sldId="527"/>
            <ac:spMk id="2" creationId="{E96992EA-9B76-299D-F1A8-E1F25D874AD0}"/>
          </ac:spMkLst>
        </pc:spChg>
        <pc:spChg chg="mod">
          <ac:chgData name="Joel Strand" userId="1ae27631-271c-45c5-9edf-3c473bbfdee0" providerId="ADAL" clId="{26E27DA4-EA65-4553-ABED-B03C897E454D}" dt="2024-05-17T06:36:36.002" v="339" actId="20577"/>
          <ac:spMkLst>
            <pc:docMk/>
            <pc:sldMk cId="3948567151" sldId="527"/>
            <ac:spMk id="9" creationId="{C1FE4161-D4A0-365A-1849-96611858DCD5}"/>
          </ac:spMkLst>
        </pc:spChg>
        <pc:spChg chg="mod">
          <ac:chgData name="Joel Strand" userId="1ae27631-271c-45c5-9edf-3c473bbfdee0" providerId="ADAL" clId="{26E27DA4-EA65-4553-ABED-B03C897E454D}" dt="2024-05-17T06:35:04.963" v="290" actId="20577"/>
          <ac:spMkLst>
            <pc:docMk/>
            <pc:sldMk cId="3948567151" sldId="527"/>
            <ac:spMk id="11" creationId="{F6F6A944-9CF5-F8F2-DA1E-877CCCE2A8DF}"/>
          </ac:spMkLst>
        </pc:spChg>
      </pc:sldChg>
    </pc:docChg>
  </pc:docChgLst>
  <pc:docChgLst>
    <pc:chgData name="Joel Strand" userId="1ae27631-271c-45c5-9edf-3c473bbfdee0" providerId="ADAL" clId="{A37F7C14-B591-4763-BDA2-8AF8AD20FF50}"/>
    <pc:docChg chg="undo custSel addSld delSld modSld modSection">
      <pc:chgData name="Joel Strand" userId="1ae27631-271c-45c5-9edf-3c473bbfdee0" providerId="ADAL" clId="{A37F7C14-B591-4763-BDA2-8AF8AD20FF50}" dt="2024-10-24T11:31:31.262" v="6121" actId="20577"/>
      <pc:docMkLst>
        <pc:docMk/>
      </pc:docMkLst>
      <pc:sldChg chg="modSp mod">
        <pc:chgData name="Joel Strand" userId="1ae27631-271c-45c5-9edf-3c473bbfdee0" providerId="ADAL" clId="{A37F7C14-B591-4763-BDA2-8AF8AD20FF50}" dt="2024-10-21T10:39:07.882" v="384" actId="20577"/>
        <pc:sldMkLst>
          <pc:docMk/>
          <pc:sldMk cId="1120379005" sldId="491"/>
        </pc:sldMkLst>
        <pc:spChg chg="mod">
          <ac:chgData name="Joel Strand" userId="1ae27631-271c-45c5-9edf-3c473bbfdee0" providerId="ADAL" clId="{A37F7C14-B591-4763-BDA2-8AF8AD20FF50}" dt="2024-10-21T10:39:07.882" v="384" actId="20577"/>
          <ac:spMkLst>
            <pc:docMk/>
            <pc:sldMk cId="1120379005" sldId="491"/>
            <ac:spMk id="2" creationId="{E96992EA-9B76-299D-F1A8-E1F25D874AD0}"/>
          </ac:spMkLst>
        </pc:spChg>
      </pc:sldChg>
      <pc:sldChg chg="addSp modSp mod">
        <pc:chgData name="Joel Strand" userId="1ae27631-271c-45c5-9edf-3c473bbfdee0" providerId="ADAL" clId="{A37F7C14-B591-4763-BDA2-8AF8AD20FF50}" dt="2024-10-21T10:39:01.922" v="381" actId="20577"/>
        <pc:sldMkLst>
          <pc:docMk/>
          <pc:sldMk cId="442473908" sldId="495"/>
        </pc:sldMkLst>
        <pc:spChg chg="mod">
          <ac:chgData name="Joel Strand" userId="1ae27631-271c-45c5-9edf-3c473bbfdee0" providerId="ADAL" clId="{A37F7C14-B591-4763-BDA2-8AF8AD20FF50}" dt="2024-10-21T10:39:01.922" v="381" actId="20577"/>
          <ac:spMkLst>
            <pc:docMk/>
            <pc:sldMk cId="442473908" sldId="495"/>
            <ac:spMk id="2" creationId="{360A00F4-0F0F-4937-4456-EC711A3BF990}"/>
          </ac:spMkLst>
        </pc:spChg>
        <pc:picChg chg="add">
          <ac:chgData name="Joel Strand" userId="1ae27631-271c-45c5-9edf-3c473bbfdee0" providerId="ADAL" clId="{A37F7C14-B591-4763-BDA2-8AF8AD20FF50}" dt="2024-10-21T08:51:34.464" v="0"/>
          <ac:picMkLst>
            <pc:docMk/>
            <pc:sldMk cId="442473908" sldId="495"/>
            <ac:picMk id="1026" creationId="{1C4D14A8-4594-2F56-0169-DAE35E8B280F}"/>
          </ac:picMkLst>
        </pc:picChg>
      </pc:sldChg>
      <pc:sldChg chg="modSp mod">
        <pc:chgData name="Joel Strand" userId="1ae27631-271c-45c5-9edf-3c473bbfdee0" providerId="ADAL" clId="{A37F7C14-B591-4763-BDA2-8AF8AD20FF50}" dt="2024-10-24T11:31:31.262" v="6121" actId="20577"/>
        <pc:sldMkLst>
          <pc:docMk/>
          <pc:sldMk cId="3948567151" sldId="527"/>
        </pc:sldMkLst>
        <pc:spChg chg="mod">
          <ac:chgData name="Joel Strand" userId="1ae27631-271c-45c5-9edf-3c473bbfdee0" providerId="ADAL" clId="{A37F7C14-B591-4763-BDA2-8AF8AD20FF50}" dt="2024-10-24T11:31:31.262" v="6121" actId="20577"/>
          <ac:spMkLst>
            <pc:docMk/>
            <pc:sldMk cId="3948567151" sldId="527"/>
            <ac:spMk id="2" creationId="{E96992EA-9B76-299D-F1A8-E1F25D874AD0}"/>
          </ac:spMkLst>
        </pc:spChg>
      </pc:sldChg>
      <pc:sldChg chg="addSp modSp add mod">
        <pc:chgData name="Joel Strand" userId="1ae27631-271c-45c5-9edf-3c473bbfdee0" providerId="ADAL" clId="{A37F7C14-B591-4763-BDA2-8AF8AD20FF50}" dt="2024-10-23T06:41:14.633" v="1969" actId="20577"/>
        <pc:sldMkLst>
          <pc:docMk/>
          <pc:sldMk cId="2038421036" sldId="528"/>
        </pc:sldMkLst>
        <pc:spChg chg="mod">
          <ac:chgData name="Joel Strand" userId="1ae27631-271c-45c5-9edf-3c473bbfdee0" providerId="ADAL" clId="{A37F7C14-B591-4763-BDA2-8AF8AD20FF50}" dt="2024-10-23T06:41:14.633" v="1969" actId="20577"/>
          <ac:spMkLst>
            <pc:docMk/>
            <pc:sldMk cId="2038421036" sldId="528"/>
            <ac:spMk id="2" creationId="{D3CA98FD-CC2A-250C-2710-40E0BFAEC040}"/>
          </ac:spMkLst>
        </pc:spChg>
        <pc:spChg chg="mod">
          <ac:chgData name="Joel Strand" userId="1ae27631-271c-45c5-9edf-3c473bbfdee0" providerId="ADAL" clId="{A37F7C14-B591-4763-BDA2-8AF8AD20FF50}" dt="2024-10-21T08:56:48.261" v="137" actId="1076"/>
          <ac:spMkLst>
            <pc:docMk/>
            <pc:sldMk cId="2038421036" sldId="528"/>
            <ac:spMk id="9" creationId="{2F73CC02-1483-53F8-B35B-C504F605B15A}"/>
          </ac:spMkLst>
        </pc:spChg>
        <pc:spChg chg="mod">
          <ac:chgData name="Joel Strand" userId="1ae27631-271c-45c5-9edf-3c473bbfdee0" providerId="ADAL" clId="{A37F7C14-B591-4763-BDA2-8AF8AD20FF50}" dt="2024-10-21T10:38:49.296" v="362" actId="20577"/>
          <ac:spMkLst>
            <pc:docMk/>
            <pc:sldMk cId="2038421036" sldId="528"/>
            <ac:spMk id="11" creationId="{7B39B394-626B-40B9-8E63-86902B9C407F}"/>
          </ac:spMkLst>
        </pc:spChg>
        <pc:picChg chg="add mod">
          <ac:chgData name="Joel Strand" userId="1ae27631-271c-45c5-9edf-3c473bbfdee0" providerId="ADAL" clId="{A37F7C14-B591-4763-BDA2-8AF8AD20FF50}" dt="2024-10-21T08:56:50.277" v="138" actId="1076"/>
          <ac:picMkLst>
            <pc:docMk/>
            <pc:sldMk cId="2038421036" sldId="528"/>
            <ac:picMk id="4" creationId="{4FF6A315-5896-98AF-C584-9E9DBE23F52B}"/>
          </ac:picMkLst>
        </pc:picChg>
      </pc:sldChg>
      <pc:sldChg chg="modSp add del mod">
        <pc:chgData name="Joel Strand" userId="1ae27631-271c-45c5-9edf-3c473bbfdee0" providerId="ADAL" clId="{A37F7C14-B591-4763-BDA2-8AF8AD20FF50}" dt="2024-10-21T10:39:36.586" v="410" actId="47"/>
        <pc:sldMkLst>
          <pc:docMk/>
          <pc:sldMk cId="180680829" sldId="529"/>
        </pc:sldMkLst>
        <pc:spChg chg="mod">
          <ac:chgData name="Joel Strand" userId="1ae27631-271c-45c5-9edf-3c473bbfdee0" providerId="ADAL" clId="{A37F7C14-B591-4763-BDA2-8AF8AD20FF50}" dt="2024-10-21T10:39:30.270" v="409" actId="20577"/>
          <ac:spMkLst>
            <pc:docMk/>
            <pc:sldMk cId="180680829" sldId="529"/>
            <ac:spMk id="9" creationId="{4AC72FA2-B414-1A29-AA10-950B7D6A4E67}"/>
          </ac:spMkLst>
        </pc:spChg>
      </pc:sldChg>
      <pc:sldChg chg="modSp add del mod">
        <pc:chgData name="Joel Strand" userId="1ae27631-271c-45c5-9edf-3c473bbfdee0" providerId="ADAL" clId="{A37F7C14-B591-4763-BDA2-8AF8AD20FF50}" dt="2024-10-21T13:18:39.450" v="458" actId="47"/>
        <pc:sldMkLst>
          <pc:docMk/>
          <pc:sldMk cId="469285596" sldId="529"/>
        </pc:sldMkLst>
        <pc:spChg chg="mod">
          <ac:chgData name="Joel Strand" userId="1ae27631-271c-45c5-9edf-3c473bbfdee0" providerId="ADAL" clId="{A37F7C14-B591-4763-BDA2-8AF8AD20FF50}" dt="2024-10-21T10:39:58.018" v="456" actId="20577"/>
          <ac:spMkLst>
            <pc:docMk/>
            <pc:sldMk cId="469285596" sldId="529"/>
            <ac:spMk id="2" creationId="{B5C1F39B-8AC5-FAEB-E39A-201FA299CCBD}"/>
          </ac:spMkLst>
        </pc:spChg>
        <pc:spChg chg="mod">
          <ac:chgData name="Joel Strand" userId="1ae27631-271c-45c5-9edf-3c473bbfdee0" providerId="ADAL" clId="{A37F7C14-B591-4763-BDA2-8AF8AD20FF50}" dt="2024-10-21T10:39:46.864" v="440" actId="20577"/>
          <ac:spMkLst>
            <pc:docMk/>
            <pc:sldMk cId="469285596" sldId="529"/>
            <ac:spMk id="9" creationId="{EAE09E98-24B7-949D-6341-AA0E3C5CF53C}"/>
          </ac:spMkLst>
        </pc:spChg>
        <pc:spChg chg="mod">
          <ac:chgData name="Joel Strand" userId="1ae27631-271c-45c5-9edf-3c473bbfdee0" providerId="ADAL" clId="{A37F7C14-B591-4763-BDA2-8AF8AD20FF50}" dt="2024-10-21T10:39:54.176" v="455" actId="20577"/>
          <ac:spMkLst>
            <pc:docMk/>
            <pc:sldMk cId="469285596" sldId="529"/>
            <ac:spMk id="11" creationId="{CB9411BC-62DD-E0BA-FBBC-60779789A261}"/>
          </ac:spMkLst>
        </pc:spChg>
      </pc:sldChg>
      <pc:sldChg chg="modSp add mod">
        <pc:chgData name="Joel Strand" userId="1ae27631-271c-45c5-9edf-3c473bbfdee0" providerId="ADAL" clId="{A37F7C14-B591-4763-BDA2-8AF8AD20FF50}" dt="2024-10-23T15:32:18.259" v="3930" actId="6549"/>
        <pc:sldMkLst>
          <pc:docMk/>
          <pc:sldMk cId="2371298446" sldId="529"/>
        </pc:sldMkLst>
        <pc:spChg chg="mod">
          <ac:chgData name="Joel Strand" userId="1ae27631-271c-45c5-9edf-3c473bbfdee0" providerId="ADAL" clId="{A37F7C14-B591-4763-BDA2-8AF8AD20FF50}" dt="2024-10-23T15:32:18.259" v="3930" actId="6549"/>
          <ac:spMkLst>
            <pc:docMk/>
            <pc:sldMk cId="2371298446" sldId="529"/>
            <ac:spMk id="2" creationId="{BA3EF622-D5B8-706E-925F-FB9E1BD963FA}"/>
          </ac:spMkLst>
        </pc:spChg>
        <pc:spChg chg="mod">
          <ac:chgData name="Joel Strand" userId="1ae27631-271c-45c5-9edf-3c473bbfdee0" providerId="ADAL" clId="{A37F7C14-B591-4763-BDA2-8AF8AD20FF50}" dt="2024-10-21T13:18:51.559" v="489" actId="20577"/>
          <ac:spMkLst>
            <pc:docMk/>
            <pc:sldMk cId="2371298446" sldId="529"/>
            <ac:spMk id="9" creationId="{E0B8758A-6829-239A-3001-DE0F2D6EED15}"/>
          </ac:spMkLst>
        </pc:spChg>
        <pc:spChg chg="mod">
          <ac:chgData name="Joel Strand" userId="1ae27631-271c-45c5-9edf-3c473bbfdee0" providerId="ADAL" clId="{A37F7C14-B591-4763-BDA2-8AF8AD20FF50}" dt="2024-10-21T13:18:58.632" v="504" actId="20577"/>
          <ac:spMkLst>
            <pc:docMk/>
            <pc:sldMk cId="2371298446" sldId="529"/>
            <ac:spMk id="11" creationId="{A27DF661-B7B4-4D29-08FA-5D4E3C140DB6}"/>
          </ac:spMkLst>
        </pc:spChg>
      </pc:sldChg>
      <pc:sldChg chg="addSp modSp add mod">
        <pc:chgData name="Joel Strand" userId="1ae27631-271c-45c5-9edf-3c473bbfdee0" providerId="ADAL" clId="{A37F7C14-B591-4763-BDA2-8AF8AD20FF50}" dt="2024-10-23T13:35:40.599" v="2057" actId="20577"/>
        <pc:sldMkLst>
          <pc:docMk/>
          <pc:sldMk cId="483067653" sldId="530"/>
        </pc:sldMkLst>
        <pc:spChg chg="mod">
          <ac:chgData name="Joel Strand" userId="1ae27631-271c-45c5-9edf-3c473bbfdee0" providerId="ADAL" clId="{A37F7C14-B591-4763-BDA2-8AF8AD20FF50}" dt="2024-10-23T13:35:40.599" v="2057" actId="20577"/>
          <ac:spMkLst>
            <pc:docMk/>
            <pc:sldMk cId="483067653" sldId="530"/>
            <ac:spMk id="2" creationId="{9BB6CFC7-0F66-B5C2-D3E3-5A5C22BE0053}"/>
          </ac:spMkLst>
        </pc:spChg>
        <pc:spChg chg="mod">
          <ac:chgData name="Joel Strand" userId="1ae27631-271c-45c5-9edf-3c473bbfdee0" providerId="ADAL" clId="{A37F7C14-B591-4763-BDA2-8AF8AD20FF50}" dt="2024-10-23T10:28:25.278" v="2053" actId="1076"/>
          <ac:spMkLst>
            <pc:docMk/>
            <pc:sldMk cId="483067653" sldId="530"/>
            <ac:spMk id="9" creationId="{C329BE3B-9502-BC2D-4281-9035C733490A}"/>
          </ac:spMkLst>
        </pc:spChg>
        <pc:picChg chg="add mod">
          <ac:chgData name="Joel Strand" userId="1ae27631-271c-45c5-9edf-3c473bbfdee0" providerId="ADAL" clId="{A37F7C14-B591-4763-BDA2-8AF8AD20FF50}" dt="2024-10-23T10:28:30.463" v="2056" actId="1076"/>
          <ac:picMkLst>
            <pc:docMk/>
            <pc:sldMk cId="483067653" sldId="530"/>
            <ac:picMk id="4" creationId="{2685F6EA-8D39-9F38-ABF3-6875B1B7D74F}"/>
          </ac:picMkLst>
        </pc:picChg>
      </pc:sldChg>
      <pc:sldChg chg="add del">
        <pc:chgData name="Joel Strand" userId="1ae27631-271c-45c5-9edf-3c473bbfdee0" providerId="ADAL" clId="{A37F7C14-B591-4763-BDA2-8AF8AD20FF50}" dt="2024-10-21T13:18:41.055" v="459" actId="47"/>
        <pc:sldMkLst>
          <pc:docMk/>
          <pc:sldMk cId="1050074438" sldId="530"/>
        </pc:sldMkLst>
      </pc:sldChg>
      <pc:sldChg chg="addSp delSp modSp add mod">
        <pc:chgData name="Joel Strand" userId="1ae27631-271c-45c5-9edf-3c473bbfdee0" providerId="ADAL" clId="{A37F7C14-B591-4763-BDA2-8AF8AD20FF50}" dt="2024-10-24T05:51:38.999" v="4546" actId="20577"/>
        <pc:sldMkLst>
          <pc:docMk/>
          <pc:sldMk cId="3641508389" sldId="531"/>
        </pc:sldMkLst>
        <pc:spChg chg="mod">
          <ac:chgData name="Joel Strand" userId="1ae27631-271c-45c5-9edf-3c473bbfdee0" providerId="ADAL" clId="{A37F7C14-B591-4763-BDA2-8AF8AD20FF50}" dt="2024-10-24T05:51:38.999" v="4546" actId="20577"/>
          <ac:spMkLst>
            <pc:docMk/>
            <pc:sldMk cId="3641508389" sldId="531"/>
            <ac:spMk id="2" creationId="{FECCBF4F-CDC2-D872-D2AF-EA7DA003D24E}"/>
          </ac:spMkLst>
        </pc:spChg>
        <pc:spChg chg="mod">
          <ac:chgData name="Joel Strand" userId="1ae27631-271c-45c5-9edf-3c473bbfdee0" providerId="ADAL" clId="{A37F7C14-B591-4763-BDA2-8AF8AD20FF50}" dt="2024-10-21T13:31:24.381" v="588" actId="20577"/>
          <ac:spMkLst>
            <pc:docMk/>
            <pc:sldMk cId="3641508389" sldId="531"/>
            <ac:spMk id="9" creationId="{6AC7B757-E614-5C30-E71A-5D18209E2D2C}"/>
          </ac:spMkLst>
        </pc:spChg>
        <pc:picChg chg="add del mod">
          <ac:chgData name="Joel Strand" userId="1ae27631-271c-45c5-9edf-3c473bbfdee0" providerId="ADAL" clId="{A37F7C14-B591-4763-BDA2-8AF8AD20FF50}" dt="2024-10-23T15:46:28.706" v="4461" actId="478"/>
          <ac:picMkLst>
            <pc:docMk/>
            <pc:sldMk cId="3641508389" sldId="531"/>
            <ac:picMk id="4" creationId="{990E67ED-42EB-5FCE-32A3-F7A6EDBFEDC9}"/>
          </ac:picMkLst>
        </pc:picChg>
        <pc:picChg chg="add mod">
          <ac:chgData name="Joel Strand" userId="1ae27631-271c-45c5-9edf-3c473bbfdee0" providerId="ADAL" clId="{A37F7C14-B591-4763-BDA2-8AF8AD20FF50}" dt="2024-10-23T15:46:30.929" v="4463" actId="1076"/>
          <ac:picMkLst>
            <pc:docMk/>
            <pc:sldMk cId="3641508389" sldId="531"/>
            <ac:picMk id="6" creationId="{E35E19A6-0827-2577-7704-D94CD8B8FB58}"/>
          </ac:picMkLst>
        </pc:picChg>
      </pc:sldChg>
      <pc:sldChg chg="modSp add mod">
        <pc:chgData name="Joel Strand" userId="1ae27631-271c-45c5-9edf-3c473bbfdee0" providerId="ADAL" clId="{A37F7C14-B591-4763-BDA2-8AF8AD20FF50}" dt="2024-10-24T08:27:04.532" v="4669" actId="20577"/>
        <pc:sldMkLst>
          <pc:docMk/>
          <pc:sldMk cId="1955292941" sldId="532"/>
        </pc:sldMkLst>
        <pc:spChg chg="mod">
          <ac:chgData name="Joel Strand" userId="1ae27631-271c-45c5-9edf-3c473bbfdee0" providerId="ADAL" clId="{A37F7C14-B591-4763-BDA2-8AF8AD20FF50}" dt="2024-10-24T08:27:04.532" v="4669" actId="20577"/>
          <ac:spMkLst>
            <pc:docMk/>
            <pc:sldMk cId="1955292941" sldId="532"/>
            <ac:spMk id="2" creationId="{B0462E20-2CC0-6260-9FB5-98961E50A6BF}"/>
          </ac:spMkLst>
        </pc:spChg>
        <pc:spChg chg="mod">
          <ac:chgData name="Joel Strand" userId="1ae27631-271c-45c5-9edf-3c473bbfdee0" providerId="ADAL" clId="{A37F7C14-B591-4763-BDA2-8AF8AD20FF50}" dt="2024-10-22T05:01:46.889" v="618" actId="20577"/>
          <ac:spMkLst>
            <pc:docMk/>
            <pc:sldMk cId="1955292941" sldId="532"/>
            <ac:spMk id="9" creationId="{50FF4C98-1094-B688-B4EC-4A2C3FE1AB2C}"/>
          </ac:spMkLst>
        </pc:spChg>
        <pc:spChg chg="mod">
          <ac:chgData name="Joel Strand" userId="1ae27631-271c-45c5-9edf-3c473bbfdee0" providerId="ADAL" clId="{A37F7C14-B591-4763-BDA2-8AF8AD20FF50}" dt="2024-10-22T05:01:41.840" v="609" actId="20577"/>
          <ac:spMkLst>
            <pc:docMk/>
            <pc:sldMk cId="1955292941" sldId="532"/>
            <ac:spMk id="11" creationId="{923AE15A-6DF1-CFD1-83C1-0E96AB626962}"/>
          </ac:spMkLst>
        </pc:spChg>
      </pc:sldChg>
      <pc:sldChg chg="modSp add mod">
        <pc:chgData name="Joel Strand" userId="1ae27631-271c-45c5-9edf-3c473bbfdee0" providerId="ADAL" clId="{A37F7C14-B591-4763-BDA2-8AF8AD20FF50}" dt="2024-10-24T10:49:07.679" v="5189" actId="20577"/>
        <pc:sldMkLst>
          <pc:docMk/>
          <pc:sldMk cId="3730077428" sldId="533"/>
        </pc:sldMkLst>
        <pc:spChg chg="mod">
          <ac:chgData name="Joel Strand" userId="1ae27631-271c-45c5-9edf-3c473bbfdee0" providerId="ADAL" clId="{A37F7C14-B591-4763-BDA2-8AF8AD20FF50}" dt="2024-10-24T10:49:07.679" v="5189" actId="20577"/>
          <ac:spMkLst>
            <pc:docMk/>
            <pc:sldMk cId="3730077428" sldId="533"/>
            <ac:spMk id="2" creationId="{88E7BF73-C830-7E82-6530-CAFB1D353F85}"/>
          </ac:spMkLst>
        </pc:spChg>
        <pc:spChg chg="mod">
          <ac:chgData name="Joel Strand" userId="1ae27631-271c-45c5-9edf-3c473bbfdee0" providerId="ADAL" clId="{A37F7C14-B591-4763-BDA2-8AF8AD20FF50}" dt="2024-10-22T05:07:21.566" v="668" actId="20577"/>
          <ac:spMkLst>
            <pc:docMk/>
            <pc:sldMk cId="3730077428" sldId="533"/>
            <ac:spMk id="9" creationId="{E9D53469-CD09-BC03-F071-FB4EA760EC20}"/>
          </ac:spMkLst>
        </pc:spChg>
      </pc:sldChg>
      <pc:sldChg chg="modSp add mod">
        <pc:chgData name="Joel Strand" userId="1ae27631-271c-45c5-9edf-3c473bbfdee0" providerId="ADAL" clId="{A37F7C14-B591-4763-BDA2-8AF8AD20FF50}" dt="2024-10-22T05:12:14.958" v="1113" actId="20577"/>
        <pc:sldMkLst>
          <pc:docMk/>
          <pc:sldMk cId="1669375175" sldId="534"/>
        </pc:sldMkLst>
        <pc:spChg chg="mod">
          <ac:chgData name="Joel Strand" userId="1ae27631-271c-45c5-9edf-3c473bbfdee0" providerId="ADAL" clId="{A37F7C14-B591-4763-BDA2-8AF8AD20FF50}" dt="2024-10-22T05:12:14.958" v="1113" actId="20577"/>
          <ac:spMkLst>
            <pc:docMk/>
            <pc:sldMk cId="1669375175" sldId="534"/>
            <ac:spMk id="2" creationId="{95578152-D51B-D9EE-C2E1-8B0FA352751E}"/>
          </ac:spMkLst>
        </pc:spChg>
        <pc:spChg chg="mod">
          <ac:chgData name="Joel Strand" userId="1ae27631-271c-45c5-9edf-3c473bbfdee0" providerId="ADAL" clId="{A37F7C14-B591-4763-BDA2-8AF8AD20FF50}" dt="2024-10-22T05:10:08.124" v="841" actId="20577"/>
          <ac:spMkLst>
            <pc:docMk/>
            <pc:sldMk cId="1669375175" sldId="534"/>
            <ac:spMk id="9" creationId="{138B67EA-54AD-88BA-6A9B-82056DAF9CA7}"/>
          </ac:spMkLst>
        </pc:spChg>
        <pc:spChg chg="mod">
          <ac:chgData name="Joel Strand" userId="1ae27631-271c-45c5-9edf-3c473bbfdee0" providerId="ADAL" clId="{A37F7C14-B591-4763-BDA2-8AF8AD20FF50}" dt="2024-10-22T05:09:47.273" v="815" actId="20577"/>
          <ac:spMkLst>
            <pc:docMk/>
            <pc:sldMk cId="1669375175" sldId="534"/>
            <ac:spMk id="11" creationId="{E3942F7F-435C-EE27-1CF6-94977C227D88}"/>
          </ac:spMkLst>
        </pc:spChg>
      </pc:sldChg>
      <pc:sldChg chg="modSp add mod">
        <pc:chgData name="Joel Strand" userId="1ae27631-271c-45c5-9edf-3c473bbfdee0" providerId="ADAL" clId="{A37F7C14-B591-4763-BDA2-8AF8AD20FF50}" dt="2024-10-22T05:20:14.846" v="1322" actId="20577"/>
        <pc:sldMkLst>
          <pc:docMk/>
          <pc:sldMk cId="4280476610" sldId="535"/>
        </pc:sldMkLst>
        <pc:spChg chg="mod">
          <ac:chgData name="Joel Strand" userId="1ae27631-271c-45c5-9edf-3c473bbfdee0" providerId="ADAL" clId="{A37F7C14-B591-4763-BDA2-8AF8AD20FF50}" dt="2024-10-22T05:20:14.846" v="1322" actId="20577"/>
          <ac:spMkLst>
            <pc:docMk/>
            <pc:sldMk cId="4280476610" sldId="535"/>
            <ac:spMk id="2" creationId="{2CBB6AF6-CE64-B1C4-2E2A-BFA91C42CEF2}"/>
          </ac:spMkLst>
        </pc:spChg>
        <pc:spChg chg="mod">
          <ac:chgData name="Joel Strand" userId="1ae27631-271c-45c5-9edf-3c473bbfdee0" providerId="ADAL" clId="{A37F7C14-B591-4763-BDA2-8AF8AD20FF50}" dt="2024-10-22T05:10:58.373" v="905" actId="20577"/>
          <ac:spMkLst>
            <pc:docMk/>
            <pc:sldMk cId="4280476610" sldId="535"/>
            <ac:spMk id="9" creationId="{EC01DD97-2877-5C2A-A904-14658AAC36B8}"/>
          </ac:spMkLst>
        </pc:spChg>
      </pc:sldChg>
      <pc:sldChg chg="modSp add mod">
        <pc:chgData name="Joel Strand" userId="1ae27631-271c-45c5-9edf-3c473bbfdee0" providerId="ADAL" clId="{A37F7C14-B591-4763-BDA2-8AF8AD20FF50}" dt="2024-10-24T08:57:40.637" v="5039" actId="20577"/>
        <pc:sldMkLst>
          <pc:docMk/>
          <pc:sldMk cId="101259434" sldId="536"/>
        </pc:sldMkLst>
        <pc:spChg chg="mod">
          <ac:chgData name="Joel Strand" userId="1ae27631-271c-45c5-9edf-3c473bbfdee0" providerId="ADAL" clId="{A37F7C14-B591-4763-BDA2-8AF8AD20FF50}" dt="2024-10-24T08:57:40.637" v="5039" actId="20577"/>
          <ac:spMkLst>
            <pc:docMk/>
            <pc:sldMk cId="101259434" sldId="536"/>
            <ac:spMk id="2" creationId="{BB9E585B-672B-7B5B-2275-E0FC076F01FC}"/>
          </ac:spMkLst>
        </pc:spChg>
        <pc:spChg chg="mod">
          <ac:chgData name="Joel Strand" userId="1ae27631-271c-45c5-9edf-3c473bbfdee0" providerId="ADAL" clId="{A37F7C14-B591-4763-BDA2-8AF8AD20FF50}" dt="2024-10-22T05:13:28.440" v="1207" actId="20577"/>
          <ac:spMkLst>
            <pc:docMk/>
            <pc:sldMk cId="101259434" sldId="536"/>
            <ac:spMk id="9" creationId="{B3466B06-603F-C9E1-9A99-29AD86D121CA}"/>
          </ac:spMkLst>
        </pc:spChg>
      </pc:sldChg>
      <pc:sldChg chg="modSp add mod">
        <pc:chgData name="Joel Strand" userId="1ae27631-271c-45c5-9edf-3c473bbfdee0" providerId="ADAL" clId="{A37F7C14-B591-4763-BDA2-8AF8AD20FF50}" dt="2024-10-22T05:26:17.428" v="1550" actId="313"/>
        <pc:sldMkLst>
          <pc:docMk/>
          <pc:sldMk cId="904021463" sldId="537"/>
        </pc:sldMkLst>
        <pc:spChg chg="mod">
          <ac:chgData name="Joel Strand" userId="1ae27631-271c-45c5-9edf-3c473bbfdee0" providerId="ADAL" clId="{A37F7C14-B591-4763-BDA2-8AF8AD20FF50}" dt="2024-10-22T05:26:17.428" v="1550" actId="313"/>
          <ac:spMkLst>
            <pc:docMk/>
            <pc:sldMk cId="904021463" sldId="537"/>
            <ac:spMk id="2" creationId="{2EE08BEB-9481-417D-4876-D882C45F20CC}"/>
          </ac:spMkLst>
        </pc:spChg>
        <pc:spChg chg="mod">
          <ac:chgData name="Joel Strand" userId="1ae27631-271c-45c5-9edf-3c473bbfdee0" providerId="ADAL" clId="{A37F7C14-B591-4763-BDA2-8AF8AD20FF50}" dt="2024-10-22T05:24:49.204" v="1378" actId="20577"/>
          <ac:spMkLst>
            <pc:docMk/>
            <pc:sldMk cId="904021463" sldId="537"/>
            <ac:spMk id="9" creationId="{DA4D48B4-596C-ECC7-B9C9-8E56E280CC93}"/>
          </ac:spMkLst>
        </pc:spChg>
        <pc:spChg chg="mod">
          <ac:chgData name="Joel Strand" userId="1ae27631-271c-45c5-9edf-3c473bbfdee0" providerId="ADAL" clId="{A37F7C14-B591-4763-BDA2-8AF8AD20FF50}" dt="2024-10-22T05:24:34.497" v="1359" actId="20577"/>
          <ac:spMkLst>
            <pc:docMk/>
            <pc:sldMk cId="904021463" sldId="537"/>
            <ac:spMk id="11" creationId="{B0FA895B-58C9-95EC-B98E-27EE27625478}"/>
          </ac:spMkLst>
        </pc:spChg>
      </pc:sldChg>
      <pc:sldChg chg="modSp add mod">
        <pc:chgData name="Joel Strand" userId="1ae27631-271c-45c5-9edf-3c473bbfdee0" providerId="ADAL" clId="{A37F7C14-B591-4763-BDA2-8AF8AD20FF50}" dt="2024-10-24T11:13:28.444" v="5393" actId="20577"/>
        <pc:sldMkLst>
          <pc:docMk/>
          <pc:sldMk cId="3786262270" sldId="538"/>
        </pc:sldMkLst>
        <pc:spChg chg="mod">
          <ac:chgData name="Joel Strand" userId="1ae27631-271c-45c5-9edf-3c473bbfdee0" providerId="ADAL" clId="{A37F7C14-B591-4763-BDA2-8AF8AD20FF50}" dt="2024-10-24T11:13:28.444" v="5393" actId="20577"/>
          <ac:spMkLst>
            <pc:docMk/>
            <pc:sldMk cId="3786262270" sldId="538"/>
            <ac:spMk id="2" creationId="{8BCCCCCF-16F9-74F5-CAEC-258C71AD6A51}"/>
          </ac:spMkLst>
        </pc:spChg>
        <pc:spChg chg="mod">
          <ac:chgData name="Joel Strand" userId="1ae27631-271c-45c5-9edf-3c473bbfdee0" providerId="ADAL" clId="{A37F7C14-B591-4763-BDA2-8AF8AD20FF50}" dt="2024-10-22T05:26:30.905" v="1559" actId="20577"/>
          <ac:spMkLst>
            <pc:docMk/>
            <pc:sldMk cId="3786262270" sldId="538"/>
            <ac:spMk id="9" creationId="{DA18DCA2-ECC6-22F7-4FAB-EDAFAFE4ED10}"/>
          </ac:spMkLst>
        </pc:spChg>
      </pc:sldChg>
      <pc:sldChg chg="modSp add mod">
        <pc:chgData name="Joel Strand" userId="1ae27631-271c-45c5-9edf-3c473bbfdee0" providerId="ADAL" clId="{A37F7C14-B591-4763-BDA2-8AF8AD20FF50}" dt="2024-10-24T11:31:14.157" v="6118" actId="20577"/>
        <pc:sldMkLst>
          <pc:docMk/>
          <pc:sldMk cId="3114188583" sldId="539"/>
        </pc:sldMkLst>
        <pc:spChg chg="mod">
          <ac:chgData name="Joel Strand" userId="1ae27631-271c-45c5-9edf-3c473bbfdee0" providerId="ADAL" clId="{A37F7C14-B591-4763-BDA2-8AF8AD20FF50}" dt="2024-10-24T11:31:14.157" v="6118" actId="20577"/>
          <ac:spMkLst>
            <pc:docMk/>
            <pc:sldMk cId="3114188583" sldId="539"/>
            <ac:spMk id="2" creationId="{5EBA727C-B836-0383-D1F1-95C9F8DF8A1E}"/>
          </ac:spMkLst>
        </pc:spChg>
        <pc:spChg chg="mod">
          <ac:chgData name="Joel Strand" userId="1ae27631-271c-45c5-9edf-3c473bbfdee0" providerId="ADAL" clId="{A37F7C14-B591-4763-BDA2-8AF8AD20FF50}" dt="2024-10-22T13:23:00.813" v="1845" actId="20577"/>
          <ac:spMkLst>
            <pc:docMk/>
            <pc:sldMk cId="3114188583" sldId="539"/>
            <ac:spMk id="9" creationId="{3C4AEB34-9EE1-4F6A-A599-CA8F90079886}"/>
          </ac:spMkLst>
        </pc:spChg>
        <pc:spChg chg="mod">
          <ac:chgData name="Joel Strand" userId="1ae27631-271c-45c5-9edf-3c473bbfdee0" providerId="ADAL" clId="{A37F7C14-B591-4763-BDA2-8AF8AD20FF50}" dt="2024-10-22T13:22:52.886" v="1831" actId="20577"/>
          <ac:spMkLst>
            <pc:docMk/>
            <pc:sldMk cId="3114188583" sldId="539"/>
            <ac:spMk id="11" creationId="{3D715B38-394F-F3C6-E14B-73DF484D0202}"/>
          </ac:spMkLst>
        </pc:spChg>
      </pc:sldChg>
      <pc:sldChg chg="addSp delSp modSp add mod">
        <pc:chgData name="Joel Strand" userId="1ae27631-271c-45c5-9edf-3c473bbfdee0" providerId="ADAL" clId="{A37F7C14-B591-4763-BDA2-8AF8AD20FF50}" dt="2024-10-23T15:43:21.388" v="4367" actId="20577"/>
        <pc:sldMkLst>
          <pc:docMk/>
          <pc:sldMk cId="75743912" sldId="540"/>
        </pc:sldMkLst>
        <pc:spChg chg="mod">
          <ac:chgData name="Joel Strand" userId="1ae27631-271c-45c5-9edf-3c473bbfdee0" providerId="ADAL" clId="{A37F7C14-B591-4763-BDA2-8AF8AD20FF50}" dt="2024-10-23T15:43:21.388" v="4367" actId="20577"/>
          <ac:spMkLst>
            <pc:docMk/>
            <pc:sldMk cId="75743912" sldId="540"/>
            <ac:spMk id="2" creationId="{8EFDB32B-D7BE-0F62-17C5-EE38DCE994F3}"/>
          </ac:spMkLst>
        </pc:spChg>
        <pc:spChg chg="mod">
          <ac:chgData name="Joel Strand" userId="1ae27631-271c-45c5-9edf-3c473bbfdee0" providerId="ADAL" clId="{A37F7C14-B591-4763-BDA2-8AF8AD20FF50}" dt="2024-10-23T14:10:20.546" v="2739" actId="20577"/>
          <ac:spMkLst>
            <pc:docMk/>
            <pc:sldMk cId="75743912" sldId="540"/>
            <ac:spMk id="9" creationId="{C41D01A5-D87D-8D2B-D5F3-0775019BEE51}"/>
          </ac:spMkLst>
        </pc:spChg>
        <pc:picChg chg="add del">
          <ac:chgData name="Joel Strand" userId="1ae27631-271c-45c5-9edf-3c473bbfdee0" providerId="ADAL" clId="{A37F7C14-B591-4763-BDA2-8AF8AD20FF50}" dt="2024-10-23T15:41:37.796" v="4184" actId="22"/>
          <ac:picMkLst>
            <pc:docMk/>
            <pc:sldMk cId="75743912" sldId="540"/>
            <ac:picMk id="4" creationId="{7F09CB31-10E3-2C08-A65C-4C67747FD8C1}"/>
          </ac:picMkLst>
        </pc:picChg>
      </pc:sldChg>
      <pc:sldChg chg="modSp add mod">
        <pc:chgData name="Joel Strand" userId="1ae27631-271c-45c5-9edf-3c473bbfdee0" providerId="ADAL" clId="{A37F7C14-B591-4763-BDA2-8AF8AD20FF50}" dt="2024-10-23T15:19:47.213" v="3927" actId="20577"/>
        <pc:sldMkLst>
          <pc:docMk/>
          <pc:sldMk cId="2927737327" sldId="541"/>
        </pc:sldMkLst>
        <pc:spChg chg="mod">
          <ac:chgData name="Joel Strand" userId="1ae27631-271c-45c5-9edf-3c473bbfdee0" providerId="ADAL" clId="{A37F7C14-B591-4763-BDA2-8AF8AD20FF50}" dt="2024-10-23T15:19:47.213" v="3927" actId="20577"/>
          <ac:spMkLst>
            <pc:docMk/>
            <pc:sldMk cId="2927737327" sldId="541"/>
            <ac:spMk id="2" creationId="{3863D946-B5B6-74AF-4B91-3633DF792E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36E8F3E-4B2B-14CD-7476-A90D98D09C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1577" y="8258356"/>
            <a:ext cx="2500223" cy="64410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endParaRPr lang="en-GB" sz="100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FFD5C46-BCAC-C9E0-CE20-1A366BA355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218100"/>
            <a:ext cx="2500223" cy="684362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FDEF8777-F1DD-2847-BB0A-BAEC36F00D95}" type="slidenum">
              <a:rPr lang="en-GB" sz="1000" smtClean="0"/>
              <a:t>‹#›</a:t>
            </a:fld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5561924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564765" y="494073"/>
            <a:ext cx="5728470" cy="322226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564764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580409"/>
            <a:ext cx="2407035" cy="33930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b="0" i="0">
                <a:latin typeface="+mn-lt"/>
                <a:cs typeface="Bagoss Standard Light" panose="020B0304060102020204" pitchFamily="34" charset="77"/>
              </a:defRPr>
            </a:lvl1pPr>
          </a:lstStyle>
          <a:p>
            <a:fld id="{35E3E10E-603B-4E44-815C-E2CC8EC3635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8" name="Plassholder for notater 7">
            <a:extLst>
              <a:ext uri="{FF2B5EF4-FFF2-40B4-BE49-F238E27FC236}">
                <a16:creationId xmlns:a16="http://schemas.microsoft.com/office/drawing/2014/main" id="{4615C0C9-C36D-2B5A-4F27-DB93CFACA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4765" y="3887638"/>
            <a:ext cx="5728470" cy="457199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11392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5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1pPr>
    <a:lvl2pPr marL="177800" indent="-171450" algn="l" defTabSz="914400" rtl="0" eaLnBrk="1" latinLnBrk="0" hangingPunct="1">
      <a:buFont typeface="Arial" panose="020B0604020202020204" pitchFamily="34" charset="0"/>
      <a:buChar char="•"/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2pPr>
    <a:lvl3pPr marL="1778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3pPr>
    <a:lvl4pPr marL="444500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4pPr>
    <a:lvl5pPr marL="712788" indent="0" algn="l" defTabSz="914400" rtl="0" eaLnBrk="1" latinLnBrk="0" hangingPunct="1">
      <a:tabLst/>
      <a:defRPr sz="1000" b="0" i="0" kern="1200">
        <a:solidFill>
          <a:schemeClr val="tx1"/>
        </a:solidFill>
        <a:latin typeface="+mn-lt"/>
        <a:ea typeface="+mn-ea"/>
        <a:cs typeface="Bagoss Standard Light" panose="020B0304060102020204" pitchFamily="34" charset="77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225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549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565150" y="493713"/>
            <a:ext cx="5727700" cy="3222625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E3E10E-603B-4E44-815C-E2CC8EC3635A}" type="slidenum">
              <a:rPr lang="nb-NO" smtClean="0"/>
              <a:pPr/>
              <a:t>31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6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22.10.2024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Information </a:t>
            </a:r>
            <a:r>
              <a:rPr lang="en-GB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Classification</a:t>
            </a:r>
            <a:r>
              <a:rPr lang="nb-NO" sz="800" b="0" i="0" u="none" strike="noStrike" noProof="1">
                <a:solidFill>
                  <a:srgbClr val="212121"/>
                </a:solidFill>
                <a:effectLst/>
                <a:latin typeface="+mn-lt"/>
              </a:rPr>
              <a:t>: INTERNAL</a:t>
            </a:r>
            <a:endParaRPr lang="nb-NO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6" name="Colours">
            <a:extLst>
              <a:ext uri="{FF2B5EF4-FFF2-40B4-BE49-F238E27FC236}">
                <a16:creationId xmlns:a16="http://schemas.microsoft.com/office/drawing/2014/main" id="{77F4A40C-16FA-1EA6-1AC8-9DFB4D4D5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05C71F76-9C4C-E8F0-EC33-F5AF4FC2CA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Avrundet rektangel 26">
              <a:extLst>
                <a:ext uri="{FF2B5EF4-FFF2-40B4-BE49-F238E27FC236}">
                  <a16:creationId xmlns:a16="http://schemas.microsoft.com/office/drawing/2014/main" id="{55B71609-CE8E-3BE4-DB6D-8B139093C6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5D9F013-3380-806B-1F3F-1C720B6D6A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9" name="Gruppe 28">
              <a:extLst>
                <a:ext uri="{FF2B5EF4-FFF2-40B4-BE49-F238E27FC236}">
                  <a16:creationId xmlns:a16="http://schemas.microsoft.com/office/drawing/2014/main" id="{4F5BC6BF-8040-25EF-8BF1-45228298DB8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2A1B185D-7D7F-9566-04B5-78BEF5CFF7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0CC2654-20D8-E86B-FD26-6CED558FCA6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52E96DC-194B-24F9-1AF9-871940A057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C268E2E-F54A-A335-8F5C-073842575F6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431058C0-3A8D-6E07-58FB-4E9DC9A3BE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B2EEBCCE-FBB6-A826-C83B-0A9352A78D8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486884C-31FD-854F-FE35-241DFD75807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Typography">
            <a:extLst>
              <a:ext uri="{FF2B5EF4-FFF2-40B4-BE49-F238E27FC236}">
                <a16:creationId xmlns:a16="http://schemas.microsoft.com/office/drawing/2014/main" id="{EAD26C3F-83B8-67CC-F95B-6F4ED9C7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8" name="Bilde 37">
              <a:extLst>
                <a:ext uri="{FF2B5EF4-FFF2-40B4-BE49-F238E27FC236}">
                  <a16:creationId xmlns:a16="http://schemas.microsoft.com/office/drawing/2014/main" id="{F7557FB6-BF71-9DC2-BD8A-BC8AEDE6E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9" name="Avrundet rektangel 38">
              <a:extLst>
                <a:ext uri="{FF2B5EF4-FFF2-40B4-BE49-F238E27FC236}">
                  <a16:creationId xmlns:a16="http://schemas.microsoft.com/office/drawing/2014/main" id="{D620E7B1-7C29-39CE-7BE9-4BF0FEB96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bg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bg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56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7134518" cy="3003707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10" name="Plassholder for bilde 6">
            <a:extLst>
              <a:ext uri="{FF2B5EF4-FFF2-40B4-BE49-F238E27FC236}">
                <a16:creationId xmlns:a16="http://schemas.microsoft.com/office/drawing/2014/main" id="{12E00865-B0A8-E6C4-D1D1-1D4531535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5724" y="1349375"/>
            <a:ext cx="2643563" cy="2754313"/>
          </a:xfrm>
          <a:prstGeom prst="roundRect">
            <a:avLst>
              <a:gd name="adj" fmla="val 6658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11" name="Plassholder for tekst 7">
            <a:extLst>
              <a:ext uri="{FF2B5EF4-FFF2-40B4-BE49-F238E27FC236}">
                <a16:creationId xmlns:a16="http://schemas.microsoft.com/office/drawing/2014/main" id="{913E68AA-7013-C864-111E-96B8A94ED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7856" y="4319588"/>
            <a:ext cx="3455987" cy="817054"/>
          </a:xfrm>
        </p:spPr>
        <p:txBody>
          <a:bodyPr/>
          <a:lstStyle>
            <a:lvl1pPr marL="0" indent="0"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938F262E-F3CF-A86B-425A-03074238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7168442C-A877-53F0-0DBB-1B30C8F01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80163B28-C65F-A3A2-6A1B-E86D6E0A5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43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DE9075B3-3F64-88A5-5B0C-3B2D3250C4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988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 dirty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923B3AD-6D02-10F7-693D-4AB2EEECBC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9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8988" y="3348038"/>
            <a:ext cx="5291137" cy="2735262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2000"/>
              </a:lnSpc>
              <a:buFontTx/>
              <a:buBlip>
                <a:blip r:embed="rId2"/>
              </a:buBlip>
              <a:defRPr sz="189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7" name="Plassholder for bilde 3">
            <a:extLst>
              <a:ext uri="{FF2B5EF4-FFF2-40B4-BE49-F238E27FC236}">
                <a16:creationId xmlns:a16="http://schemas.microsoft.com/office/drawing/2014/main" id="{CB03D746-4621-2D8B-7DCA-66FD32F6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accent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Avrundet rektangel 7">
            <a:extLst>
              <a:ext uri="{FF2B5EF4-FFF2-40B4-BE49-F238E27FC236}">
                <a16:creationId xmlns:a16="http://schemas.microsoft.com/office/drawing/2014/main" id="{8DE9E3CF-4713-C40E-FD68-304A6CF7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rgbClr val="372AC6"/>
                </a:solidFill>
              </a:rPr>
              <a:t>If you need bullets:</a:t>
            </a:r>
            <a:r>
              <a:rPr lang="en-GB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en-GB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2B14E53A-6D2D-B695-E867-88910F449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AC4021-6473-39D7-680F-22845EA17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BE3A881-1F79-E0E2-055D-415B528A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102325-0716-4A5C-B8F9-8FC6DE66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81854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C61B92C-D126-514D-96A2-4DED62753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 dirty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13AD2BC0-01A1-BB9C-0524-11CE9D3EB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4D7B06F-68FF-D724-47FF-B10DDEC77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1922E44-21DB-DDE7-C1B7-B190A814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1592A05D-9EC7-4A49-7540-0E9738C3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EDA847F-0024-6036-A115-9125AA060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6742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indig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560FF60-9505-9354-950D-381C0BCB14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64006" rtl="0" eaLnBrk="1" fontAlgn="auto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CD26AD2F-AC4A-8FB9-771D-2D7C731F6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8BFC0A8B-7728-8A63-E21E-EC212A7A4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2D6C35C1-1856-83C3-3A8D-346AA866C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BB74765F-AA36-7477-5A0F-BF8A792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4B232B5C-2117-3976-6F3B-06B278C05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463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ssholder for tekst 8">
            <a:extLst>
              <a:ext uri="{FF2B5EF4-FFF2-40B4-BE49-F238E27FC236}">
                <a16:creationId xmlns:a16="http://schemas.microsoft.com/office/drawing/2014/main" id="{5E2C1691-726D-92BB-88E7-69A1DC6670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60363"/>
            <a:ext cx="3456349" cy="831404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en-GB" noProof="0"/>
              <a:t>#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3A4A316-8140-F333-A0FD-AED8C06AD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noProof="0"/>
              <a:t>Add section title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68DADE5-B6D7-289E-CA70-6D01A47CF6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869350" y="1350000"/>
            <a:ext cx="5291137" cy="4733300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buNone/>
              <a:defRPr sz="2000">
                <a:solidFill>
                  <a:schemeClr val="tx2"/>
                </a:solidFill>
              </a:defRPr>
            </a:lvl1pPr>
            <a:lvl2pPr marL="234000" indent="-234000">
              <a:lnSpc>
                <a:spcPct val="113000"/>
              </a:lnSpc>
              <a:buFontTx/>
              <a:buBlip>
                <a:blip r:embed="rId2"/>
              </a:buBlip>
              <a:tabLst/>
              <a:defRPr sz="2000">
                <a:solidFill>
                  <a:schemeClr val="tx2"/>
                </a:solidFill>
              </a:defRPr>
            </a:lvl2pPr>
            <a:lvl3pPr marL="864006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09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1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1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1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2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Use indent (not tab) to add bullet</a:t>
            </a:r>
          </a:p>
          <a:p>
            <a:pPr lvl="1"/>
            <a:r>
              <a:rPr lang="en-AU" noProof="0" dirty="0"/>
              <a:t>Andre </a:t>
            </a:r>
            <a:r>
              <a:rPr lang="en-AU" noProof="0" dirty="0" err="1"/>
              <a:t>nivå</a:t>
            </a:r>
            <a:endParaRPr lang="en-AU" noProof="0" dirty="0"/>
          </a:p>
        </p:txBody>
      </p:sp>
      <p:sp>
        <p:nvSpPr>
          <p:cNvPr id="5" name="Avrundet rektangel 4">
            <a:extLst>
              <a:ext uri="{FF2B5EF4-FFF2-40B4-BE49-F238E27FC236}">
                <a16:creationId xmlns:a16="http://schemas.microsoft.com/office/drawing/2014/main" id="{946767B2-B319-C51C-79B4-C8C2628F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need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D7E47C71-6877-9124-E1E7-92BB022B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896086" y="3929741"/>
            <a:ext cx="889000" cy="419100"/>
          </a:xfrm>
          <a:prstGeom prst="rect">
            <a:avLst/>
          </a:prstGeom>
        </p:spPr>
      </p:pic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5E51246B-F0A1-CE04-90C1-60C515C4F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9C1E20-9E43-DF98-105D-1FCD09F22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9621966-CDBA-92E5-DFD6-AE8EA2E22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971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37A85FA7-4874-C413-223E-BBAB17AEEE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C64B1EC-A112-9EC3-EF43-FE21B409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AD707C7E-C074-C294-0957-97412870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2CBAE73-D85E-4DAD-485F-80E675A18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1854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ilde 3">
            <a:extLst>
              <a:ext uri="{FF2B5EF4-FFF2-40B4-BE49-F238E27FC236}">
                <a16:creationId xmlns:a16="http://schemas.microsoft.com/office/drawing/2014/main" id="{ADA259AD-F487-12F8-B270-1D7AB0D57D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1520488" cy="6480175"/>
          </a:xfrm>
          <a:prstGeom prst="rect">
            <a:avLst/>
          </a:prstGeom>
          <a:noFill/>
        </p:spPr>
        <p:txBody>
          <a:bodyPr tIns="1800000"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2481A05B-A790-61CF-1EFD-6E03157B7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 vert="horz" lIns="0" tIns="0" rIns="0" bIns="0" rtlCol="0">
            <a:spAutoFit/>
          </a:bodyPr>
          <a:lstStyle>
            <a:lvl1pPr>
              <a:lnSpc>
                <a:spcPct val="105000"/>
              </a:lnSpc>
              <a:defRPr lang="en-GB" sz="2000">
                <a:latin typeface="+mn-lt"/>
                <a:ea typeface="+mn-ea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6" name="Plassholder for tekst 7">
            <a:extLst>
              <a:ext uri="{FF2B5EF4-FFF2-40B4-BE49-F238E27FC236}">
                <a16:creationId xmlns:a16="http://schemas.microsoft.com/office/drawing/2014/main" id="{401CFD81-15D3-7566-B5A6-AF81D1311F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7F1464B-6CF2-ECC3-4FDD-46357A84E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091CEEA2-457E-32E4-AB68-8A384D2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497DE9D4-EBE0-D6AC-1167-B5854B691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1874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3635476D-E7D6-F48E-C404-81EAF2D7F9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4137" y="1350000"/>
            <a:ext cx="3455987" cy="1574085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939C283-7293-C026-37AD-EB53FBDCBF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363" y="360363"/>
            <a:ext cx="7127875" cy="5722937"/>
          </a:xfrm>
          <a:prstGeom prst="roundRect">
            <a:avLst>
              <a:gd name="adj" fmla="val 3151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2" name="Plassholder for tekst 7">
            <a:extLst>
              <a:ext uri="{FF2B5EF4-FFF2-40B4-BE49-F238E27FC236}">
                <a16:creationId xmlns:a16="http://schemas.microsoft.com/office/drawing/2014/main" id="{87973E00-B056-069A-BBD0-6CF55ABF71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04138" y="5965200"/>
            <a:ext cx="1622425" cy="149849"/>
          </a:xfrm>
        </p:spPr>
        <p:txBody>
          <a:bodyPr anchor="b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DE2D4D3-7DA4-5EFB-B0BB-C0D8303C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0430EC75-2E7D-BC66-F499-3B92FD9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41EE050-691F-1E9C-0515-1B336B37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18888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3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9ACC67C8-C7B5-FA82-437A-578D73E01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41470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ts val="0"/>
              </a:spcBef>
              <a:defRPr lang="en-GB" sz="2000" b="0" i="0" kern="1200" dirty="0">
                <a:solidFill>
                  <a:schemeClr val="tx2"/>
                </a:solidFill>
                <a:latin typeface="+mj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7999" y="1350000"/>
            <a:ext cx="5292000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0" y="360363"/>
            <a:ext cx="5291137" cy="5722937"/>
          </a:xfrm>
          <a:prstGeom prst="roundRect">
            <a:avLst>
              <a:gd name="adj" fmla="val 3438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4" name="Plassholder for tekst 7">
            <a:extLst>
              <a:ext uri="{FF2B5EF4-FFF2-40B4-BE49-F238E27FC236}">
                <a16:creationId xmlns:a16="http://schemas.microsoft.com/office/drawing/2014/main" id="{4ED27BF4-BF71-C16D-F970-771C0D2254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3505" y="5969964"/>
            <a:ext cx="3441470" cy="149849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88AE3A44-3458-FD6F-FD75-7092BA776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4CC4D5C-B5DB-F6DE-C9DD-5C906D100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0D3B897F-20BA-352E-17B4-1EB9A9FA4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9507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B4B8FC7-FDC2-8FD4-5BCB-A1A656BAC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299762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1350000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130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- blue">
    <p:bg>
      <p:bgPr>
        <a:solidFill>
          <a:srgbClr val="372A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ogo" descr="Knowit logo">
            <a:extLst>
              <a:ext uri="{FF2B5EF4-FFF2-40B4-BE49-F238E27FC236}">
                <a16:creationId xmlns:a16="http://schemas.microsoft.com/office/drawing/2014/main" id="{10A1A6A0-1743-D531-5543-36A60D303530}"/>
              </a:ext>
            </a:extLst>
          </p:cNvPr>
          <p:cNvSpPr/>
          <p:nvPr userDrawn="1"/>
        </p:nvSpPr>
        <p:spPr>
          <a:xfrm>
            <a:off x="357187" y="1329641"/>
            <a:ext cx="1337798" cy="304591"/>
          </a:xfrm>
          <a:custGeom>
            <a:avLst/>
            <a:gdLst>
              <a:gd name="connsiteX0" fmla="*/ 1244505 w 2750404"/>
              <a:gd name="connsiteY0" fmla="*/ 228336 h 626214"/>
              <a:gd name="connsiteX1" fmla="*/ 1096111 w 2750404"/>
              <a:gd name="connsiteY1" fmla="*/ 386941 h 626214"/>
              <a:gd name="connsiteX2" fmla="*/ 1245868 w 2750404"/>
              <a:gd name="connsiteY2" fmla="*/ 548280 h 626214"/>
              <a:gd name="connsiteX3" fmla="*/ 1395623 w 2750404"/>
              <a:gd name="connsiteY3" fmla="*/ 389675 h 626214"/>
              <a:gd name="connsiteX4" fmla="*/ 1244505 w 2750404"/>
              <a:gd name="connsiteY4" fmla="*/ 228336 h 626214"/>
              <a:gd name="connsiteX5" fmla="*/ 2223362 w 2750404"/>
              <a:gd name="connsiteY5" fmla="*/ 159973 h 626214"/>
              <a:gd name="connsiteX6" fmla="*/ 2324107 w 2750404"/>
              <a:gd name="connsiteY6" fmla="*/ 159973 h 626214"/>
              <a:gd name="connsiteX7" fmla="*/ 2326831 w 2750404"/>
              <a:gd name="connsiteY7" fmla="*/ 159973 h 626214"/>
              <a:gd name="connsiteX8" fmla="*/ 2340445 w 2750404"/>
              <a:gd name="connsiteY8" fmla="*/ 176381 h 626214"/>
              <a:gd name="connsiteX9" fmla="*/ 2340445 w 2750404"/>
              <a:gd name="connsiteY9" fmla="*/ 537343 h 626214"/>
              <a:gd name="connsiteX10" fmla="*/ 2377203 w 2750404"/>
              <a:gd name="connsiteY10" fmla="*/ 537343 h 626214"/>
              <a:gd name="connsiteX11" fmla="*/ 2381286 w 2750404"/>
              <a:gd name="connsiteY11" fmla="*/ 537343 h 626214"/>
              <a:gd name="connsiteX12" fmla="*/ 2394900 w 2750404"/>
              <a:gd name="connsiteY12" fmla="*/ 555116 h 626214"/>
              <a:gd name="connsiteX13" fmla="*/ 2394900 w 2750404"/>
              <a:gd name="connsiteY13" fmla="*/ 601606 h 626214"/>
              <a:gd name="connsiteX14" fmla="*/ 2394900 w 2750404"/>
              <a:gd name="connsiteY14" fmla="*/ 605707 h 626214"/>
              <a:gd name="connsiteX15" fmla="*/ 2377203 w 2750404"/>
              <a:gd name="connsiteY15" fmla="*/ 619379 h 626214"/>
              <a:gd name="connsiteX16" fmla="*/ 2194773 w 2750404"/>
              <a:gd name="connsiteY16" fmla="*/ 619379 h 626214"/>
              <a:gd name="connsiteX17" fmla="*/ 2190689 w 2750404"/>
              <a:gd name="connsiteY17" fmla="*/ 619379 h 626214"/>
              <a:gd name="connsiteX18" fmla="*/ 2177074 w 2750404"/>
              <a:gd name="connsiteY18" fmla="*/ 601606 h 626214"/>
              <a:gd name="connsiteX19" fmla="*/ 2177074 w 2750404"/>
              <a:gd name="connsiteY19" fmla="*/ 556484 h 626214"/>
              <a:gd name="connsiteX20" fmla="*/ 2177074 w 2750404"/>
              <a:gd name="connsiteY20" fmla="*/ 552382 h 626214"/>
              <a:gd name="connsiteX21" fmla="*/ 2194773 w 2750404"/>
              <a:gd name="connsiteY21" fmla="*/ 538709 h 626214"/>
              <a:gd name="connsiteX22" fmla="*/ 2261482 w 2750404"/>
              <a:gd name="connsiteY22" fmla="*/ 538709 h 626214"/>
              <a:gd name="connsiteX23" fmla="*/ 2261482 w 2750404"/>
              <a:gd name="connsiteY23" fmla="*/ 240642 h 626214"/>
              <a:gd name="connsiteX24" fmla="*/ 2224724 w 2750404"/>
              <a:gd name="connsiteY24" fmla="*/ 240642 h 626214"/>
              <a:gd name="connsiteX25" fmla="*/ 2220640 w 2750404"/>
              <a:gd name="connsiteY25" fmla="*/ 240642 h 626214"/>
              <a:gd name="connsiteX26" fmla="*/ 2207025 w 2750404"/>
              <a:gd name="connsiteY26" fmla="*/ 222868 h 626214"/>
              <a:gd name="connsiteX27" fmla="*/ 2207025 w 2750404"/>
              <a:gd name="connsiteY27" fmla="*/ 177747 h 626214"/>
              <a:gd name="connsiteX28" fmla="*/ 2207025 w 2750404"/>
              <a:gd name="connsiteY28" fmla="*/ 173646 h 626214"/>
              <a:gd name="connsiteX29" fmla="*/ 2223362 w 2750404"/>
              <a:gd name="connsiteY29" fmla="*/ 159973 h 626214"/>
              <a:gd name="connsiteX30" fmla="*/ 1481392 w 2750404"/>
              <a:gd name="connsiteY30" fmla="*/ 158605 h 626214"/>
              <a:gd name="connsiteX31" fmla="*/ 1639316 w 2750404"/>
              <a:gd name="connsiteY31" fmla="*/ 158605 h 626214"/>
              <a:gd name="connsiteX32" fmla="*/ 1643400 w 2750404"/>
              <a:gd name="connsiteY32" fmla="*/ 158605 h 626214"/>
              <a:gd name="connsiteX33" fmla="*/ 1657014 w 2750404"/>
              <a:gd name="connsiteY33" fmla="*/ 175013 h 626214"/>
              <a:gd name="connsiteX34" fmla="*/ 1657014 w 2750404"/>
              <a:gd name="connsiteY34" fmla="*/ 220132 h 626214"/>
              <a:gd name="connsiteX35" fmla="*/ 1657014 w 2750404"/>
              <a:gd name="connsiteY35" fmla="*/ 224235 h 626214"/>
              <a:gd name="connsiteX36" fmla="*/ 1639316 w 2750404"/>
              <a:gd name="connsiteY36" fmla="*/ 237907 h 626214"/>
              <a:gd name="connsiteX37" fmla="*/ 1603919 w 2750404"/>
              <a:gd name="connsiteY37" fmla="*/ 237907 h 626214"/>
              <a:gd name="connsiteX38" fmla="*/ 1678798 w 2750404"/>
              <a:gd name="connsiteY38" fmla="*/ 481283 h 626214"/>
              <a:gd name="connsiteX39" fmla="*/ 1783625 w 2750404"/>
              <a:gd name="connsiteY39" fmla="*/ 172278 h 626214"/>
              <a:gd name="connsiteX40" fmla="*/ 1802686 w 2750404"/>
              <a:gd name="connsiteY40" fmla="*/ 158605 h 626214"/>
              <a:gd name="connsiteX41" fmla="*/ 1833997 w 2750404"/>
              <a:gd name="connsiteY41" fmla="*/ 158605 h 626214"/>
              <a:gd name="connsiteX42" fmla="*/ 1853058 w 2750404"/>
              <a:gd name="connsiteY42" fmla="*/ 172278 h 626214"/>
              <a:gd name="connsiteX43" fmla="*/ 1959249 w 2750404"/>
              <a:gd name="connsiteY43" fmla="*/ 481283 h 626214"/>
              <a:gd name="connsiteX44" fmla="*/ 2034126 w 2750404"/>
              <a:gd name="connsiteY44" fmla="*/ 239274 h 626214"/>
              <a:gd name="connsiteX45" fmla="*/ 1998729 w 2750404"/>
              <a:gd name="connsiteY45" fmla="*/ 239274 h 626214"/>
              <a:gd name="connsiteX46" fmla="*/ 1994645 w 2750404"/>
              <a:gd name="connsiteY46" fmla="*/ 239274 h 626214"/>
              <a:gd name="connsiteX47" fmla="*/ 1981031 w 2750404"/>
              <a:gd name="connsiteY47" fmla="*/ 221500 h 626214"/>
              <a:gd name="connsiteX48" fmla="*/ 1981031 w 2750404"/>
              <a:gd name="connsiteY48" fmla="*/ 176379 h 626214"/>
              <a:gd name="connsiteX49" fmla="*/ 1981031 w 2750404"/>
              <a:gd name="connsiteY49" fmla="*/ 172278 h 626214"/>
              <a:gd name="connsiteX50" fmla="*/ 1998729 w 2750404"/>
              <a:gd name="connsiteY50" fmla="*/ 158605 h 626214"/>
              <a:gd name="connsiteX51" fmla="*/ 2155292 w 2750404"/>
              <a:gd name="connsiteY51" fmla="*/ 158605 h 626214"/>
              <a:gd name="connsiteX52" fmla="*/ 2158015 w 2750404"/>
              <a:gd name="connsiteY52" fmla="*/ 159972 h 626214"/>
              <a:gd name="connsiteX53" fmla="*/ 2171629 w 2750404"/>
              <a:gd name="connsiteY53" fmla="*/ 176379 h 626214"/>
              <a:gd name="connsiteX54" fmla="*/ 2171629 w 2750404"/>
              <a:gd name="connsiteY54" fmla="*/ 221500 h 626214"/>
              <a:gd name="connsiteX55" fmla="*/ 2171629 w 2750404"/>
              <a:gd name="connsiteY55" fmla="*/ 224235 h 626214"/>
              <a:gd name="connsiteX56" fmla="*/ 2153930 w 2750404"/>
              <a:gd name="connsiteY56" fmla="*/ 237907 h 626214"/>
              <a:gd name="connsiteX57" fmla="*/ 2117172 w 2750404"/>
              <a:gd name="connsiteY57" fmla="*/ 237907 h 626214"/>
              <a:gd name="connsiteX58" fmla="*/ 1991922 w 2750404"/>
              <a:gd name="connsiteY58" fmla="*/ 604338 h 626214"/>
              <a:gd name="connsiteX59" fmla="*/ 1972863 w 2750404"/>
              <a:gd name="connsiteY59" fmla="*/ 618011 h 626214"/>
              <a:gd name="connsiteX60" fmla="*/ 1938827 w 2750404"/>
              <a:gd name="connsiteY60" fmla="*/ 618011 h 626214"/>
              <a:gd name="connsiteX61" fmla="*/ 1919767 w 2750404"/>
              <a:gd name="connsiteY61" fmla="*/ 604338 h 626214"/>
              <a:gd name="connsiteX62" fmla="*/ 1816300 w 2750404"/>
              <a:gd name="connsiteY62" fmla="*/ 303537 h 626214"/>
              <a:gd name="connsiteX63" fmla="*/ 1712832 w 2750404"/>
              <a:gd name="connsiteY63" fmla="*/ 604338 h 626214"/>
              <a:gd name="connsiteX64" fmla="*/ 1693772 w 2750404"/>
              <a:gd name="connsiteY64" fmla="*/ 618011 h 626214"/>
              <a:gd name="connsiteX65" fmla="*/ 1659737 w 2750404"/>
              <a:gd name="connsiteY65" fmla="*/ 618011 h 626214"/>
              <a:gd name="connsiteX66" fmla="*/ 1640677 w 2750404"/>
              <a:gd name="connsiteY66" fmla="*/ 604338 h 626214"/>
              <a:gd name="connsiteX67" fmla="*/ 1516789 w 2750404"/>
              <a:gd name="connsiteY67" fmla="*/ 237907 h 626214"/>
              <a:gd name="connsiteX68" fmla="*/ 1480030 w 2750404"/>
              <a:gd name="connsiteY68" fmla="*/ 237907 h 626214"/>
              <a:gd name="connsiteX69" fmla="*/ 1477308 w 2750404"/>
              <a:gd name="connsiteY69" fmla="*/ 237907 h 626214"/>
              <a:gd name="connsiteX70" fmla="*/ 1463693 w 2750404"/>
              <a:gd name="connsiteY70" fmla="*/ 220132 h 626214"/>
              <a:gd name="connsiteX71" fmla="*/ 1463693 w 2750404"/>
              <a:gd name="connsiteY71" fmla="*/ 175013 h 626214"/>
              <a:gd name="connsiteX72" fmla="*/ 1463693 w 2750404"/>
              <a:gd name="connsiteY72" fmla="*/ 172278 h 626214"/>
              <a:gd name="connsiteX73" fmla="*/ 1481392 w 2750404"/>
              <a:gd name="connsiteY73" fmla="*/ 158605 h 626214"/>
              <a:gd name="connsiteX74" fmla="*/ 773457 w 2750404"/>
              <a:gd name="connsiteY74" fmla="*/ 150401 h 626214"/>
              <a:gd name="connsiteX75" fmla="*/ 959970 w 2750404"/>
              <a:gd name="connsiteY75" fmla="*/ 341820 h 626214"/>
              <a:gd name="connsiteX76" fmla="*/ 959970 w 2750404"/>
              <a:gd name="connsiteY76" fmla="*/ 537342 h 626214"/>
              <a:gd name="connsiteX77" fmla="*/ 996730 w 2750404"/>
              <a:gd name="connsiteY77" fmla="*/ 537342 h 626214"/>
              <a:gd name="connsiteX78" fmla="*/ 1002174 w 2750404"/>
              <a:gd name="connsiteY78" fmla="*/ 537342 h 626214"/>
              <a:gd name="connsiteX79" fmla="*/ 1015788 w 2750404"/>
              <a:gd name="connsiteY79" fmla="*/ 555116 h 626214"/>
              <a:gd name="connsiteX80" fmla="*/ 1015788 w 2750404"/>
              <a:gd name="connsiteY80" fmla="*/ 601603 h 626214"/>
              <a:gd name="connsiteX81" fmla="*/ 1015788 w 2750404"/>
              <a:gd name="connsiteY81" fmla="*/ 605706 h 626214"/>
              <a:gd name="connsiteX82" fmla="*/ 998090 w 2750404"/>
              <a:gd name="connsiteY82" fmla="*/ 619378 h 626214"/>
              <a:gd name="connsiteX83" fmla="*/ 845612 w 2750404"/>
              <a:gd name="connsiteY83" fmla="*/ 619378 h 626214"/>
              <a:gd name="connsiteX84" fmla="*/ 841528 w 2750404"/>
              <a:gd name="connsiteY84" fmla="*/ 619378 h 626214"/>
              <a:gd name="connsiteX85" fmla="*/ 827913 w 2750404"/>
              <a:gd name="connsiteY85" fmla="*/ 601603 h 626214"/>
              <a:gd name="connsiteX86" fmla="*/ 827913 w 2750404"/>
              <a:gd name="connsiteY86" fmla="*/ 556484 h 626214"/>
              <a:gd name="connsiteX87" fmla="*/ 827913 w 2750404"/>
              <a:gd name="connsiteY87" fmla="*/ 552381 h 626214"/>
              <a:gd name="connsiteX88" fmla="*/ 844250 w 2750404"/>
              <a:gd name="connsiteY88" fmla="*/ 537342 h 626214"/>
              <a:gd name="connsiteX89" fmla="*/ 881009 w 2750404"/>
              <a:gd name="connsiteY89" fmla="*/ 537342 h 626214"/>
              <a:gd name="connsiteX90" fmla="*/ 881009 w 2750404"/>
              <a:gd name="connsiteY90" fmla="*/ 350024 h 626214"/>
              <a:gd name="connsiteX91" fmla="*/ 769373 w 2750404"/>
              <a:gd name="connsiteY91" fmla="*/ 226969 h 626214"/>
              <a:gd name="connsiteX92" fmla="*/ 645484 w 2750404"/>
              <a:gd name="connsiteY92" fmla="*/ 355493 h 626214"/>
              <a:gd name="connsiteX93" fmla="*/ 645484 w 2750404"/>
              <a:gd name="connsiteY93" fmla="*/ 537342 h 626214"/>
              <a:gd name="connsiteX94" fmla="*/ 680881 w 2750404"/>
              <a:gd name="connsiteY94" fmla="*/ 537342 h 626214"/>
              <a:gd name="connsiteX95" fmla="*/ 684965 w 2750404"/>
              <a:gd name="connsiteY95" fmla="*/ 537342 h 626214"/>
              <a:gd name="connsiteX96" fmla="*/ 698579 w 2750404"/>
              <a:gd name="connsiteY96" fmla="*/ 555116 h 626214"/>
              <a:gd name="connsiteX97" fmla="*/ 698579 w 2750404"/>
              <a:gd name="connsiteY97" fmla="*/ 601603 h 626214"/>
              <a:gd name="connsiteX98" fmla="*/ 698579 w 2750404"/>
              <a:gd name="connsiteY98" fmla="*/ 604338 h 626214"/>
              <a:gd name="connsiteX99" fmla="*/ 680881 w 2750404"/>
              <a:gd name="connsiteY99" fmla="*/ 618010 h 626214"/>
              <a:gd name="connsiteX100" fmla="*/ 528403 w 2750404"/>
              <a:gd name="connsiteY100" fmla="*/ 618010 h 626214"/>
              <a:gd name="connsiteX101" fmla="*/ 525680 w 2750404"/>
              <a:gd name="connsiteY101" fmla="*/ 618010 h 626214"/>
              <a:gd name="connsiteX102" fmla="*/ 510704 w 2750404"/>
              <a:gd name="connsiteY102" fmla="*/ 601603 h 626214"/>
              <a:gd name="connsiteX103" fmla="*/ 510704 w 2750404"/>
              <a:gd name="connsiteY103" fmla="*/ 556484 h 626214"/>
              <a:gd name="connsiteX104" fmla="*/ 510704 w 2750404"/>
              <a:gd name="connsiteY104" fmla="*/ 552381 h 626214"/>
              <a:gd name="connsiteX105" fmla="*/ 528403 w 2750404"/>
              <a:gd name="connsiteY105" fmla="*/ 538708 h 626214"/>
              <a:gd name="connsiteX106" fmla="*/ 565161 w 2750404"/>
              <a:gd name="connsiteY106" fmla="*/ 538708 h 626214"/>
              <a:gd name="connsiteX107" fmla="*/ 565161 w 2750404"/>
              <a:gd name="connsiteY107" fmla="*/ 240641 h 626214"/>
              <a:gd name="connsiteX108" fmla="*/ 528403 w 2750404"/>
              <a:gd name="connsiteY108" fmla="*/ 240641 h 626214"/>
              <a:gd name="connsiteX109" fmla="*/ 524319 w 2750404"/>
              <a:gd name="connsiteY109" fmla="*/ 240641 h 626214"/>
              <a:gd name="connsiteX110" fmla="*/ 510704 w 2750404"/>
              <a:gd name="connsiteY110" fmla="*/ 222868 h 626214"/>
              <a:gd name="connsiteX111" fmla="*/ 510704 w 2750404"/>
              <a:gd name="connsiteY111" fmla="*/ 177747 h 626214"/>
              <a:gd name="connsiteX112" fmla="*/ 510704 w 2750404"/>
              <a:gd name="connsiteY112" fmla="*/ 173645 h 626214"/>
              <a:gd name="connsiteX113" fmla="*/ 528403 w 2750404"/>
              <a:gd name="connsiteY113" fmla="*/ 159973 h 626214"/>
              <a:gd name="connsiteX114" fmla="*/ 626424 w 2750404"/>
              <a:gd name="connsiteY114" fmla="*/ 159973 h 626214"/>
              <a:gd name="connsiteX115" fmla="*/ 630509 w 2750404"/>
              <a:gd name="connsiteY115" fmla="*/ 159973 h 626214"/>
              <a:gd name="connsiteX116" fmla="*/ 644123 w 2750404"/>
              <a:gd name="connsiteY116" fmla="*/ 176380 h 626214"/>
              <a:gd name="connsiteX117" fmla="*/ 644123 w 2750404"/>
              <a:gd name="connsiteY117" fmla="*/ 198256 h 626214"/>
              <a:gd name="connsiteX118" fmla="*/ 773457 w 2750404"/>
              <a:gd name="connsiteY118" fmla="*/ 150401 h 626214"/>
              <a:gd name="connsiteX119" fmla="*/ 1245868 w 2750404"/>
              <a:gd name="connsiteY119" fmla="*/ 150400 h 626214"/>
              <a:gd name="connsiteX120" fmla="*/ 1251312 w 2750404"/>
              <a:gd name="connsiteY120" fmla="*/ 151768 h 626214"/>
              <a:gd name="connsiteX121" fmla="*/ 1478669 w 2750404"/>
              <a:gd name="connsiteY121" fmla="*/ 388307 h 626214"/>
              <a:gd name="connsiteX122" fmla="*/ 1478669 w 2750404"/>
              <a:gd name="connsiteY122" fmla="*/ 392408 h 626214"/>
              <a:gd name="connsiteX123" fmla="*/ 1244505 w 2750404"/>
              <a:gd name="connsiteY123" fmla="*/ 626214 h 626214"/>
              <a:gd name="connsiteX124" fmla="*/ 1240421 w 2750404"/>
              <a:gd name="connsiteY124" fmla="*/ 626214 h 626214"/>
              <a:gd name="connsiteX125" fmla="*/ 1013065 w 2750404"/>
              <a:gd name="connsiteY125" fmla="*/ 389675 h 626214"/>
              <a:gd name="connsiteX126" fmla="*/ 1013065 w 2750404"/>
              <a:gd name="connsiteY126" fmla="*/ 384206 h 626214"/>
              <a:gd name="connsiteX127" fmla="*/ 1245868 w 2750404"/>
              <a:gd name="connsiteY127" fmla="*/ 150400 h 626214"/>
              <a:gd name="connsiteX128" fmla="*/ 2490201 w 2750404"/>
              <a:gd name="connsiteY128" fmla="*/ 47856 h 626214"/>
              <a:gd name="connsiteX129" fmla="*/ 2536489 w 2750404"/>
              <a:gd name="connsiteY129" fmla="*/ 47856 h 626214"/>
              <a:gd name="connsiteX130" fmla="*/ 2540573 w 2750404"/>
              <a:gd name="connsiteY130" fmla="*/ 47856 h 626214"/>
              <a:gd name="connsiteX131" fmla="*/ 2554187 w 2750404"/>
              <a:gd name="connsiteY131" fmla="*/ 65630 h 626214"/>
              <a:gd name="connsiteX132" fmla="*/ 2554187 w 2750404"/>
              <a:gd name="connsiteY132" fmla="*/ 159973 h 626214"/>
              <a:gd name="connsiteX133" fmla="*/ 2660377 w 2750404"/>
              <a:gd name="connsiteY133" fmla="*/ 159973 h 626214"/>
              <a:gd name="connsiteX134" fmla="*/ 2663100 w 2750404"/>
              <a:gd name="connsiteY134" fmla="*/ 159973 h 626214"/>
              <a:gd name="connsiteX135" fmla="*/ 2676714 w 2750404"/>
              <a:gd name="connsiteY135" fmla="*/ 176380 h 626214"/>
              <a:gd name="connsiteX136" fmla="*/ 2676714 w 2750404"/>
              <a:gd name="connsiteY136" fmla="*/ 221500 h 626214"/>
              <a:gd name="connsiteX137" fmla="*/ 2676714 w 2750404"/>
              <a:gd name="connsiteY137" fmla="*/ 225602 h 626214"/>
              <a:gd name="connsiteX138" fmla="*/ 2659017 w 2750404"/>
              <a:gd name="connsiteY138" fmla="*/ 239275 h 626214"/>
              <a:gd name="connsiteX139" fmla="*/ 2552826 w 2750404"/>
              <a:gd name="connsiteY139" fmla="*/ 239275 h 626214"/>
              <a:gd name="connsiteX140" fmla="*/ 2552826 w 2750404"/>
              <a:gd name="connsiteY140" fmla="*/ 485385 h 626214"/>
              <a:gd name="connsiteX141" fmla="*/ 2615452 w 2750404"/>
              <a:gd name="connsiteY141" fmla="*/ 546913 h 626214"/>
              <a:gd name="connsiteX142" fmla="*/ 2669907 w 2750404"/>
              <a:gd name="connsiteY142" fmla="*/ 486752 h 626214"/>
              <a:gd name="connsiteX143" fmla="*/ 2669907 w 2750404"/>
              <a:gd name="connsiteY143" fmla="*/ 401980 h 626214"/>
              <a:gd name="connsiteX144" fmla="*/ 2669907 w 2750404"/>
              <a:gd name="connsiteY144" fmla="*/ 397879 h 626214"/>
              <a:gd name="connsiteX145" fmla="*/ 2687605 w 2750404"/>
              <a:gd name="connsiteY145" fmla="*/ 384207 h 626214"/>
              <a:gd name="connsiteX146" fmla="*/ 2731172 w 2750404"/>
              <a:gd name="connsiteY146" fmla="*/ 384207 h 626214"/>
              <a:gd name="connsiteX147" fmla="*/ 2736616 w 2750404"/>
              <a:gd name="connsiteY147" fmla="*/ 385573 h 626214"/>
              <a:gd name="connsiteX148" fmla="*/ 2750230 w 2750404"/>
              <a:gd name="connsiteY148" fmla="*/ 403348 h 626214"/>
              <a:gd name="connsiteX149" fmla="*/ 2750230 w 2750404"/>
              <a:gd name="connsiteY149" fmla="*/ 494955 h 626214"/>
              <a:gd name="connsiteX150" fmla="*/ 2610005 w 2750404"/>
              <a:gd name="connsiteY150" fmla="*/ 626214 h 626214"/>
              <a:gd name="connsiteX151" fmla="*/ 2473864 w 2750404"/>
              <a:gd name="connsiteY151" fmla="*/ 490854 h 626214"/>
              <a:gd name="connsiteX152" fmla="*/ 2473864 w 2750404"/>
              <a:gd name="connsiteY152" fmla="*/ 240642 h 626214"/>
              <a:gd name="connsiteX153" fmla="*/ 2424853 w 2750404"/>
              <a:gd name="connsiteY153" fmla="*/ 240642 h 626214"/>
              <a:gd name="connsiteX154" fmla="*/ 2420769 w 2750404"/>
              <a:gd name="connsiteY154" fmla="*/ 240642 h 626214"/>
              <a:gd name="connsiteX155" fmla="*/ 2407154 w 2750404"/>
              <a:gd name="connsiteY155" fmla="*/ 222868 h 626214"/>
              <a:gd name="connsiteX156" fmla="*/ 2407154 w 2750404"/>
              <a:gd name="connsiteY156" fmla="*/ 177747 h 626214"/>
              <a:gd name="connsiteX157" fmla="*/ 2407154 w 2750404"/>
              <a:gd name="connsiteY157" fmla="*/ 175012 h 626214"/>
              <a:gd name="connsiteX158" fmla="*/ 2423491 w 2750404"/>
              <a:gd name="connsiteY158" fmla="*/ 161340 h 626214"/>
              <a:gd name="connsiteX159" fmla="*/ 2472502 w 2750404"/>
              <a:gd name="connsiteY159" fmla="*/ 161340 h 626214"/>
              <a:gd name="connsiteX160" fmla="*/ 2472502 w 2750404"/>
              <a:gd name="connsiteY160" fmla="*/ 65630 h 626214"/>
              <a:gd name="connsiteX161" fmla="*/ 2472502 w 2750404"/>
              <a:gd name="connsiteY161" fmla="*/ 61529 h 626214"/>
              <a:gd name="connsiteX162" fmla="*/ 2490201 w 2750404"/>
              <a:gd name="connsiteY162" fmla="*/ 47856 h 626214"/>
              <a:gd name="connsiteX163" fmla="*/ 17873 w 2750404"/>
              <a:gd name="connsiteY163" fmla="*/ 46489 h 626214"/>
              <a:gd name="connsiteX164" fmla="*/ 118617 w 2750404"/>
              <a:gd name="connsiteY164" fmla="*/ 46489 h 626214"/>
              <a:gd name="connsiteX165" fmla="*/ 122702 w 2750404"/>
              <a:gd name="connsiteY165" fmla="*/ 46489 h 626214"/>
              <a:gd name="connsiteX166" fmla="*/ 136316 w 2750404"/>
              <a:gd name="connsiteY166" fmla="*/ 64263 h 626214"/>
              <a:gd name="connsiteX167" fmla="*/ 136316 w 2750404"/>
              <a:gd name="connsiteY167" fmla="*/ 396513 h 626214"/>
              <a:gd name="connsiteX168" fmla="*/ 345974 w 2750404"/>
              <a:gd name="connsiteY168" fmla="*/ 184584 h 626214"/>
              <a:gd name="connsiteX169" fmla="*/ 392262 w 2750404"/>
              <a:gd name="connsiteY169" fmla="*/ 158606 h 626214"/>
              <a:gd name="connsiteX170" fmla="*/ 457610 w 2750404"/>
              <a:gd name="connsiteY170" fmla="*/ 158606 h 626214"/>
              <a:gd name="connsiteX171" fmla="*/ 458971 w 2750404"/>
              <a:gd name="connsiteY171" fmla="*/ 157238 h 626214"/>
              <a:gd name="connsiteX172" fmla="*/ 472585 w 2750404"/>
              <a:gd name="connsiteY172" fmla="*/ 175013 h 626214"/>
              <a:gd name="connsiteX173" fmla="*/ 472585 w 2750404"/>
              <a:gd name="connsiteY173" fmla="*/ 221501 h 626214"/>
              <a:gd name="connsiteX174" fmla="*/ 472585 w 2750404"/>
              <a:gd name="connsiteY174" fmla="*/ 224236 h 626214"/>
              <a:gd name="connsiteX175" fmla="*/ 456248 w 2750404"/>
              <a:gd name="connsiteY175" fmla="*/ 237908 h 626214"/>
              <a:gd name="connsiteX176" fmla="*/ 394985 w 2750404"/>
              <a:gd name="connsiteY176" fmla="*/ 237908 h 626214"/>
              <a:gd name="connsiteX177" fmla="*/ 269735 w 2750404"/>
              <a:gd name="connsiteY177" fmla="*/ 366433 h 626214"/>
              <a:gd name="connsiteX178" fmla="*/ 407238 w 2750404"/>
              <a:gd name="connsiteY178" fmla="*/ 537342 h 626214"/>
              <a:gd name="connsiteX179" fmla="*/ 456248 w 2750404"/>
              <a:gd name="connsiteY179" fmla="*/ 537342 h 626214"/>
              <a:gd name="connsiteX180" fmla="*/ 460333 w 2750404"/>
              <a:gd name="connsiteY180" fmla="*/ 537342 h 626214"/>
              <a:gd name="connsiteX181" fmla="*/ 473947 w 2750404"/>
              <a:gd name="connsiteY181" fmla="*/ 555117 h 626214"/>
              <a:gd name="connsiteX182" fmla="*/ 473947 w 2750404"/>
              <a:gd name="connsiteY182" fmla="*/ 597502 h 626214"/>
              <a:gd name="connsiteX183" fmla="*/ 473947 w 2750404"/>
              <a:gd name="connsiteY183" fmla="*/ 601605 h 626214"/>
              <a:gd name="connsiteX184" fmla="*/ 457610 w 2750404"/>
              <a:gd name="connsiteY184" fmla="*/ 615277 h 626214"/>
              <a:gd name="connsiteX185" fmla="*/ 397708 w 2750404"/>
              <a:gd name="connsiteY185" fmla="*/ 615277 h 626214"/>
              <a:gd name="connsiteX186" fmla="*/ 352781 w 2750404"/>
              <a:gd name="connsiteY186" fmla="*/ 592033 h 626214"/>
              <a:gd name="connsiteX187" fmla="*/ 213917 w 2750404"/>
              <a:gd name="connsiteY187" fmla="*/ 422490 h 626214"/>
              <a:gd name="connsiteX188" fmla="*/ 134954 w 2750404"/>
              <a:gd name="connsiteY188" fmla="*/ 503160 h 626214"/>
              <a:gd name="connsiteX189" fmla="*/ 134954 w 2750404"/>
              <a:gd name="connsiteY189" fmla="*/ 537342 h 626214"/>
              <a:gd name="connsiteX190" fmla="*/ 170351 w 2750404"/>
              <a:gd name="connsiteY190" fmla="*/ 537342 h 626214"/>
              <a:gd name="connsiteX191" fmla="*/ 174435 w 2750404"/>
              <a:gd name="connsiteY191" fmla="*/ 537342 h 626214"/>
              <a:gd name="connsiteX192" fmla="*/ 188049 w 2750404"/>
              <a:gd name="connsiteY192" fmla="*/ 555117 h 626214"/>
              <a:gd name="connsiteX193" fmla="*/ 188049 w 2750404"/>
              <a:gd name="connsiteY193" fmla="*/ 601605 h 626214"/>
              <a:gd name="connsiteX194" fmla="*/ 188049 w 2750404"/>
              <a:gd name="connsiteY194" fmla="*/ 605706 h 626214"/>
              <a:gd name="connsiteX195" fmla="*/ 170351 w 2750404"/>
              <a:gd name="connsiteY195" fmla="*/ 618012 h 626214"/>
              <a:gd name="connsiteX196" fmla="*/ 17873 w 2750404"/>
              <a:gd name="connsiteY196" fmla="*/ 618012 h 626214"/>
              <a:gd name="connsiteX197" fmla="*/ 13789 w 2750404"/>
              <a:gd name="connsiteY197" fmla="*/ 618012 h 626214"/>
              <a:gd name="connsiteX198" fmla="*/ 174 w 2750404"/>
              <a:gd name="connsiteY198" fmla="*/ 600237 h 626214"/>
              <a:gd name="connsiteX199" fmla="*/ 174 w 2750404"/>
              <a:gd name="connsiteY199" fmla="*/ 555117 h 626214"/>
              <a:gd name="connsiteX200" fmla="*/ 174 w 2750404"/>
              <a:gd name="connsiteY200" fmla="*/ 551015 h 626214"/>
              <a:gd name="connsiteX201" fmla="*/ 17873 w 2750404"/>
              <a:gd name="connsiteY201" fmla="*/ 537342 h 626214"/>
              <a:gd name="connsiteX202" fmla="*/ 54631 w 2750404"/>
              <a:gd name="connsiteY202" fmla="*/ 537342 h 626214"/>
              <a:gd name="connsiteX203" fmla="*/ 54631 w 2750404"/>
              <a:gd name="connsiteY203" fmla="*/ 127158 h 626214"/>
              <a:gd name="connsiteX204" fmla="*/ 17873 w 2750404"/>
              <a:gd name="connsiteY204" fmla="*/ 127158 h 626214"/>
              <a:gd name="connsiteX205" fmla="*/ 13789 w 2750404"/>
              <a:gd name="connsiteY205" fmla="*/ 127158 h 626214"/>
              <a:gd name="connsiteX206" fmla="*/ 174 w 2750404"/>
              <a:gd name="connsiteY206" fmla="*/ 109384 h 626214"/>
              <a:gd name="connsiteX207" fmla="*/ 174 w 2750404"/>
              <a:gd name="connsiteY207" fmla="*/ 64263 h 626214"/>
              <a:gd name="connsiteX208" fmla="*/ 174 w 2750404"/>
              <a:gd name="connsiteY208" fmla="*/ 60162 h 626214"/>
              <a:gd name="connsiteX209" fmla="*/ 17873 w 2750404"/>
              <a:gd name="connsiteY209" fmla="*/ 46489 h 626214"/>
              <a:gd name="connsiteX210" fmla="*/ 2298240 w 2750404"/>
              <a:gd name="connsiteY210" fmla="*/ 0 h 626214"/>
              <a:gd name="connsiteX211" fmla="*/ 2348612 w 2750404"/>
              <a:gd name="connsiteY211" fmla="*/ 50590 h 626214"/>
              <a:gd name="connsiteX212" fmla="*/ 2298240 w 2750404"/>
              <a:gd name="connsiteY212" fmla="*/ 101178 h 626214"/>
              <a:gd name="connsiteX213" fmla="*/ 2247868 w 2750404"/>
              <a:gd name="connsiteY213" fmla="*/ 50590 h 626214"/>
              <a:gd name="connsiteX214" fmla="*/ 2298240 w 2750404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4" h="626214">
                <a:moveTo>
                  <a:pt x="1244505" y="228336"/>
                </a:moveTo>
                <a:cubicBezTo>
                  <a:pt x="1160098" y="228336"/>
                  <a:pt x="1096111" y="296698"/>
                  <a:pt x="1096111" y="386941"/>
                </a:cubicBezTo>
                <a:cubicBezTo>
                  <a:pt x="1096111" y="477181"/>
                  <a:pt x="1161459" y="548280"/>
                  <a:pt x="1245868" y="548280"/>
                </a:cubicBezTo>
                <a:cubicBezTo>
                  <a:pt x="1330275" y="548280"/>
                  <a:pt x="1395623" y="479916"/>
                  <a:pt x="1395623" y="389675"/>
                </a:cubicBezTo>
                <a:cubicBezTo>
                  <a:pt x="1395623" y="299434"/>
                  <a:pt x="1328914" y="228336"/>
                  <a:pt x="1244505" y="228336"/>
                </a:cubicBezTo>
                <a:close/>
                <a:moveTo>
                  <a:pt x="2223362" y="159973"/>
                </a:moveTo>
                <a:lnTo>
                  <a:pt x="2324107" y="159973"/>
                </a:lnTo>
                <a:cubicBezTo>
                  <a:pt x="2324107" y="159973"/>
                  <a:pt x="2325468" y="159973"/>
                  <a:pt x="2326831" y="159973"/>
                </a:cubicBezTo>
                <a:cubicBezTo>
                  <a:pt x="2334998" y="159973"/>
                  <a:pt x="2341805" y="168177"/>
                  <a:pt x="2340445" y="176381"/>
                </a:cubicBezTo>
                <a:lnTo>
                  <a:pt x="2340445" y="537343"/>
                </a:lnTo>
                <a:lnTo>
                  <a:pt x="2377203" y="537343"/>
                </a:lnTo>
                <a:cubicBezTo>
                  <a:pt x="2378563" y="537343"/>
                  <a:pt x="2379926" y="537343"/>
                  <a:pt x="2381286" y="537343"/>
                </a:cubicBezTo>
                <a:cubicBezTo>
                  <a:pt x="2389456" y="538709"/>
                  <a:pt x="2396263" y="546914"/>
                  <a:pt x="2394900" y="555116"/>
                </a:cubicBezTo>
                <a:lnTo>
                  <a:pt x="2394900" y="601606"/>
                </a:lnTo>
                <a:cubicBezTo>
                  <a:pt x="2394900" y="602972"/>
                  <a:pt x="2394900" y="604339"/>
                  <a:pt x="2394900" y="605707"/>
                </a:cubicBezTo>
                <a:cubicBezTo>
                  <a:pt x="2393540" y="613910"/>
                  <a:pt x="2385370" y="620746"/>
                  <a:pt x="2377203" y="619379"/>
                </a:cubicBezTo>
                <a:lnTo>
                  <a:pt x="2194773" y="619379"/>
                </a:lnTo>
                <a:cubicBezTo>
                  <a:pt x="2193411" y="619379"/>
                  <a:pt x="2192050" y="619379"/>
                  <a:pt x="2190689" y="619379"/>
                </a:cubicBezTo>
                <a:cubicBezTo>
                  <a:pt x="2182520" y="618011"/>
                  <a:pt x="2175713" y="609808"/>
                  <a:pt x="2177074" y="601606"/>
                </a:cubicBezTo>
                <a:lnTo>
                  <a:pt x="2177074" y="556484"/>
                </a:lnTo>
                <a:cubicBezTo>
                  <a:pt x="2177074" y="555116"/>
                  <a:pt x="2177074" y="553750"/>
                  <a:pt x="2177074" y="552382"/>
                </a:cubicBezTo>
                <a:cubicBezTo>
                  <a:pt x="2178436" y="544178"/>
                  <a:pt x="2186604" y="537343"/>
                  <a:pt x="2194773" y="538709"/>
                </a:cubicBezTo>
                <a:lnTo>
                  <a:pt x="2261482" y="538709"/>
                </a:lnTo>
                <a:lnTo>
                  <a:pt x="2261482" y="240642"/>
                </a:lnTo>
                <a:lnTo>
                  <a:pt x="2224724" y="240642"/>
                </a:lnTo>
                <a:cubicBezTo>
                  <a:pt x="2223362" y="240642"/>
                  <a:pt x="2222001" y="240642"/>
                  <a:pt x="2220640" y="240642"/>
                </a:cubicBezTo>
                <a:cubicBezTo>
                  <a:pt x="2212471" y="239275"/>
                  <a:pt x="2205664" y="231072"/>
                  <a:pt x="2207025" y="222868"/>
                </a:cubicBezTo>
                <a:lnTo>
                  <a:pt x="2207025" y="177747"/>
                </a:lnTo>
                <a:cubicBezTo>
                  <a:pt x="2207025" y="176381"/>
                  <a:pt x="2207025" y="175013"/>
                  <a:pt x="2207025" y="173646"/>
                </a:cubicBezTo>
                <a:cubicBezTo>
                  <a:pt x="2207025" y="165442"/>
                  <a:pt x="2215194" y="158605"/>
                  <a:pt x="2223362" y="159973"/>
                </a:cubicBezTo>
                <a:close/>
                <a:moveTo>
                  <a:pt x="1481392" y="158605"/>
                </a:moveTo>
                <a:lnTo>
                  <a:pt x="1639316" y="158605"/>
                </a:lnTo>
                <a:cubicBezTo>
                  <a:pt x="1640677" y="158605"/>
                  <a:pt x="1642038" y="158605"/>
                  <a:pt x="1643400" y="158605"/>
                </a:cubicBezTo>
                <a:cubicBezTo>
                  <a:pt x="1651568" y="158605"/>
                  <a:pt x="1658375" y="166809"/>
                  <a:pt x="1657014" y="175013"/>
                </a:cubicBezTo>
                <a:lnTo>
                  <a:pt x="1657014" y="220132"/>
                </a:lnTo>
                <a:cubicBezTo>
                  <a:pt x="1657014" y="221500"/>
                  <a:pt x="1657014" y="222867"/>
                  <a:pt x="1657014" y="224235"/>
                </a:cubicBezTo>
                <a:cubicBezTo>
                  <a:pt x="1655654" y="232438"/>
                  <a:pt x="1647484" y="239274"/>
                  <a:pt x="1639316" y="237907"/>
                </a:cubicBezTo>
                <a:lnTo>
                  <a:pt x="1603919" y="237907"/>
                </a:lnTo>
                <a:lnTo>
                  <a:pt x="1678798" y="481283"/>
                </a:lnTo>
                <a:lnTo>
                  <a:pt x="1783625" y="172278"/>
                </a:lnTo>
                <a:cubicBezTo>
                  <a:pt x="1786349" y="164074"/>
                  <a:pt x="1794518" y="158605"/>
                  <a:pt x="1802686" y="158605"/>
                </a:cubicBezTo>
                <a:lnTo>
                  <a:pt x="1833997" y="158605"/>
                </a:lnTo>
                <a:cubicBezTo>
                  <a:pt x="1842167" y="158605"/>
                  <a:pt x="1850336" y="164074"/>
                  <a:pt x="1853058" y="172278"/>
                </a:cubicBezTo>
                <a:lnTo>
                  <a:pt x="1959249" y="481283"/>
                </a:lnTo>
                <a:lnTo>
                  <a:pt x="2034126" y="239274"/>
                </a:lnTo>
                <a:lnTo>
                  <a:pt x="1998729" y="239274"/>
                </a:lnTo>
                <a:cubicBezTo>
                  <a:pt x="1997368" y="239274"/>
                  <a:pt x="1996007" y="239274"/>
                  <a:pt x="1994645" y="239274"/>
                </a:cubicBezTo>
                <a:cubicBezTo>
                  <a:pt x="1986477" y="237907"/>
                  <a:pt x="1979670" y="229704"/>
                  <a:pt x="1981031" y="221500"/>
                </a:cubicBezTo>
                <a:lnTo>
                  <a:pt x="1981031" y="176379"/>
                </a:lnTo>
                <a:cubicBezTo>
                  <a:pt x="1981031" y="175013"/>
                  <a:pt x="1981031" y="173645"/>
                  <a:pt x="1981031" y="172278"/>
                </a:cubicBezTo>
                <a:cubicBezTo>
                  <a:pt x="1982392" y="162706"/>
                  <a:pt x="1990561" y="157237"/>
                  <a:pt x="1998729" y="158605"/>
                </a:cubicBezTo>
                <a:lnTo>
                  <a:pt x="2155292" y="158605"/>
                </a:lnTo>
                <a:cubicBezTo>
                  <a:pt x="2156653" y="158605"/>
                  <a:pt x="2158015" y="158605"/>
                  <a:pt x="2158015" y="159972"/>
                </a:cubicBezTo>
                <a:cubicBezTo>
                  <a:pt x="2166183" y="159972"/>
                  <a:pt x="2172990" y="168175"/>
                  <a:pt x="2171629" y="176379"/>
                </a:cubicBezTo>
                <a:lnTo>
                  <a:pt x="2171629" y="221500"/>
                </a:lnTo>
                <a:cubicBezTo>
                  <a:pt x="2171629" y="221500"/>
                  <a:pt x="2171629" y="222867"/>
                  <a:pt x="2171629" y="224235"/>
                </a:cubicBezTo>
                <a:cubicBezTo>
                  <a:pt x="2170267" y="232438"/>
                  <a:pt x="2162099" y="239274"/>
                  <a:pt x="2153930" y="237907"/>
                </a:cubicBezTo>
                <a:lnTo>
                  <a:pt x="2117172" y="237907"/>
                </a:lnTo>
                <a:lnTo>
                  <a:pt x="1991922" y="604338"/>
                </a:lnTo>
                <a:cubicBezTo>
                  <a:pt x="1989200" y="612541"/>
                  <a:pt x="1981031" y="618011"/>
                  <a:pt x="1972863" y="618011"/>
                </a:cubicBezTo>
                <a:lnTo>
                  <a:pt x="1938827" y="618011"/>
                </a:lnTo>
                <a:cubicBezTo>
                  <a:pt x="1930659" y="618011"/>
                  <a:pt x="1922490" y="612541"/>
                  <a:pt x="1919767" y="604338"/>
                </a:cubicBezTo>
                <a:lnTo>
                  <a:pt x="1816300" y="303537"/>
                </a:lnTo>
                <a:lnTo>
                  <a:pt x="1712832" y="604338"/>
                </a:lnTo>
                <a:cubicBezTo>
                  <a:pt x="1710109" y="612541"/>
                  <a:pt x="1701942" y="618011"/>
                  <a:pt x="1693772" y="618011"/>
                </a:cubicBezTo>
                <a:lnTo>
                  <a:pt x="1659737" y="618011"/>
                </a:lnTo>
                <a:cubicBezTo>
                  <a:pt x="1651568" y="618011"/>
                  <a:pt x="1643400" y="612541"/>
                  <a:pt x="1640677" y="604338"/>
                </a:cubicBezTo>
                <a:lnTo>
                  <a:pt x="1516789" y="237907"/>
                </a:lnTo>
                <a:lnTo>
                  <a:pt x="1480030" y="237907"/>
                </a:lnTo>
                <a:cubicBezTo>
                  <a:pt x="1480030" y="237907"/>
                  <a:pt x="1478669" y="237907"/>
                  <a:pt x="1477308" y="237907"/>
                </a:cubicBezTo>
                <a:cubicBezTo>
                  <a:pt x="1469139" y="236539"/>
                  <a:pt x="1462332" y="228336"/>
                  <a:pt x="1463693" y="220132"/>
                </a:cubicBezTo>
                <a:lnTo>
                  <a:pt x="1463693" y="175013"/>
                </a:lnTo>
                <a:cubicBezTo>
                  <a:pt x="1463693" y="175013"/>
                  <a:pt x="1463693" y="173645"/>
                  <a:pt x="1463693" y="172278"/>
                </a:cubicBezTo>
                <a:cubicBezTo>
                  <a:pt x="1465055" y="164074"/>
                  <a:pt x="1473223" y="157237"/>
                  <a:pt x="1481392" y="158605"/>
                </a:cubicBezTo>
                <a:close/>
                <a:moveTo>
                  <a:pt x="773457" y="150401"/>
                </a:moveTo>
                <a:cubicBezTo>
                  <a:pt x="886454" y="150401"/>
                  <a:pt x="959970" y="225602"/>
                  <a:pt x="959970" y="341820"/>
                </a:cubicBezTo>
                <a:lnTo>
                  <a:pt x="959970" y="537342"/>
                </a:lnTo>
                <a:lnTo>
                  <a:pt x="996730" y="537342"/>
                </a:lnTo>
                <a:cubicBezTo>
                  <a:pt x="998090" y="537342"/>
                  <a:pt x="999451" y="537342"/>
                  <a:pt x="1002174" y="537342"/>
                </a:cubicBezTo>
                <a:cubicBezTo>
                  <a:pt x="1010344" y="538708"/>
                  <a:pt x="1017150" y="546912"/>
                  <a:pt x="1015788" y="555116"/>
                </a:cubicBezTo>
                <a:lnTo>
                  <a:pt x="1015788" y="601603"/>
                </a:lnTo>
                <a:cubicBezTo>
                  <a:pt x="1015788" y="602971"/>
                  <a:pt x="1015788" y="604338"/>
                  <a:pt x="1015788" y="605706"/>
                </a:cubicBezTo>
                <a:cubicBezTo>
                  <a:pt x="1014427" y="613909"/>
                  <a:pt x="1006258" y="620745"/>
                  <a:pt x="998090" y="619378"/>
                </a:cubicBezTo>
                <a:lnTo>
                  <a:pt x="845612" y="619378"/>
                </a:lnTo>
                <a:cubicBezTo>
                  <a:pt x="844250" y="619378"/>
                  <a:pt x="842889" y="619378"/>
                  <a:pt x="841528" y="619378"/>
                </a:cubicBezTo>
                <a:cubicBezTo>
                  <a:pt x="833359" y="618010"/>
                  <a:pt x="826552" y="609807"/>
                  <a:pt x="827913" y="601603"/>
                </a:cubicBezTo>
                <a:lnTo>
                  <a:pt x="827913" y="556484"/>
                </a:lnTo>
                <a:cubicBezTo>
                  <a:pt x="827913" y="555116"/>
                  <a:pt x="827913" y="553749"/>
                  <a:pt x="827913" y="552381"/>
                </a:cubicBezTo>
                <a:cubicBezTo>
                  <a:pt x="827913" y="542811"/>
                  <a:pt x="836082" y="535974"/>
                  <a:pt x="844250" y="537342"/>
                </a:cubicBezTo>
                <a:lnTo>
                  <a:pt x="881009" y="537342"/>
                </a:lnTo>
                <a:lnTo>
                  <a:pt x="881009" y="350024"/>
                </a:lnTo>
                <a:cubicBezTo>
                  <a:pt x="881009" y="272090"/>
                  <a:pt x="841528" y="226969"/>
                  <a:pt x="769373" y="226969"/>
                </a:cubicBezTo>
                <a:cubicBezTo>
                  <a:pt x="697218" y="226969"/>
                  <a:pt x="645484" y="280293"/>
                  <a:pt x="645484" y="355493"/>
                </a:cubicBezTo>
                <a:lnTo>
                  <a:pt x="645484" y="537342"/>
                </a:lnTo>
                <a:lnTo>
                  <a:pt x="680881" y="537342"/>
                </a:lnTo>
                <a:cubicBezTo>
                  <a:pt x="682242" y="537342"/>
                  <a:pt x="683604" y="537342"/>
                  <a:pt x="684965" y="537342"/>
                </a:cubicBezTo>
                <a:cubicBezTo>
                  <a:pt x="693134" y="538708"/>
                  <a:pt x="699941" y="546912"/>
                  <a:pt x="698579" y="555116"/>
                </a:cubicBezTo>
                <a:lnTo>
                  <a:pt x="698579" y="601603"/>
                </a:lnTo>
                <a:cubicBezTo>
                  <a:pt x="698579" y="601603"/>
                  <a:pt x="698579" y="602971"/>
                  <a:pt x="698579" y="604338"/>
                </a:cubicBezTo>
                <a:cubicBezTo>
                  <a:pt x="697218" y="612541"/>
                  <a:pt x="689049" y="619378"/>
                  <a:pt x="680881" y="618010"/>
                </a:cubicBezTo>
                <a:lnTo>
                  <a:pt x="528403" y="618010"/>
                </a:lnTo>
                <a:cubicBezTo>
                  <a:pt x="527041" y="618010"/>
                  <a:pt x="527041" y="618010"/>
                  <a:pt x="525680" y="618010"/>
                </a:cubicBezTo>
                <a:cubicBezTo>
                  <a:pt x="516150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6" y="544177"/>
                  <a:pt x="520234" y="537342"/>
                  <a:pt x="528403" y="538708"/>
                </a:cubicBezTo>
                <a:lnTo>
                  <a:pt x="565161" y="538708"/>
                </a:lnTo>
                <a:lnTo>
                  <a:pt x="565161" y="240641"/>
                </a:lnTo>
                <a:lnTo>
                  <a:pt x="528403" y="240641"/>
                </a:lnTo>
                <a:cubicBezTo>
                  <a:pt x="527041" y="240641"/>
                  <a:pt x="525680" y="240641"/>
                  <a:pt x="524319" y="240641"/>
                </a:cubicBezTo>
                <a:cubicBezTo>
                  <a:pt x="516150" y="239275"/>
                  <a:pt x="509343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5"/>
                </a:cubicBezTo>
                <a:cubicBezTo>
                  <a:pt x="512066" y="164074"/>
                  <a:pt x="520234" y="158605"/>
                  <a:pt x="528403" y="159973"/>
                </a:cubicBezTo>
                <a:lnTo>
                  <a:pt x="626424" y="159973"/>
                </a:lnTo>
                <a:cubicBezTo>
                  <a:pt x="627786" y="159973"/>
                  <a:pt x="629147" y="159973"/>
                  <a:pt x="630509" y="159973"/>
                </a:cubicBezTo>
                <a:cubicBezTo>
                  <a:pt x="638677" y="159973"/>
                  <a:pt x="645484" y="168176"/>
                  <a:pt x="644123" y="176380"/>
                </a:cubicBezTo>
                <a:lnTo>
                  <a:pt x="644123" y="198256"/>
                </a:lnTo>
                <a:cubicBezTo>
                  <a:pt x="679520" y="165442"/>
                  <a:pt x="725808" y="149034"/>
                  <a:pt x="773457" y="150401"/>
                </a:cubicBezTo>
                <a:close/>
                <a:moveTo>
                  <a:pt x="1245868" y="150400"/>
                </a:moveTo>
                <a:cubicBezTo>
                  <a:pt x="1247228" y="150400"/>
                  <a:pt x="1248589" y="150400"/>
                  <a:pt x="1251312" y="151768"/>
                </a:cubicBezTo>
                <a:cubicBezTo>
                  <a:pt x="1379286" y="154502"/>
                  <a:pt x="1481392" y="259783"/>
                  <a:pt x="1478669" y="388307"/>
                </a:cubicBezTo>
                <a:cubicBezTo>
                  <a:pt x="1478669" y="389675"/>
                  <a:pt x="1478669" y="391042"/>
                  <a:pt x="1478669" y="392408"/>
                </a:cubicBezTo>
                <a:cubicBezTo>
                  <a:pt x="1478669" y="520934"/>
                  <a:pt x="1373840" y="626214"/>
                  <a:pt x="1244505" y="626214"/>
                </a:cubicBezTo>
                <a:cubicBezTo>
                  <a:pt x="1243145" y="626214"/>
                  <a:pt x="1241782" y="626214"/>
                  <a:pt x="1240421" y="626214"/>
                </a:cubicBezTo>
                <a:cubicBezTo>
                  <a:pt x="1112448" y="623480"/>
                  <a:pt x="1010342" y="518200"/>
                  <a:pt x="1013065" y="389675"/>
                </a:cubicBezTo>
                <a:cubicBezTo>
                  <a:pt x="1013065" y="386941"/>
                  <a:pt x="1013065" y="385573"/>
                  <a:pt x="1013065" y="384206"/>
                </a:cubicBezTo>
                <a:cubicBezTo>
                  <a:pt x="1013065" y="255681"/>
                  <a:pt x="1116532" y="150400"/>
                  <a:pt x="1245868" y="150400"/>
                </a:cubicBezTo>
                <a:close/>
                <a:moveTo>
                  <a:pt x="2490201" y="47856"/>
                </a:moveTo>
                <a:lnTo>
                  <a:pt x="2536489" y="47856"/>
                </a:lnTo>
                <a:cubicBezTo>
                  <a:pt x="2537850" y="47856"/>
                  <a:pt x="2539211" y="47856"/>
                  <a:pt x="2540573" y="47856"/>
                </a:cubicBezTo>
                <a:cubicBezTo>
                  <a:pt x="2550103" y="49223"/>
                  <a:pt x="2555548" y="57426"/>
                  <a:pt x="2554187" y="65630"/>
                </a:cubicBezTo>
                <a:lnTo>
                  <a:pt x="2554187" y="159973"/>
                </a:lnTo>
                <a:lnTo>
                  <a:pt x="2660377" y="159973"/>
                </a:lnTo>
                <a:cubicBezTo>
                  <a:pt x="2660377" y="159973"/>
                  <a:pt x="2661738" y="159973"/>
                  <a:pt x="2663100" y="159973"/>
                </a:cubicBezTo>
                <a:cubicBezTo>
                  <a:pt x="2671268" y="159973"/>
                  <a:pt x="2678075" y="168177"/>
                  <a:pt x="2676714" y="176380"/>
                </a:cubicBezTo>
                <a:lnTo>
                  <a:pt x="2676714" y="221500"/>
                </a:lnTo>
                <a:cubicBezTo>
                  <a:pt x="2676714" y="222868"/>
                  <a:pt x="2676714" y="224234"/>
                  <a:pt x="2676714" y="225602"/>
                </a:cubicBezTo>
                <a:cubicBezTo>
                  <a:pt x="2675354" y="233806"/>
                  <a:pt x="2667184" y="240642"/>
                  <a:pt x="2659017" y="239275"/>
                </a:cubicBezTo>
                <a:lnTo>
                  <a:pt x="2552826" y="239275"/>
                </a:lnTo>
                <a:lnTo>
                  <a:pt x="2552826" y="485385"/>
                </a:lnTo>
                <a:cubicBezTo>
                  <a:pt x="2552826" y="529138"/>
                  <a:pt x="2571885" y="546913"/>
                  <a:pt x="2615452" y="546913"/>
                </a:cubicBezTo>
                <a:cubicBezTo>
                  <a:pt x="2646763" y="545545"/>
                  <a:pt x="2671268" y="518200"/>
                  <a:pt x="2669907" y="486752"/>
                </a:cubicBezTo>
                <a:lnTo>
                  <a:pt x="2669907" y="401980"/>
                </a:lnTo>
                <a:cubicBezTo>
                  <a:pt x="2669907" y="400614"/>
                  <a:pt x="2669907" y="399246"/>
                  <a:pt x="2669907" y="397879"/>
                </a:cubicBezTo>
                <a:cubicBezTo>
                  <a:pt x="2671268" y="389676"/>
                  <a:pt x="2679438" y="382839"/>
                  <a:pt x="2687605" y="384207"/>
                </a:cubicBezTo>
                <a:lnTo>
                  <a:pt x="2731172" y="384207"/>
                </a:lnTo>
                <a:cubicBezTo>
                  <a:pt x="2733893" y="384207"/>
                  <a:pt x="2735256" y="384207"/>
                  <a:pt x="2736616" y="385573"/>
                </a:cubicBezTo>
                <a:cubicBezTo>
                  <a:pt x="2744786" y="386941"/>
                  <a:pt x="2751593" y="395145"/>
                  <a:pt x="2750230" y="403348"/>
                </a:cubicBezTo>
                <a:lnTo>
                  <a:pt x="2750230" y="494955"/>
                </a:lnTo>
                <a:cubicBezTo>
                  <a:pt x="2750230" y="574259"/>
                  <a:pt x="2695775" y="626214"/>
                  <a:pt x="2610005" y="626214"/>
                </a:cubicBezTo>
                <a:cubicBezTo>
                  <a:pt x="2526959" y="626214"/>
                  <a:pt x="2473864" y="572891"/>
                  <a:pt x="2473864" y="490854"/>
                </a:cubicBezTo>
                <a:lnTo>
                  <a:pt x="2473864" y="240642"/>
                </a:lnTo>
                <a:lnTo>
                  <a:pt x="2424853" y="240642"/>
                </a:lnTo>
                <a:cubicBezTo>
                  <a:pt x="2423491" y="240642"/>
                  <a:pt x="2422130" y="240642"/>
                  <a:pt x="2420769" y="240642"/>
                </a:cubicBezTo>
                <a:cubicBezTo>
                  <a:pt x="2412600" y="239275"/>
                  <a:pt x="2405793" y="231071"/>
                  <a:pt x="2407154" y="222868"/>
                </a:cubicBezTo>
                <a:lnTo>
                  <a:pt x="2407154" y="177747"/>
                </a:lnTo>
                <a:cubicBezTo>
                  <a:pt x="2407154" y="176380"/>
                  <a:pt x="2407154" y="176380"/>
                  <a:pt x="2407154" y="175012"/>
                </a:cubicBezTo>
                <a:cubicBezTo>
                  <a:pt x="2407154" y="166809"/>
                  <a:pt x="2415323" y="159973"/>
                  <a:pt x="2423491" y="161340"/>
                </a:cubicBezTo>
                <a:lnTo>
                  <a:pt x="2472502" y="161340"/>
                </a:lnTo>
                <a:lnTo>
                  <a:pt x="2472502" y="65630"/>
                </a:lnTo>
                <a:cubicBezTo>
                  <a:pt x="2472502" y="64263"/>
                  <a:pt x="2472502" y="62895"/>
                  <a:pt x="2472502" y="61529"/>
                </a:cubicBezTo>
                <a:cubicBezTo>
                  <a:pt x="2473864" y="53325"/>
                  <a:pt x="2482032" y="46488"/>
                  <a:pt x="2490201" y="47856"/>
                </a:cubicBezTo>
                <a:close/>
                <a:moveTo>
                  <a:pt x="17873" y="46489"/>
                </a:moveTo>
                <a:lnTo>
                  <a:pt x="118617" y="46489"/>
                </a:lnTo>
                <a:cubicBezTo>
                  <a:pt x="119979" y="46489"/>
                  <a:pt x="121340" y="46489"/>
                  <a:pt x="122702" y="46489"/>
                </a:cubicBezTo>
                <a:cubicBezTo>
                  <a:pt x="130870" y="47856"/>
                  <a:pt x="137677" y="56059"/>
                  <a:pt x="136316" y="64263"/>
                </a:cubicBezTo>
                <a:lnTo>
                  <a:pt x="136316" y="396513"/>
                </a:lnTo>
                <a:lnTo>
                  <a:pt x="345974" y="184584"/>
                </a:lnTo>
                <a:cubicBezTo>
                  <a:pt x="369118" y="161341"/>
                  <a:pt x="371841" y="158606"/>
                  <a:pt x="392262" y="158606"/>
                </a:cubicBezTo>
                <a:lnTo>
                  <a:pt x="457610" y="158606"/>
                </a:lnTo>
                <a:cubicBezTo>
                  <a:pt x="458971" y="158606"/>
                  <a:pt x="460333" y="158606"/>
                  <a:pt x="458971" y="157238"/>
                </a:cubicBezTo>
                <a:cubicBezTo>
                  <a:pt x="468501" y="158606"/>
                  <a:pt x="473947" y="166810"/>
                  <a:pt x="472585" y="175013"/>
                </a:cubicBezTo>
                <a:lnTo>
                  <a:pt x="472585" y="221501"/>
                </a:lnTo>
                <a:cubicBezTo>
                  <a:pt x="472585" y="221501"/>
                  <a:pt x="472585" y="222868"/>
                  <a:pt x="472585" y="224236"/>
                </a:cubicBezTo>
                <a:cubicBezTo>
                  <a:pt x="471224" y="232439"/>
                  <a:pt x="464417" y="239275"/>
                  <a:pt x="456248" y="237908"/>
                </a:cubicBezTo>
                <a:lnTo>
                  <a:pt x="394985" y="237908"/>
                </a:lnTo>
                <a:lnTo>
                  <a:pt x="269735" y="366433"/>
                </a:lnTo>
                <a:lnTo>
                  <a:pt x="407238" y="537342"/>
                </a:lnTo>
                <a:lnTo>
                  <a:pt x="456248" y="537342"/>
                </a:lnTo>
                <a:cubicBezTo>
                  <a:pt x="457610" y="537342"/>
                  <a:pt x="458971" y="537342"/>
                  <a:pt x="460333" y="537342"/>
                </a:cubicBezTo>
                <a:cubicBezTo>
                  <a:pt x="468501" y="538710"/>
                  <a:pt x="475308" y="546913"/>
                  <a:pt x="473947" y="555117"/>
                </a:cubicBezTo>
                <a:lnTo>
                  <a:pt x="473947" y="597502"/>
                </a:lnTo>
                <a:cubicBezTo>
                  <a:pt x="473947" y="598870"/>
                  <a:pt x="473947" y="600237"/>
                  <a:pt x="473947" y="601605"/>
                </a:cubicBezTo>
                <a:cubicBezTo>
                  <a:pt x="473947" y="609808"/>
                  <a:pt x="465778" y="616644"/>
                  <a:pt x="457610" y="615277"/>
                </a:cubicBezTo>
                <a:lnTo>
                  <a:pt x="397708" y="615277"/>
                </a:lnTo>
                <a:cubicBezTo>
                  <a:pt x="370480" y="615277"/>
                  <a:pt x="370480" y="615277"/>
                  <a:pt x="352781" y="592033"/>
                </a:cubicBezTo>
                <a:lnTo>
                  <a:pt x="213917" y="422490"/>
                </a:lnTo>
                <a:lnTo>
                  <a:pt x="134954" y="503160"/>
                </a:lnTo>
                <a:lnTo>
                  <a:pt x="134954" y="537342"/>
                </a:lnTo>
                <a:lnTo>
                  <a:pt x="170351" y="537342"/>
                </a:lnTo>
                <a:cubicBezTo>
                  <a:pt x="171712" y="537342"/>
                  <a:pt x="173075" y="537342"/>
                  <a:pt x="174435" y="537342"/>
                </a:cubicBezTo>
                <a:cubicBezTo>
                  <a:pt x="182605" y="538710"/>
                  <a:pt x="189412" y="546913"/>
                  <a:pt x="188049" y="555117"/>
                </a:cubicBezTo>
                <a:lnTo>
                  <a:pt x="188049" y="601605"/>
                </a:lnTo>
                <a:cubicBezTo>
                  <a:pt x="188049" y="602971"/>
                  <a:pt x="188049" y="604339"/>
                  <a:pt x="188049" y="605706"/>
                </a:cubicBezTo>
                <a:cubicBezTo>
                  <a:pt x="186689" y="613909"/>
                  <a:pt x="178519" y="619379"/>
                  <a:pt x="170351" y="618012"/>
                </a:cubicBezTo>
                <a:lnTo>
                  <a:pt x="17873" y="618012"/>
                </a:lnTo>
                <a:cubicBezTo>
                  <a:pt x="16511" y="618012"/>
                  <a:pt x="15150" y="618012"/>
                  <a:pt x="13789" y="618012"/>
                </a:cubicBezTo>
                <a:cubicBezTo>
                  <a:pt x="5620" y="616644"/>
                  <a:pt x="-1187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6" y="542811"/>
                  <a:pt x="9704" y="535975"/>
                  <a:pt x="17873" y="537342"/>
                </a:cubicBezTo>
                <a:lnTo>
                  <a:pt x="54631" y="537342"/>
                </a:lnTo>
                <a:lnTo>
                  <a:pt x="54631" y="127158"/>
                </a:lnTo>
                <a:lnTo>
                  <a:pt x="17873" y="127158"/>
                </a:lnTo>
                <a:cubicBezTo>
                  <a:pt x="16511" y="127158"/>
                  <a:pt x="15150" y="127158"/>
                  <a:pt x="13789" y="127158"/>
                </a:cubicBezTo>
                <a:cubicBezTo>
                  <a:pt x="5620" y="125791"/>
                  <a:pt x="-1187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6" y="51958"/>
                  <a:pt x="9704" y="45121"/>
                  <a:pt x="17873" y="46489"/>
                </a:cubicBezTo>
                <a:close/>
                <a:moveTo>
                  <a:pt x="2298240" y="0"/>
                </a:moveTo>
                <a:cubicBezTo>
                  <a:pt x="2326830" y="0"/>
                  <a:pt x="2348612" y="21876"/>
                  <a:pt x="2348612" y="50590"/>
                </a:cubicBezTo>
                <a:cubicBezTo>
                  <a:pt x="2348612" y="79302"/>
                  <a:pt x="2326830" y="101178"/>
                  <a:pt x="2298240" y="101178"/>
                </a:cubicBezTo>
                <a:cubicBezTo>
                  <a:pt x="2271012" y="101178"/>
                  <a:pt x="2247868" y="77935"/>
                  <a:pt x="2247868" y="50590"/>
                </a:cubicBezTo>
                <a:cubicBezTo>
                  <a:pt x="2247868" y="21876"/>
                  <a:pt x="2269651" y="0"/>
                  <a:pt x="2298240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74E9376-5206-DB54-AFC4-86359B51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364" y="2156400"/>
            <a:ext cx="7134517" cy="29363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6000">
                <a:solidFill>
                  <a:schemeClr val="tx2"/>
                </a:solidFill>
              </a:defRPr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6C669B-16CA-6074-0E76-38B12ACB0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9" y="5308600"/>
            <a:ext cx="7134517" cy="76710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000" cap="all" baseline="0">
                <a:solidFill>
                  <a:schemeClr val="tx2"/>
                </a:solidFill>
              </a:defRPr>
            </a:lvl1pPr>
            <a:lvl2pPr marL="432003" indent="0" algn="ctr">
              <a:buNone/>
              <a:defRPr sz="1890"/>
            </a:lvl2pPr>
            <a:lvl3pPr marL="864006" indent="0" algn="ctr">
              <a:buNone/>
              <a:defRPr sz="1701"/>
            </a:lvl3pPr>
            <a:lvl4pPr marL="1296009" indent="0" algn="ctr">
              <a:buNone/>
              <a:defRPr sz="1512"/>
            </a:lvl4pPr>
            <a:lvl5pPr marL="1728011" indent="0" algn="ctr">
              <a:buNone/>
              <a:defRPr sz="1512"/>
            </a:lvl5pPr>
            <a:lvl6pPr marL="2160014" indent="0" algn="ctr">
              <a:buNone/>
              <a:defRPr sz="1512"/>
            </a:lvl6pPr>
            <a:lvl7pPr marL="2592018" indent="0" algn="ctr">
              <a:buNone/>
              <a:defRPr sz="1512"/>
            </a:lvl7pPr>
            <a:lvl8pPr marL="3024021" indent="0" algn="ctr">
              <a:buNone/>
              <a:defRPr sz="1512"/>
            </a:lvl8pPr>
            <a:lvl9pPr marL="3456024" indent="0" algn="ctr">
              <a:buNone/>
              <a:defRPr sz="1512"/>
            </a:lvl9pPr>
          </a:lstStyle>
          <a:p>
            <a:r>
              <a:rPr lang="sv-SE" noProof="0"/>
              <a:t>Klicka här för att ändra mall för underrubrikformat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04C3D55-B0EB-F22E-D338-344D569EB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14633752"/>
            <a:ext cx="1619250" cy="191606"/>
          </a:xfrm>
        </p:spPr>
        <p:txBody>
          <a:bodyPr/>
          <a:lstStyle/>
          <a:p>
            <a:fld id="{B2BE5EBA-AF23-AD43-A59E-EEB4592137BA}" type="datetime1">
              <a:rPr lang="nb-NO" smtClean="0"/>
              <a:t>22.10.2024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FAE8347-5D4F-FF72-0B4B-1401BAC97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14633752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CC57F2-F274-F3FC-625C-CF3090AEB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14633753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1A98218-2A0C-EBC0-3830-E9E45F7BE8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203382" y="6221186"/>
            <a:ext cx="16462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GB" sz="800" b="0" i="0" u="none" strike="noStrike" noProof="1">
                <a:solidFill>
                  <a:schemeClr val="tx2"/>
                </a:solidFill>
                <a:effectLst/>
                <a:latin typeface="+mn-lt"/>
              </a:rPr>
              <a:t>Information Classification: INTERNAL</a:t>
            </a:r>
            <a:endParaRPr lang="en-GB" sz="800" noProof="1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7" name="Colours">
            <a:extLst>
              <a:ext uri="{FF2B5EF4-FFF2-40B4-BE49-F238E27FC236}">
                <a16:creationId xmlns:a16="http://schemas.microsoft.com/office/drawing/2014/main" id="{B569C6F3-52A5-0510-62A6-EBE664AE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16" name="Avrundet rektangel 15">
              <a:extLst>
                <a:ext uri="{FF2B5EF4-FFF2-40B4-BE49-F238E27FC236}">
                  <a16:creationId xmlns:a16="http://schemas.microsoft.com/office/drawing/2014/main" id="{5F35CE5A-87A2-E2FE-9900-CDC5A0469E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17" name="Avrundet rektangel 16">
              <a:extLst>
                <a:ext uri="{FF2B5EF4-FFF2-40B4-BE49-F238E27FC236}">
                  <a16:creationId xmlns:a16="http://schemas.microsoft.com/office/drawing/2014/main" id="{1E237488-D1D9-D490-30CD-BD54475D04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6241C8-A0A3-17DF-FB63-333EC9E467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BCFE0DD1-DB35-612F-5F77-18306D05C3D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F6EFB272-D487-95CB-4A07-7F6DCF385D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A5DB4A4-71A5-7E9E-9B70-9E27868B4D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D3598305-FBD5-9915-498C-4ACAAD8308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CC9A3A63-04D2-3389-6988-0614D99EA58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99116C07-CA53-1225-30BE-3305307720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D4AB7D4-DC5C-2850-7107-83A6EEC285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8DDBAD5-7D09-1686-85F3-60D6C487C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Typography">
            <a:extLst>
              <a:ext uri="{FF2B5EF4-FFF2-40B4-BE49-F238E27FC236}">
                <a16:creationId xmlns:a16="http://schemas.microsoft.com/office/drawing/2014/main" id="{22DD1B2D-6B1A-F74A-2487-6D331E9DA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37" name="Bilde 36">
              <a:extLst>
                <a:ext uri="{FF2B5EF4-FFF2-40B4-BE49-F238E27FC236}">
                  <a16:creationId xmlns:a16="http://schemas.microsoft.com/office/drawing/2014/main" id="{AC3A9F10-C618-1136-EFDD-340B22A4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38" name="Avrundet rektangel 37">
              <a:extLst>
                <a:ext uri="{FF2B5EF4-FFF2-40B4-BE49-F238E27FC236}">
                  <a16:creationId xmlns:a16="http://schemas.microsoft.com/office/drawing/2014/main" id="{45CF5961-926C-03AE-446A-E50822636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830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20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1+2+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5" name="Tittel 4">
            <a:extLst>
              <a:ext uri="{FF2B5EF4-FFF2-40B4-BE49-F238E27FC236}">
                <a16:creationId xmlns:a16="http://schemas.microsoft.com/office/drawing/2014/main" id="{A2E56637-0341-76D9-3045-A2CA60D2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1245600"/>
            <a:ext cx="5291499" cy="13542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8000" y="3282071"/>
            <a:ext cx="5292125" cy="1283236"/>
          </a:xfrm>
        </p:spPr>
        <p:txBody>
          <a:bodyPr wrap="square">
            <a:sp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D3CB8BDF-45C5-7F2A-7E53-60CAA32BAB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8988" y="5308600"/>
            <a:ext cx="5291137" cy="774700"/>
          </a:xfrm>
        </p:spPr>
        <p:txBody>
          <a:bodyPr numCol="1" spcCol="720000"/>
          <a:lstStyle>
            <a:lvl1pPr marL="216001" indent="-216001">
              <a:buFontTx/>
              <a:buBlip>
                <a:blip r:embed="rId2"/>
              </a:buBlip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95999" y="360363"/>
            <a:ext cx="3456000" cy="5722937"/>
          </a:xfrm>
          <a:prstGeom prst="roundRect">
            <a:avLst>
              <a:gd name="adj" fmla="val 5065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3"/>
            <a:ext cx="1622425" cy="149849"/>
          </a:xfrm>
        </p:spPr>
        <p:txBody>
          <a:bodyPr anchor="t" anchorCtr="0">
            <a:sp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GB" noProof="0"/>
              <a:t>Click to add photo credit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DAC99CB-2E96-96FA-CFA0-F386068C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9542DAEA-D9EF-00AC-35BC-56E535147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24DA8AE9-85C2-40DF-E09A-6B36ED9D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7278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andscape 4+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A0E17889-66F2-C42F-5802-3DF15B4F9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2C92AD14-E731-D74D-B8B7-294F6B6A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4138" y="2351086"/>
            <a:ext cx="3455986" cy="373221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2" name="Plassholder for bilde 3">
            <a:extLst>
              <a:ext uri="{FF2B5EF4-FFF2-40B4-BE49-F238E27FC236}">
                <a16:creationId xmlns:a16="http://schemas.microsoft.com/office/drawing/2014/main" id="{0A70737F-E1C1-62D9-7D65-4FA1C0864BA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363" y="2351086"/>
            <a:ext cx="7127875" cy="3732214"/>
          </a:xfrm>
          <a:prstGeom prst="roundRect">
            <a:avLst>
              <a:gd name="adj" fmla="val 4764"/>
            </a:avLst>
          </a:prstGeom>
          <a:solidFill>
            <a:schemeClr val="tx2"/>
          </a:solidFill>
        </p:spPr>
        <p:txBody>
          <a:bodyPr tIns="72000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AD36647-C246-D28A-0B92-4B7536CF7D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360364"/>
            <a:ext cx="1622425" cy="1776411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000">
                <a:latin typeface="+mn-lt"/>
              </a:defRPr>
            </a:lvl1pPr>
          </a:lstStyle>
          <a:p>
            <a:pPr lvl="0"/>
            <a:r>
              <a:rPr lang="en-US" noProof="0" dirty="0"/>
              <a:t>Click to add photo credit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926A7CD7-C033-F30F-7C7B-967C7377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1AA3DEE5-743A-48C6-1C8F-E45BB0164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667236E6-519C-3B50-9D8B-567B89627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443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DCB11A8-F640-03E8-A44E-203EFF8F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65C7CD-5D29-B5BF-219E-E8298439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D6D78A-CF31-988C-72E6-9A18DCF48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1676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339200"/>
            <a:ext cx="5291499" cy="443198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5EA1E2-B99D-3282-F685-2E7CD294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4053D6C-6C28-0B86-C8DA-EB6ECB35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4E27B8-713C-B087-210B-2473C5712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901357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0"/>
            <a:ext cx="7127876" cy="473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nb-NO" dirty="0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E089D836-5EB4-9A2F-819A-D13CAE9E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288976-B453-A0DD-B170-4171F5B5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D07607-6653-9CD9-C5CA-8ACA0CAFD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33229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1999" y="1350000"/>
            <a:ext cx="3456000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4138" y="1350000"/>
            <a:ext cx="3455988" cy="4734000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02626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9">
            <a:extLst>
              <a:ext uri="{FF2B5EF4-FFF2-40B4-BE49-F238E27FC236}">
                <a16:creationId xmlns:a16="http://schemas.microsoft.com/office/drawing/2014/main" id="{B803EB5A-7C3A-F361-7FB4-EF65D4E99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6000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A31C0010-6D32-16BF-0A48-DD9F2D1F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349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DBBEB8A-262C-BD40-6D11-96DBF6428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88" y="1349376"/>
            <a:ext cx="3456349" cy="77852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3C11D7E-191A-C1F9-6FC5-8A115D54C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000" y="2127899"/>
            <a:ext cx="3454401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092205D-85A5-EFE6-86E1-C815CA8BC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04139" y="1349376"/>
            <a:ext cx="3456000" cy="778522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73797A4-4ADB-3A36-AC53-650FDE8B4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05725" y="2127899"/>
            <a:ext cx="3454400" cy="3955402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581CAD-937E-8F66-FDDA-2BFA47B0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2" name="Plassholder for bunntekst 11">
            <a:extLst>
              <a:ext uri="{FF2B5EF4-FFF2-40B4-BE49-F238E27FC236}">
                <a16:creationId xmlns:a16="http://schemas.microsoft.com/office/drawing/2014/main" id="{1E6C2870-207C-5FC2-D9F0-E8D460D44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3" name="Plassholder for lysbildenummer 12">
            <a:extLst>
              <a:ext uri="{FF2B5EF4-FFF2-40B4-BE49-F238E27FC236}">
                <a16:creationId xmlns:a16="http://schemas.microsoft.com/office/drawing/2014/main" id="{24F7E263-46B7-D11A-120E-CA8E9E4E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872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3+3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5299370" cy="443198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5292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9" name="Plassholder for diagram 8">
            <a:extLst>
              <a:ext uri="{FF2B5EF4-FFF2-40B4-BE49-F238E27FC236}">
                <a16:creationId xmlns:a16="http://schemas.microsoft.com/office/drawing/2014/main" id="{8ED09605-9BB8-B2DF-D127-B189CF10A4C0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877220" y="1350000"/>
            <a:ext cx="5292000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9E26C26-CCA4-7B65-159D-176FC3682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816568E-CECF-8350-7674-E18798A44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24C3CB7-BD75-7F9C-D027-CE8119284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9941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4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2" name="Plassholder for diagram 8">
            <a:extLst>
              <a:ext uri="{FF2B5EF4-FFF2-40B4-BE49-F238E27FC236}">
                <a16:creationId xmlns:a16="http://schemas.microsoft.com/office/drawing/2014/main" id="{128EC35B-B05B-611E-CA9F-BBF2E71B0EE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7136970" cy="4734000"/>
          </a:xfrm>
        </p:spPr>
        <p:txBody>
          <a:bodyPr lIns="1835999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592EDE3-159C-CF8B-22AF-ADAD2E59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A35DCA-9699-2C5D-4494-3CE0E23EE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EDC04F9-B2BA-1969-72B0-45096F74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65406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2 2+2+2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8E430D0A-742F-6CF9-1C7C-DE40709AB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8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339200"/>
            <a:ext cx="3456000" cy="886397"/>
          </a:xfrm>
        </p:spPr>
        <p:txBody>
          <a:bodyPr>
            <a:spAutoFit/>
          </a:bodyPr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2351088"/>
            <a:ext cx="3456000" cy="3768724"/>
          </a:xfrm>
        </p:spPr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diagram 8">
            <a:extLst>
              <a:ext uri="{FF2B5EF4-FFF2-40B4-BE49-F238E27FC236}">
                <a16:creationId xmlns:a16="http://schemas.microsoft.com/office/drawing/2014/main" id="{2F8D595F-142D-E8B7-3C71-F8E72E4B50DD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032250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5" name="Plassholder for diagram 8">
            <a:extLst>
              <a:ext uri="{FF2B5EF4-FFF2-40B4-BE49-F238E27FC236}">
                <a16:creationId xmlns:a16="http://schemas.microsoft.com/office/drawing/2014/main" id="{B4F50720-6104-3C9F-6F7E-45DBB2924E61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7704499" y="1350000"/>
            <a:ext cx="3455988" cy="4734000"/>
          </a:xfrm>
        </p:spPr>
        <p:txBody>
          <a:bodyPr lIns="360000" tIns="360000" rIns="360000" bIns="360000">
            <a:normAutofit/>
          </a:bodyPr>
          <a:lstStyle>
            <a:lvl1pPr marL="0" indent="0" algn="l">
              <a:buNone/>
              <a:defRPr sz="1600"/>
            </a:lvl1pPr>
          </a:lstStyle>
          <a:p>
            <a:r>
              <a:rPr lang="sv-SE" noProof="0"/>
              <a:t>Klicka på ikonen för att lägga till ett diagram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ADDCDE-5043-D18F-FC1B-E1FF56EA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4960D1-BA12-DF94-9230-1194764D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908C05E-E51F-E36F-E487-54DFCA57A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141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 Agenda">
            <a:extLst>
              <a:ext uri="{FF2B5EF4-FFF2-40B4-BE49-F238E27FC236}">
                <a16:creationId xmlns:a16="http://schemas.microsoft.com/office/drawing/2014/main" id="{6C996D9C-27F8-BD00-062D-03D0EFD968EF}"/>
              </a:ext>
            </a:extLst>
          </p:cNvPr>
          <p:cNvSpPr txBox="1">
            <a:spLocks/>
          </p:cNvSpPr>
          <p:nvPr/>
        </p:nvSpPr>
        <p:spPr>
          <a:xfrm>
            <a:off x="360001" y="1245600"/>
            <a:ext cx="3456350" cy="67710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 defTabSz="86400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+mj-lt"/>
                <a:ea typeface="+mj-ea"/>
                <a:cs typeface="Bagoss Standard Light" panose="020B0304060102020204" pitchFamily="34" charset="77"/>
              </a:defRPr>
            </a:lvl1pPr>
          </a:lstStyle>
          <a:p>
            <a:r>
              <a:rPr lang="en-GB" noProof="0" dirty="0"/>
              <a:t>Agenda</a:t>
            </a:r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2351088"/>
            <a:ext cx="2644456" cy="666016"/>
          </a:xfrm>
        </p:spPr>
        <p:txBody>
          <a:bodyPr/>
          <a:lstStyle>
            <a:lvl1pPr>
              <a:lnSpc>
                <a:spcPct val="113000"/>
              </a:lnSpc>
              <a:defRPr sz="20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2250" y="1350001"/>
            <a:ext cx="7127876" cy="4733300"/>
          </a:xfrm>
        </p:spPr>
        <p:txBody>
          <a:bodyPr/>
          <a:lstStyle>
            <a:lvl1pPr marL="801688" indent="-801688">
              <a:spcBef>
                <a:spcPts val="600"/>
              </a:spcBef>
              <a:buFont typeface="+mj-lt"/>
              <a:buAutoNum type="arabicPeriod"/>
              <a:tabLst/>
              <a:defRPr sz="2000"/>
            </a:lvl1pPr>
            <a:lvl2pPr marL="1080000" indent="-271463">
              <a:buFontTx/>
              <a:buBlip>
                <a:blip r:embed="rId2"/>
              </a:buBlip>
              <a:tabLst/>
              <a:defRPr sz="2000"/>
            </a:lvl2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456690F-F4D4-2363-DE08-37179E675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DABAE23-5306-5B64-ABC2-61711A704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39A096-A79E-BCCD-2167-866E0B92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62404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039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8524" cy="307777"/>
          </a:xfrm>
        </p:spPr>
        <p:txBody>
          <a:bodyPr>
            <a:spAutoFit/>
          </a:bodyPr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1960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60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3205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205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6807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6807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04100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04100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40125" y="1349373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 dirty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40125" y="311563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14" name="Gruppe 13">
            <a:extLst>
              <a:ext uri="{FF2B5EF4-FFF2-40B4-BE49-F238E27FC236}">
                <a16:creationId xmlns:a16="http://schemas.microsoft.com/office/drawing/2014/main" id="{DB92E198-FDA4-91ED-B68A-05367A93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1" name="Avrundet rektangel 10">
              <a:extLst>
                <a:ext uri="{FF2B5EF4-FFF2-40B4-BE49-F238E27FC236}">
                  <a16:creationId xmlns:a16="http://schemas.microsoft.com/office/drawing/2014/main" id="{BB891DC2-1AB6-7166-F2C9-9657F7D6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B82A061-CC18-76B3-4295-F14BC7E26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3" name="Bilde 12">
              <a:extLst>
                <a:ext uri="{FF2B5EF4-FFF2-40B4-BE49-F238E27FC236}">
                  <a16:creationId xmlns:a16="http://schemas.microsoft.com/office/drawing/2014/main" id="{382FC423-A3EC-F994-F36E-913BA8548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EE6FFDAE-6003-C358-A86B-B72613105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D7D7525-D8A3-63C0-81D6-607345DC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7F05612D-84D4-BB0F-7897-AC044D06F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26575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69011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0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49" name="Plassholder for bilde 6">
            <a:extLst>
              <a:ext uri="{FF2B5EF4-FFF2-40B4-BE49-F238E27FC236}">
                <a16:creationId xmlns:a16="http://schemas.microsoft.com/office/drawing/2014/main" id="{E146DE66-A30C-9B8B-3527-F3EDAB2E6C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00029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0" name="Plassholder for tekst 8">
            <a:extLst>
              <a:ext uri="{FF2B5EF4-FFF2-40B4-BE49-F238E27FC236}">
                <a16:creationId xmlns:a16="http://schemas.microsoft.com/office/drawing/2014/main" id="{EABB6898-0CCE-1E25-E2CE-C5BF90C1D6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996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1" name="Plassholder for bilde 6">
            <a:extLst>
              <a:ext uri="{FF2B5EF4-FFF2-40B4-BE49-F238E27FC236}">
                <a16:creationId xmlns:a16="http://schemas.microsoft.com/office/drawing/2014/main" id="{91F8C8F4-78EA-D71B-A9D5-E68CAB18C4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40058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2" name="Plassholder for tekst 8">
            <a:extLst>
              <a:ext uri="{FF2B5EF4-FFF2-40B4-BE49-F238E27FC236}">
                <a16:creationId xmlns:a16="http://schemas.microsoft.com/office/drawing/2014/main" id="{E04A79D7-7E46-1D6D-EFB2-6D8F8AD2941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392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3" name="Plassholder for bilde 6">
            <a:extLst>
              <a:ext uri="{FF2B5EF4-FFF2-40B4-BE49-F238E27FC236}">
                <a16:creationId xmlns:a16="http://schemas.microsoft.com/office/drawing/2014/main" id="{1E9DBA48-411C-3995-6A5D-F0A4D03DAC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80087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4" name="Plassholder for tekst 8">
            <a:extLst>
              <a:ext uri="{FF2B5EF4-FFF2-40B4-BE49-F238E27FC236}">
                <a16:creationId xmlns:a16="http://schemas.microsoft.com/office/drawing/2014/main" id="{0810081F-DEE2-4432-9DE9-9A7D9F5CBF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880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5" name="Plassholder for bilde 6">
            <a:extLst>
              <a:ext uri="{FF2B5EF4-FFF2-40B4-BE49-F238E27FC236}">
                <a16:creationId xmlns:a16="http://schemas.microsoft.com/office/drawing/2014/main" id="{1CC09F30-4735-0138-21A3-CA3B711FD5F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20116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6" name="Plassholder for tekst 8">
            <a:extLst>
              <a:ext uri="{FF2B5EF4-FFF2-40B4-BE49-F238E27FC236}">
                <a16:creationId xmlns:a16="http://schemas.microsoft.com/office/drawing/2014/main" id="{A3C360F2-5F10-AC77-3B10-1006854EE5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717999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7" name="Plassholder for bilde 6">
            <a:extLst>
              <a:ext uri="{FF2B5EF4-FFF2-40B4-BE49-F238E27FC236}">
                <a16:creationId xmlns:a16="http://schemas.microsoft.com/office/drawing/2014/main" id="{0FF3FB2D-F14C-4391-73FE-28E1C6F0A6A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560143" y="1350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58" name="Plassholder for tekst 8">
            <a:extLst>
              <a:ext uri="{FF2B5EF4-FFF2-40B4-BE49-F238E27FC236}">
                <a16:creationId xmlns:a16="http://schemas.microsoft.com/office/drawing/2014/main" id="{D64EAC78-7BFB-6773-3462-DA19BC7AA59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60630" y="2574228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59" name="Plassholder for bilde 6">
            <a:extLst>
              <a:ext uri="{FF2B5EF4-FFF2-40B4-BE49-F238E27FC236}">
                <a16:creationId xmlns:a16="http://schemas.microsoft.com/office/drawing/2014/main" id="{309F85BE-F2BA-AE05-D148-E70826859E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600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0" name="Plassholder for tekst 8">
            <a:extLst>
              <a:ext uri="{FF2B5EF4-FFF2-40B4-BE49-F238E27FC236}">
                <a16:creationId xmlns:a16="http://schemas.microsoft.com/office/drawing/2014/main" id="{7B51C8C0-2F63-83C0-91E5-CC32E7D1B03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00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1" name="Plassholder for bilde 6">
            <a:extLst>
              <a:ext uri="{FF2B5EF4-FFF2-40B4-BE49-F238E27FC236}">
                <a16:creationId xmlns:a16="http://schemas.microsoft.com/office/drawing/2014/main" id="{9F5A4B22-42D3-D834-ABF0-2B326835363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1996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2" name="Plassholder for tekst 8">
            <a:extLst>
              <a:ext uri="{FF2B5EF4-FFF2-40B4-BE49-F238E27FC236}">
                <a16:creationId xmlns:a16="http://schemas.microsoft.com/office/drawing/2014/main" id="{BC9BBCA2-263F-25A6-346F-822F106234B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1996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3" name="Plassholder for bilde 6">
            <a:extLst>
              <a:ext uri="{FF2B5EF4-FFF2-40B4-BE49-F238E27FC236}">
                <a16:creationId xmlns:a16="http://schemas.microsoft.com/office/drawing/2014/main" id="{6052F56D-49E8-8AE6-8421-13D7F7D8424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0392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4" name="Plassholder for tekst 8">
            <a:extLst>
              <a:ext uri="{FF2B5EF4-FFF2-40B4-BE49-F238E27FC236}">
                <a16:creationId xmlns:a16="http://schemas.microsoft.com/office/drawing/2014/main" id="{00C5C767-F8AC-6C52-2190-89AD97CFB6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0392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5" name="Plassholder for bilde 6">
            <a:extLst>
              <a:ext uri="{FF2B5EF4-FFF2-40B4-BE49-F238E27FC236}">
                <a16:creationId xmlns:a16="http://schemas.microsoft.com/office/drawing/2014/main" id="{25EC2CC7-E74A-F7F9-3342-F1730F031B3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878800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6" name="Plassholder for tekst 8">
            <a:extLst>
              <a:ext uri="{FF2B5EF4-FFF2-40B4-BE49-F238E27FC236}">
                <a16:creationId xmlns:a16="http://schemas.microsoft.com/office/drawing/2014/main" id="{E24D3265-7AD3-361E-1230-9F546B4AB15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78800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7" name="Plassholder for bilde 6">
            <a:extLst>
              <a:ext uri="{FF2B5EF4-FFF2-40B4-BE49-F238E27FC236}">
                <a16:creationId xmlns:a16="http://schemas.microsoft.com/office/drawing/2014/main" id="{D8BD095D-9294-E585-5D47-C8185A9E22F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720116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68" name="Plassholder for tekst 8">
            <a:extLst>
              <a:ext uri="{FF2B5EF4-FFF2-40B4-BE49-F238E27FC236}">
                <a16:creationId xmlns:a16="http://schemas.microsoft.com/office/drawing/2014/main" id="{9463ADC4-7E32-50DA-341C-F693D4C8FCE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720116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sp>
        <p:nvSpPr>
          <p:cNvPr id="69" name="Plassholder for bilde 6">
            <a:extLst>
              <a:ext uri="{FF2B5EF4-FFF2-40B4-BE49-F238E27FC236}">
                <a16:creationId xmlns:a16="http://schemas.microsoft.com/office/drawing/2014/main" id="{CAB3C42B-3E0B-E28D-844E-35226EAE6EE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560143" y="3582000"/>
            <a:ext cx="1201514" cy="1205899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bg2"/>
                </a:solidFill>
              </a:defRPr>
            </a:lvl1pPr>
          </a:lstStyle>
          <a:p>
            <a:r>
              <a:rPr lang="sv-SE" noProof="0"/>
              <a:t>Klicka på ikonen för att lägga till en bild</a:t>
            </a:r>
            <a:endParaRPr lang="en-GB" noProof="0"/>
          </a:p>
        </p:txBody>
      </p:sp>
      <p:sp>
        <p:nvSpPr>
          <p:cNvPr id="70" name="Plassholder for tekst 8">
            <a:extLst>
              <a:ext uri="{FF2B5EF4-FFF2-40B4-BE49-F238E27FC236}">
                <a16:creationId xmlns:a16="http://schemas.microsoft.com/office/drawing/2014/main" id="{F2B5216B-B78C-DC28-3B52-DEDEAD1B5E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60143" y="4806000"/>
            <a:ext cx="1620000" cy="589571"/>
          </a:xfrm>
        </p:spPr>
        <p:txBody>
          <a:bodyPr tIns="108000">
            <a:sp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78C32ECD-6386-9EC2-B36A-BBAFDF148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64886" y="2362652"/>
            <a:ext cx="2815200" cy="4117523"/>
            <a:chOff x="11664886" y="2362652"/>
            <a:chExt cx="2815200" cy="4117523"/>
          </a:xfrm>
        </p:grpSpPr>
        <p:sp>
          <p:nvSpPr>
            <p:cNvPr id="10" name="Avrundet rektangel 9">
              <a:extLst>
                <a:ext uri="{FF2B5EF4-FFF2-40B4-BE49-F238E27FC236}">
                  <a16:creationId xmlns:a16="http://schemas.microsoft.com/office/drawing/2014/main" id="{E6BC00B7-5F9D-B5FB-0565-9F44A8F1A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664886" y="2362652"/>
              <a:ext cx="2815200" cy="4117523"/>
            </a:xfrm>
            <a:prstGeom prst="roundRect">
              <a:avLst>
                <a:gd name="adj" fmla="val 68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180000" rIns="180000" bIns="180000" rtlCol="0" anchor="t"/>
            <a:lstStyle/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accent1"/>
                  </a:solidFill>
                </a:rPr>
                <a:t>Format you job title: </a:t>
              </a:r>
            </a:p>
            <a:p>
              <a:pPr algn="l">
                <a:lnSpc>
                  <a:spcPct val="110000"/>
                </a:lnSpc>
              </a:pPr>
              <a:r>
                <a:rPr lang="nb-NO" sz="1800" noProof="1">
                  <a:solidFill>
                    <a:schemeClr val="tx2"/>
                  </a:solidFill>
                </a:rPr>
                <a:t>Klick the indent button to colour your job title.</a:t>
              </a: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</a:pPr>
              <a:endParaRPr lang="nb-NO" sz="1200" noProof="1">
                <a:solidFill>
                  <a:schemeClr val="tx2"/>
                </a:solidFill>
              </a:endParaRP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tx2"/>
                  </a:solidFill>
                </a:rPr>
                <a:t>Text level 1:</a:t>
              </a:r>
            </a:p>
            <a:p>
              <a:pPr algn="l">
                <a:lnSpc>
                  <a:spcPct val="110000"/>
                </a:lnSpc>
                <a:spcAft>
                  <a:spcPts val="0"/>
                </a:spcAft>
              </a:pPr>
              <a:r>
                <a:rPr lang="nb-NO" sz="1000" noProof="1">
                  <a:solidFill>
                    <a:schemeClr val="accent1"/>
                  </a:solidFill>
                </a:rPr>
                <a:t>Text level 2:</a:t>
              </a:r>
            </a:p>
          </p:txBody>
        </p:sp>
        <p:pic>
          <p:nvPicPr>
            <p:cNvPr id="11" name="Bilde 10">
              <a:extLst>
                <a:ext uri="{FF2B5EF4-FFF2-40B4-BE49-F238E27FC236}">
                  <a16:creationId xmlns:a16="http://schemas.microsoft.com/office/drawing/2014/main" id="{C6F05979-2E1F-3C09-78CB-ADADFF7F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896086" y="3620193"/>
              <a:ext cx="889000" cy="419100"/>
            </a:xfrm>
            <a:prstGeom prst="rect">
              <a:avLst/>
            </a:prstGeom>
          </p:spPr>
        </p:pic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B69F0C3D-EB70-2778-3CB0-B262F721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t="5951"/>
            <a:stretch/>
          </p:blipFill>
          <p:spPr>
            <a:xfrm>
              <a:off x="12560266" y="4221055"/>
              <a:ext cx="1904480" cy="645459"/>
            </a:xfrm>
            <a:prstGeom prst="rect">
              <a:avLst/>
            </a:prstGeom>
          </p:spPr>
        </p:pic>
      </p:grp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3964FF0E-741C-3017-71AD-B8DF2E9B3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1A95AD5E-D897-432E-D76D-89DED41D1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659E708-D39A-038E-BAE7-419697EC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04465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1C3DB79C-0FFB-5635-3A0E-04470B6FA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000" y="360000"/>
            <a:ext cx="1620000" cy="1765301"/>
          </a:xfrm>
          <a:prstGeom prst="roundRect">
            <a:avLst>
              <a:gd name="adj" fmla="val 9060"/>
            </a:avLst>
          </a:prstGeom>
          <a:noFill/>
        </p:spPr>
        <p:txBody>
          <a:bodyPr lIns="72000" tIns="72000" rIns="72000" bIns="7200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44509BFA-CF0F-A380-3730-4417E5A1AF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2332302"/>
            <a:ext cx="4479651" cy="789896"/>
          </a:xfrm>
        </p:spPr>
        <p:txBody>
          <a:bodyPr wrap="square" t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/>
            </a:lvl1pPr>
            <a:lvl2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Name Surname</a:t>
            </a:r>
          </a:p>
          <a:p>
            <a:pPr lvl="1"/>
            <a:r>
              <a:rPr lang="en-GB" dirty="0"/>
              <a:t>Title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9BD33751-3CD5-F271-1C2B-777BF5F9A4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4319588"/>
            <a:ext cx="3455987" cy="1763712"/>
          </a:xfrm>
        </p:spPr>
        <p:txBody>
          <a:bodyPr/>
          <a:lstStyle>
            <a:lvl1pPr marL="252000" indent="-252000">
              <a:buClr>
                <a:schemeClr val="accent1"/>
              </a:buClr>
              <a:buSzPct val="130000"/>
              <a:buFontTx/>
              <a:buBlip>
                <a:blip r:embed="rId2"/>
              </a:buBlip>
              <a:defRPr/>
            </a:lvl1pPr>
            <a:lvl2pPr marL="432000" indent="-144000">
              <a:buFontTx/>
              <a:buBlip>
                <a:blip r:embed="rId3"/>
              </a:buBlip>
              <a:defRPr/>
            </a:lvl2pPr>
            <a:lvl3pPr marL="576000" indent="-144000">
              <a:defRPr sz="1000"/>
            </a:lvl3pPr>
            <a:lvl4pPr marL="720000" indent="-144000">
              <a:defRPr sz="1000"/>
            </a:lvl4pPr>
            <a:lvl5pPr marL="864000" indent="-144000">
              <a:defRPr sz="1000"/>
            </a:lvl5pPr>
          </a:lstStyle>
          <a:p>
            <a:pPr lvl="0"/>
            <a:r>
              <a:rPr lang="en-GB" dirty="0"/>
              <a:t>Quote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0" name="Plassholder for innhold 9">
            <a:extLst>
              <a:ext uri="{FF2B5EF4-FFF2-40B4-BE49-F238E27FC236}">
                <a16:creationId xmlns:a16="http://schemas.microsoft.com/office/drawing/2014/main" id="{56D43B3A-380D-5721-18F7-7165B257917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68988" y="2339975"/>
            <a:ext cx="5291137" cy="37433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2" name="Avrundet rektangel 11">
            <a:extLst>
              <a:ext uri="{FF2B5EF4-FFF2-40B4-BE49-F238E27FC236}">
                <a16:creationId xmlns:a16="http://schemas.microsoft.com/office/drawing/2014/main" id="{8A29D775-869C-FB95-8EBE-ABAA19E3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accent1"/>
                </a:solidFill>
              </a:rPr>
              <a:t>Format you job title: </a:t>
            </a:r>
          </a:p>
          <a:p>
            <a:pPr algn="l">
              <a:lnSpc>
                <a:spcPct val="110000"/>
              </a:lnSpc>
            </a:pPr>
            <a:r>
              <a:rPr lang="en-GB" sz="1800" noProof="1">
                <a:solidFill>
                  <a:schemeClr val="tx2"/>
                </a:solidFill>
              </a:rPr>
              <a:t>Klick the indent button to colour and format your job title.</a:t>
            </a: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en-GB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tx2"/>
                </a:solidFill>
              </a:rPr>
              <a:t>Text level 1:</a:t>
            </a:r>
          </a:p>
          <a:p>
            <a:pPr algn="l">
              <a:lnSpc>
                <a:spcPct val="110000"/>
              </a:lnSpc>
              <a:spcAft>
                <a:spcPts val="0"/>
              </a:spcAft>
            </a:pPr>
            <a:r>
              <a:rPr lang="en-GB" sz="1000" noProof="1">
                <a:solidFill>
                  <a:schemeClr val="accent1"/>
                </a:solidFill>
              </a:rPr>
              <a:t>Text level 2: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BAB5F87C-8855-A2DC-BB83-3082B8BA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3908726"/>
            <a:ext cx="889000" cy="4191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351B288C-CAA9-FA3E-EA09-3706C29CF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607286" y="4508408"/>
            <a:ext cx="1839848" cy="585000"/>
          </a:xfrm>
          <a:prstGeom prst="rect">
            <a:avLst/>
          </a:prstGeom>
        </p:spPr>
      </p:pic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76311A32-7136-78BA-85BD-9FB4DAEF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01919142-E3B1-6D3D-3E7C-A2D1E1571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3ED5F694-CBB3-DBF2-0458-2BD3282E8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0659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 Title and full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8964974" cy="492443"/>
          </a:xfrm>
        </p:spPr>
        <p:txBody>
          <a:bodyPr/>
          <a:lstStyle>
            <a:lvl1pPr>
              <a:defRPr sz="3200"/>
            </a:lvl1pPr>
          </a:lstStyle>
          <a:p>
            <a:r>
              <a:rPr lang="sv-SE" noProof="0"/>
              <a:t>Klicka här för att ändra mall för rubrikformat</a:t>
            </a:r>
            <a:endParaRPr lang="en-GB" noProof="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2339975"/>
            <a:ext cx="10799762" cy="3743325"/>
          </a:xfrm>
        </p:spPr>
        <p:txBody>
          <a:bodyPr numCol="3" spcCol="216000"/>
          <a:lstStyle>
            <a:lvl1pPr marL="216001" indent="-216001">
              <a:buFontTx/>
              <a:buBlip>
                <a:blip r:embed="rId2"/>
              </a:buBlip>
              <a:defRPr sz="140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16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j/Hei/Mo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">
            <a:extLst>
              <a:ext uri="{FF2B5EF4-FFF2-40B4-BE49-F238E27FC236}">
                <a16:creationId xmlns:a16="http://schemas.microsoft.com/office/drawing/2014/main" id="{467C8888-18DB-0FA9-B780-486223C3B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57188" y="360362"/>
            <a:ext cx="880406" cy="200451"/>
            <a:chOff x="4542179" y="1950721"/>
            <a:chExt cx="3520097" cy="801460"/>
          </a:xfrm>
          <a:solidFill>
            <a:schemeClr val="tx1"/>
          </a:solidFill>
        </p:grpSpPr>
        <p:sp>
          <p:nvSpPr>
            <p:cNvPr id="14" name="Friform 13">
              <a:extLst>
                <a:ext uri="{FF2B5EF4-FFF2-40B4-BE49-F238E27FC236}">
                  <a16:creationId xmlns:a16="http://schemas.microsoft.com/office/drawing/2014/main" id="{3C0D23BA-BFDA-2FF7-7550-F64E34450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9107" y="1950721"/>
              <a:ext cx="128937" cy="129492"/>
            </a:xfrm>
            <a:custGeom>
              <a:avLst/>
              <a:gdLst>
                <a:gd name="connsiteX0" fmla="*/ 35091 w 70182"/>
                <a:gd name="connsiteY0" fmla="*/ 70485 h 70484"/>
                <a:gd name="connsiteX1" fmla="*/ 70182 w 70182"/>
                <a:gd name="connsiteY1" fmla="*/ 35243 h 70484"/>
                <a:gd name="connsiteX2" fmla="*/ 35091 w 70182"/>
                <a:gd name="connsiteY2" fmla="*/ 0 h 70484"/>
                <a:gd name="connsiteX3" fmla="*/ 0 w 70182"/>
                <a:gd name="connsiteY3" fmla="*/ 35243 h 70484"/>
                <a:gd name="connsiteX4" fmla="*/ 0 w 70182"/>
                <a:gd name="connsiteY4" fmla="*/ 35243 h 70484"/>
                <a:gd name="connsiteX5" fmla="*/ 35091 w 70182"/>
                <a:gd name="connsiteY5" fmla="*/ 70485 h 7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182" h="70484">
                  <a:moveTo>
                    <a:pt x="35091" y="70485"/>
                  </a:moveTo>
                  <a:cubicBezTo>
                    <a:pt x="55008" y="70485"/>
                    <a:pt x="70182" y="55245"/>
                    <a:pt x="70182" y="35243"/>
                  </a:cubicBezTo>
                  <a:cubicBezTo>
                    <a:pt x="70182" y="15240"/>
                    <a:pt x="55008" y="0"/>
                    <a:pt x="35091" y="0"/>
                  </a:cubicBezTo>
                  <a:cubicBezTo>
                    <a:pt x="15175" y="0"/>
                    <a:pt x="0" y="15240"/>
                    <a:pt x="0" y="35243"/>
                  </a:cubicBezTo>
                  <a:cubicBezTo>
                    <a:pt x="0" y="35243"/>
                    <a:pt x="0" y="35243"/>
                    <a:pt x="0" y="35243"/>
                  </a:cubicBezTo>
                  <a:cubicBezTo>
                    <a:pt x="0" y="54293"/>
                    <a:pt x="16123" y="70485"/>
                    <a:pt x="35091" y="7048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5" name="Friform 14">
              <a:extLst>
                <a:ext uri="{FF2B5EF4-FFF2-40B4-BE49-F238E27FC236}">
                  <a16:creationId xmlns:a16="http://schemas.microsoft.com/office/drawing/2014/main" id="{D7F45A0A-B10A-ED23-8253-5A5ED7C9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542179" y="2009996"/>
              <a:ext cx="606802" cy="731954"/>
            </a:xfrm>
            <a:custGeom>
              <a:avLst/>
              <a:gdLst>
                <a:gd name="connsiteX0" fmla="*/ 318788 w 330290"/>
                <a:gd name="connsiteY0" fmla="*/ 78227 h 398412"/>
                <a:gd name="connsiteX1" fmla="*/ 273264 w 330290"/>
                <a:gd name="connsiteY1" fmla="*/ 78227 h 398412"/>
                <a:gd name="connsiteX2" fmla="*/ 241018 w 330290"/>
                <a:gd name="connsiteY2" fmla="*/ 96324 h 398412"/>
                <a:gd name="connsiteX3" fmla="*/ 94963 w 330290"/>
                <a:gd name="connsiteY3" fmla="*/ 243962 h 398412"/>
                <a:gd name="connsiteX4" fmla="*/ 94963 w 330290"/>
                <a:gd name="connsiteY4" fmla="*/ 12504 h 398412"/>
                <a:gd name="connsiteX5" fmla="*/ 85479 w 330290"/>
                <a:gd name="connsiteY5" fmla="*/ 122 h 398412"/>
                <a:gd name="connsiteX6" fmla="*/ 82633 w 330290"/>
                <a:gd name="connsiteY6" fmla="*/ 122 h 398412"/>
                <a:gd name="connsiteX7" fmla="*/ 12451 w 330290"/>
                <a:gd name="connsiteY7" fmla="*/ 122 h 398412"/>
                <a:gd name="connsiteX8" fmla="*/ 121 w 330290"/>
                <a:gd name="connsiteY8" fmla="*/ 9647 h 398412"/>
                <a:gd name="connsiteX9" fmla="*/ 121 w 330290"/>
                <a:gd name="connsiteY9" fmla="*/ 12504 h 398412"/>
                <a:gd name="connsiteX10" fmla="*/ 121 w 330290"/>
                <a:gd name="connsiteY10" fmla="*/ 43937 h 398412"/>
                <a:gd name="connsiteX11" fmla="*/ 9606 w 330290"/>
                <a:gd name="connsiteY11" fmla="*/ 56319 h 398412"/>
                <a:gd name="connsiteX12" fmla="*/ 12451 w 330290"/>
                <a:gd name="connsiteY12" fmla="*/ 56319 h 398412"/>
                <a:gd name="connsiteX13" fmla="*/ 38058 w 330290"/>
                <a:gd name="connsiteY13" fmla="*/ 56319 h 398412"/>
                <a:gd name="connsiteX14" fmla="*/ 38058 w 330290"/>
                <a:gd name="connsiteY14" fmla="*/ 342069 h 398412"/>
                <a:gd name="connsiteX15" fmla="*/ 12451 w 330290"/>
                <a:gd name="connsiteY15" fmla="*/ 342069 h 398412"/>
                <a:gd name="connsiteX16" fmla="*/ 121 w 330290"/>
                <a:gd name="connsiteY16" fmla="*/ 351594 h 398412"/>
                <a:gd name="connsiteX17" fmla="*/ 121 w 330290"/>
                <a:gd name="connsiteY17" fmla="*/ 354452 h 398412"/>
                <a:gd name="connsiteX18" fmla="*/ 121 w 330290"/>
                <a:gd name="connsiteY18" fmla="*/ 385884 h 398412"/>
                <a:gd name="connsiteX19" fmla="*/ 9606 w 330290"/>
                <a:gd name="connsiteY19" fmla="*/ 398267 h 398412"/>
                <a:gd name="connsiteX20" fmla="*/ 12451 w 330290"/>
                <a:gd name="connsiteY20" fmla="*/ 398267 h 398412"/>
                <a:gd name="connsiteX21" fmla="*/ 118673 w 330290"/>
                <a:gd name="connsiteY21" fmla="*/ 398267 h 398412"/>
                <a:gd name="connsiteX22" fmla="*/ 131002 w 330290"/>
                <a:gd name="connsiteY22" fmla="*/ 389694 h 398412"/>
                <a:gd name="connsiteX23" fmla="*/ 131002 w 330290"/>
                <a:gd name="connsiteY23" fmla="*/ 386837 h 398412"/>
                <a:gd name="connsiteX24" fmla="*/ 131002 w 330290"/>
                <a:gd name="connsiteY24" fmla="*/ 354452 h 398412"/>
                <a:gd name="connsiteX25" fmla="*/ 121518 w 330290"/>
                <a:gd name="connsiteY25" fmla="*/ 342069 h 398412"/>
                <a:gd name="connsiteX26" fmla="*/ 118673 w 330290"/>
                <a:gd name="connsiteY26" fmla="*/ 342069 h 398412"/>
                <a:gd name="connsiteX27" fmla="*/ 94014 w 330290"/>
                <a:gd name="connsiteY27" fmla="*/ 342069 h 398412"/>
                <a:gd name="connsiteX28" fmla="*/ 94014 w 330290"/>
                <a:gd name="connsiteY28" fmla="*/ 318257 h 398412"/>
                <a:gd name="connsiteX29" fmla="*/ 149022 w 330290"/>
                <a:gd name="connsiteY29" fmla="*/ 262059 h 398412"/>
                <a:gd name="connsiteX30" fmla="*/ 245760 w 330290"/>
                <a:gd name="connsiteY30" fmla="*/ 380169 h 398412"/>
                <a:gd name="connsiteX31" fmla="*/ 277058 w 330290"/>
                <a:gd name="connsiteY31" fmla="*/ 396362 h 398412"/>
                <a:gd name="connsiteX32" fmla="*/ 318788 w 330290"/>
                <a:gd name="connsiteY32" fmla="*/ 396362 h 398412"/>
                <a:gd name="connsiteX33" fmla="*/ 330169 w 330290"/>
                <a:gd name="connsiteY33" fmla="*/ 386837 h 398412"/>
                <a:gd name="connsiteX34" fmla="*/ 330169 w 330290"/>
                <a:gd name="connsiteY34" fmla="*/ 383979 h 398412"/>
                <a:gd name="connsiteX35" fmla="*/ 330169 w 330290"/>
                <a:gd name="connsiteY35" fmla="*/ 354452 h 398412"/>
                <a:gd name="connsiteX36" fmla="*/ 320685 w 330290"/>
                <a:gd name="connsiteY36" fmla="*/ 342069 h 398412"/>
                <a:gd name="connsiteX37" fmla="*/ 317839 w 330290"/>
                <a:gd name="connsiteY37" fmla="*/ 342069 h 398412"/>
                <a:gd name="connsiteX38" fmla="*/ 283697 w 330290"/>
                <a:gd name="connsiteY38" fmla="*/ 342069 h 398412"/>
                <a:gd name="connsiteX39" fmla="*/ 187907 w 330290"/>
                <a:gd name="connsiteY39" fmla="*/ 223007 h 398412"/>
                <a:gd name="connsiteX40" fmla="*/ 275161 w 330290"/>
                <a:gd name="connsiteY40" fmla="*/ 133472 h 398412"/>
                <a:gd name="connsiteX41" fmla="*/ 317839 w 330290"/>
                <a:gd name="connsiteY41" fmla="*/ 133472 h 398412"/>
                <a:gd name="connsiteX42" fmla="*/ 329220 w 330290"/>
                <a:gd name="connsiteY42" fmla="*/ 123947 h 398412"/>
                <a:gd name="connsiteX43" fmla="*/ 329220 w 330290"/>
                <a:gd name="connsiteY43" fmla="*/ 122042 h 398412"/>
                <a:gd name="connsiteX44" fmla="*/ 329220 w 330290"/>
                <a:gd name="connsiteY44" fmla="*/ 89657 h 398412"/>
                <a:gd name="connsiteX45" fmla="*/ 319736 w 330290"/>
                <a:gd name="connsiteY45" fmla="*/ 77274 h 398412"/>
                <a:gd name="connsiteX46" fmla="*/ 318788 w 330290"/>
                <a:gd name="connsiteY46" fmla="*/ 78227 h 39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0290" h="398412">
                  <a:moveTo>
                    <a:pt x="318788" y="78227"/>
                  </a:moveTo>
                  <a:lnTo>
                    <a:pt x="273264" y="78227"/>
                  </a:lnTo>
                  <a:cubicBezTo>
                    <a:pt x="259038" y="78227"/>
                    <a:pt x="257141" y="80132"/>
                    <a:pt x="241018" y="96324"/>
                  </a:cubicBezTo>
                  <a:lnTo>
                    <a:pt x="94963" y="243962"/>
                  </a:lnTo>
                  <a:lnTo>
                    <a:pt x="94963" y="12504"/>
                  </a:lnTo>
                  <a:cubicBezTo>
                    <a:pt x="95911" y="6789"/>
                    <a:pt x="91169" y="1074"/>
                    <a:pt x="85479" y="122"/>
                  </a:cubicBezTo>
                  <a:cubicBezTo>
                    <a:pt x="84530" y="122"/>
                    <a:pt x="83582" y="122"/>
                    <a:pt x="82633" y="122"/>
                  </a:cubicBezTo>
                  <a:lnTo>
                    <a:pt x="12451" y="122"/>
                  </a:lnTo>
                  <a:cubicBezTo>
                    <a:pt x="6760" y="-831"/>
                    <a:pt x="1070" y="3932"/>
                    <a:pt x="121" y="9647"/>
                  </a:cubicBezTo>
                  <a:cubicBezTo>
                    <a:pt x="121" y="10599"/>
                    <a:pt x="121" y="11552"/>
                    <a:pt x="121" y="12504"/>
                  </a:cubicBezTo>
                  <a:lnTo>
                    <a:pt x="121" y="43937"/>
                  </a:lnTo>
                  <a:cubicBezTo>
                    <a:pt x="-827" y="49652"/>
                    <a:pt x="3915" y="55367"/>
                    <a:pt x="9606" y="56319"/>
                  </a:cubicBezTo>
                  <a:cubicBezTo>
                    <a:pt x="10554" y="56319"/>
                    <a:pt x="11502" y="56319"/>
                    <a:pt x="12451" y="56319"/>
                  </a:cubicBezTo>
                  <a:lnTo>
                    <a:pt x="38058" y="56319"/>
                  </a:lnTo>
                  <a:lnTo>
                    <a:pt x="38058" y="342069"/>
                  </a:lnTo>
                  <a:lnTo>
                    <a:pt x="12451" y="342069"/>
                  </a:lnTo>
                  <a:cubicBezTo>
                    <a:pt x="6760" y="341117"/>
                    <a:pt x="1070" y="345879"/>
                    <a:pt x="121" y="351594"/>
                  </a:cubicBezTo>
                  <a:cubicBezTo>
                    <a:pt x="121" y="352547"/>
                    <a:pt x="121" y="353500"/>
                    <a:pt x="121" y="354452"/>
                  </a:cubicBezTo>
                  <a:lnTo>
                    <a:pt x="121" y="385884"/>
                  </a:lnTo>
                  <a:cubicBezTo>
                    <a:pt x="-827" y="391600"/>
                    <a:pt x="3915" y="397314"/>
                    <a:pt x="9606" y="398267"/>
                  </a:cubicBezTo>
                  <a:cubicBezTo>
                    <a:pt x="10554" y="398267"/>
                    <a:pt x="11502" y="398267"/>
                    <a:pt x="12451" y="398267"/>
                  </a:cubicBezTo>
                  <a:lnTo>
                    <a:pt x="118673" y="398267"/>
                  </a:lnTo>
                  <a:cubicBezTo>
                    <a:pt x="124363" y="399219"/>
                    <a:pt x="130054" y="395409"/>
                    <a:pt x="131002" y="389694"/>
                  </a:cubicBezTo>
                  <a:cubicBezTo>
                    <a:pt x="131002" y="388742"/>
                    <a:pt x="131002" y="387789"/>
                    <a:pt x="131002" y="386837"/>
                  </a:cubicBezTo>
                  <a:lnTo>
                    <a:pt x="131002" y="354452"/>
                  </a:lnTo>
                  <a:cubicBezTo>
                    <a:pt x="131951" y="348737"/>
                    <a:pt x="127209" y="343022"/>
                    <a:pt x="121518" y="342069"/>
                  </a:cubicBezTo>
                  <a:cubicBezTo>
                    <a:pt x="120570" y="342069"/>
                    <a:pt x="119621" y="342069"/>
                    <a:pt x="118673" y="342069"/>
                  </a:cubicBezTo>
                  <a:lnTo>
                    <a:pt x="94014" y="342069"/>
                  </a:lnTo>
                  <a:lnTo>
                    <a:pt x="94014" y="318257"/>
                  </a:lnTo>
                  <a:lnTo>
                    <a:pt x="149022" y="262059"/>
                  </a:lnTo>
                  <a:lnTo>
                    <a:pt x="245760" y="380169"/>
                  </a:lnTo>
                  <a:cubicBezTo>
                    <a:pt x="258090" y="396362"/>
                    <a:pt x="258090" y="396362"/>
                    <a:pt x="277058" y="396362"/>
                  </a:cubicBezTo>
                  <a:lnTo>
                    <a:pt x="318788" y="396362"/>
                  </a:lnTo>
                  <a:cubicBezTo>
                    <a:pt x="324478" y="397314"/>
                    <a:pt x="330169" y="392552"/>
                    <a:pt x="330169" y="386837"/>
                  </a:cubicBezTo>
                  <a:cubicBezTo>
                    <a:pt x="330169" y="385884"/>
                    <a:pt x="330169" y="384932"/>
                    <a:pt x="330169" y="383979"/>
                  </a:cubicBezTo>
                  <a:lnTo>
                    <a:pt x="330169" y="354452"/>
                  </a:lnTo>
                  <a:cubicBezTo>
                    <a:pt x="331117" y="348737"/>
                    <a:pt x="326375" y="343022"/>
                    <a:pt x="320685" y="342069"/>
                  </a:cubicBezTo>
                  <a:cubicBezTo>
                    <a:pt x="319736" y="342069"/>
                    <a:pt x="318788" y="342069"/>
                    <a:pt x="317839" y="342069"/>
                  </a:cubicBezTo>
                  <a:lnTo>
                    <a:pt x="283697" y="342069"/>
                  </a:lnTo>
                  <a:lnTo>
                    <a:pt x="187907" y="223007"/>
                  </a:lnTo>
                  <a:lnTo>
                    <a:pt x="275161" y="133472"/>
                  </a:lnTo>
                  <a:lnTo>
                    <a:pt x="317839" y="133472"/>
                  </a:lnTo>
                  <a:cubicBezTo>
                    <a:pt x="323530" y="134424"/>
                    <a:pt x="328272" y="129662"/>
                    <a:pt x="329220" y="123947"/>
                  </a:cubicBezTo>
                  <a:cubicBezTo>
                    <a:pt x="329220" y="122994"/>
                    <a:pt x="329220" y="122042"/>
                    <a:pt x="329220" y="122042"/>
                  </a:cubicBezTo>
                  <a:lnTo>
                    <a:pt x="329220" y="89657"/>
                  </a:lnTo>
                  <a:cubicBezTo>
                    <a:pt x="330169" y="83942"/>
                    <a:pt x="326375" y="78227"/>
                    <a:pt x="319736" y="77274"/>
                  </a:cubicBezTo>
                  <a:cubicBezTo>
                    <a:pt x="320685" y="78227"/>
                    <a:pt x="319736" y="78227"/>
                    <a:pt x="318788" y="7822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6" name="Friform 15">
              <a:extLst>
                <a:ext uri="{FF2B5EF4-FFF2-40B4-BE49-F238E27FC236}">
                  <a16:creationId xmlns:a16="http://schemas.microsoft.com/office/drawing/2014/main" id="{1CC2BCDE-95A1-2E10-F208-7FA9D9FA5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95579" y="2143110"/>
              <a:ext cx="646876" cy="600544"/>
            </a:xfrm>
            <a:custGeom>
              <a:avLst/>
              <a:gdLst>
                <a:gd name="connsiteX0" fmla="*/ 338705 w 352103"/>
                <a:gd name="connsiteY0" fmla="*/ 269613 h 326884"/>
                <a:gd name="connsiteX1" fmla="*/ 313097 w 352103"/>
                <a:gd name="connsiteY1" fmla="*/ 269613 h 326884"/>
                <a:gd name="connsiteX2" fmla="*/ 313097 w 352103"/>
                <a:gd name="connsiteY2" fmla="*/ 133405 h 326884"/>
                <a:gd name="connsiteX3" fmla="*/ 183165 w 352103"/>
                <a:gd name="connsiteY3" fmla="*/ 55 h 326884"/>
                <a:gd name="connsiteX4" fmla="*/ 93066 w 352103"/>
                <a:gd name="connsiteY4" fmla="*/ 33393 h 326884"/>
                <a:gd name="connsiteX5" fmla="*/ 93066 w 352103"/>
                <a:gd name="connsiteY5" fmla="*/ 18153 h 326884"/>
                <a:gd name="connsiteX6" fmla="*/ 83582 w 352103"/>
                <a:gd name="connsiteY6" fmla="*/ 6723 h 326884"/>
                <a:gd name="connsiteX7" fmla="*/ 80736 w 352103"/>
                <a:gd name="connsiteY7" fmla="*/ 6723 h 326884"/>
                <a:gd name="connsiteX8" fmla="*/ 12451 w 352103"/>
                <a:gd name="connsiteY8" fmla="*/ 6723 h 326884"/>
                <a:gd name="connsiteX9" fmla="*/ 121 w 352103"/>
                <a:gd name="connsiteY9" fmla="*/ 16248 h 326884"/>
                <a:gd name="connsiteX10" fmla="*/ 121 w 352103"/>
                <a:gd name="connsiteY10" fmla="*/ 19105 h 326884"/>
                <a:gd name="connsiteX11" fmla="*/ 121 w 352103"/>
                <a:gd name="connsiteY11" fmla="*/ 50538 h 326884"/>
                <a:gd name="connsiteX12" fmla="*/ 9606 w 352103"/>
                <a:gd name="connsiteY12" fmla="*/ 62920 h 326884"/>
                <a:gd name="connsiteX13" fmla="*/ 12451 w 352103"/>
                <a:gd name="connsiteY13" fmla="*/ 62920 h 326884"/>
                <a:gd name="connsiteX14" fmla="*/ 38058 w 352103"/>
                <a:gd name="connsiteY14" fmla="*/ 62920 h 326884"/>
                <a:gd name="connsiteX15" fmla="*/ 38058 w 352103"/>
                <a:gd name="connsiteY15" fmla="*/ 270565 h 326884"/>
                <a:gd name="connsiteX16" fmla="*/ 12451 w 352103"/>
                <a:gd name="connsiteY16" fmla="*/ 270565 h 326884"/>
                <a:gd name="connsiteX17" fmla="*/ 121 w 352103"/>
                <a:gd name="connsiteY17" fmla="*/ 280090 h 326884"/>
                <a:gd name="connsiteX18" fmla="*/ 121 w 352103"/>
                <a:gd name="connsiteY18" fmla="*/ 282948 h 326884"/>
                <a:gd name="connsiteX19" fmla="*/ 121 w 352103"/>
                <a:gd name="connsiteY19" fmla="*/ 314380 h 326884"/>
                <a:gd name="connsiteX20" fmla="*/ 10554 w 352103"/>
                <a:gd name="connsiteY20" fmla="*/ 325810 h 326884"/>
                <a:gd name="connsiteX21" fmla="*/ 12451 w 352103"/>
                <a:gd name="connsiteY21" fmla="*/ 325810 h 326884"/>
                <a:gd name="connsiteX22" fmla="*/ 118673 w 352103"/>
                <a:gd name="connsiteY22" fmla="*/ 325810 h 326884"/>
                <a:gd name="connsiteX23" fmla="*/ 131002 w 352103"/>
                <a:gd name="connsiteY23" fmla="*/ 316285 h 326884"/>
                <a:gd name="connsiteX24" fmla="*/ 131002 w 352103"/>
                <a:gd name="connsiteY24" fmla="*/ 314380 h 326884"/>
                <a:gd name="connsiteX25" fmla="*/ 131002 w 352103"/>
                <a:gd name="connsiteY25" fmla="*/ 281995 h 326884"/>
                <a:gd name="connsiteX26" fmla="*/ 121518 w 352103"/>
                <a:gd name="connsiteY26" fmla="*/ 269613 h 326884"/>
                <a:gd name="connsiteX27" fmla="*/ 118673 w 352103"/>
                <a:gd name="connsiteY27" fmla="*/ 269613 h 326884"/>
                <a:gd name="connsiteX28" fmla="*/ 94014 w 352103"/>
                <a:gd name="connsiteY28" fmla="*/ 269613 h 326884"/>
                <a:gd name="connsiteX29" fmla="*/ 94014 w 352103"/>
                <a:gd name="connsiteY29" fmla="*/ 142930 h 326884"/>
                <a:gd name="connsiteX30" fmla="*/ 180320 w 352103"/>
                <a:gd name="connsiteY30" fmla="*/ 53395 h 326884"/>
                <a:gd name="connsiteX31" fmla="*/ 258090 w 352103"/>
                <a:gd name="connsiteY31" fmla="*/ 139120 h 326884"/>
                <a:gd name="connsiteX32" fmla="*/ 258090 w 352103"/>
                <a:gd name="connsiteY32" fmla="*/ 269613 h 326884"/>
                <a:gd name="connsiteX33" fmla="*/ 232482 w 352103"/>
                <a:gd name="connsiteY33" fmla="*/ 269613 h 326884"/>
                <a:gd name="connsiteX34" fmla="*/ 221101 w 352103"/>
                <a:gd name="connsiteY34" fmla="*/ 280090 h 326884"/>
                <a:gd name="connsiteX35" fmla="*/ 221101 w 352103"/>
                <a:gd name="connsiteY35" fmla="*/ 282948 h 326884"/>
                <a:gd name="connsiteX36" fmla="*/ 221101 w 352103"/>
                <a:gd name="connsiteY36" fmla="*/ 314380 h 326884"/>
                <a:gd name="connsiteX37" fmla="*/ 230586 w 352103"/>
                <a:gd name="connsiteY37" fmla="*/ 326763 h 326884"/>
                <a:gd name="connsiteX38" fmla="*/ 233431 w 352103"/>
                <a:gd name="connsiteY38" fmla="*/ 326763 h 326884"/>
                <a:gd name="connsiteX39" fmla="*/ 339653 w 352103"/>
                <a:gd name="connsiteY39" fmla="*/ 326763 h 326884"/>
                <a:gd name="connsiteX40" fmla="*/ 351982 w 352103"/>
                <a:gd name="connsiteY40" fmla="*/ 317238 h 326884"/>
                <a:gd name="connsiteX41" fmla="*/ 351982 w 352103"/>
                <a:gd name="connsiteY41" fmla="*/ 314380 h 326884"/>
                <a:gd name="connsiteX42" fmla="*/ 351982 w 352103"/>
                <a:gd name="connsiteY42" fmla="*/ 281995 h 326884"/>
                <a:gd name="connsiteX43" fmla="*/ 342498 w 352103"/>
                <a:gd name="connsiteY43" fmla="*/ 269613 h 326884"/>
                <a:gd name="connsiteX44" fmla="*/ 338705 w 352103"/>
                <a:gd name="connsiteY44" fmla="*/ 269613 h 32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52103" h="326884">
                  <a:moveTo>
                    <a:pt x="338705" y="269613"/>
                  </a:moveTo>
                  <a:lnTo>
                    <a:pt x="313097" y="269613"/>
                  </a:lnTo>
                  <a:lnTo>
                    <a:pt x="313097" y="133405"/>
                  </a:lnTo>
                  <a:cubicBezTo>
                    <a:pt x="313097" y="52443"/>
                    <a:pt x="261883" y="55"/>
                    <a:pt x="183165" y="55"/>
                  </a:cubicBezTo>
                  <a:cubicBezTo>
                    <a:pt x="149971" y="-897"/>
                    <a:pt x="117725" y="10533"/>
                    <a:pt x="93066" y="33393"/>
                  </a:cubicBezTo>
                  <a:lnTo>
                    <a:pt x="93066" y="18153"/>
                  </a:lnTo>
                  <a:cubicBezTo>
                    <a:pt x="94014" y="12438"/>
                    <a:pt x="89272" y="6723"/>
                    <a:pt x="83582" y="6723"/>
                  </a:cubicBezTo>
                  <a:cubicBezTo>
                    <a:pt x="82633" y="6723"/>
                    <a:pt x="81685" y="6723"/>
                    <a:pt x="80736" y="6723"/>
                  </a:cubicBezTo>
                  <a:lnTo>
                    <a:pt x="12451" y="6723"/>
                  </a:lnTo>
                  <a:cubicBezTo>
                    <a:pt x="6760" y="5770"/>
                    <a:pt x="1070" y="9580"/>
                    <a:pt x="121" y="16248"/>
                  </a:cubicBezTo>
                  <a:cubicBezTo>
                    <a:pt x="121" y="17200"/>
                    <a:pt x="121" y="18153"/>
                    <a:pt x="121" y="19105"/>
                  </a:cubicBezTo>
                  <a:lnTo>
                    <a:pt x="121" y="50538"/>
                  </a:lnTo>
                  <a:cubicBezTo>
                    <a:pt x="-827" y="56253"/>
                    <a:pt x="3915" y="61968"/>
                    <a:pt x="9606" y="62920"/>
                  </a:cubicBezTo>
                  <a:cubicBezTo>
                    <a:pt x="10554" y="62920"/>
                    <a:pt x="11502" y="62920"/>
                    <a:pt x="12451" y="62920"/>
                  </a:cubicBezTo>
                  <a:lnTo>
                    <a:pt x="38058" y="62920"/>
                  </a:lnTo>
                  <a:lnTo>
                    <a:pt x="38058" y="270565"/>
                  </a:lnTo>
                  <a:lnTo>
                    <a:pt x="12451" y="270565"/>
                  </a:lnTo>
                  <a:cubicBezTo>
                    <a:pt x="6760" y="269613"/>
                    <a:pt x="1070" y="274375"/>
                    <a:pt x="121" y="280090"/>
                  </a:cubicBezTo>
                  <a:cubicBezTo>
                    <a:pt x="121" y="281043"/>
                    <a:pt x="121" y="281995"/>
                    <a:pt x="121" y="282948"/>
                  </a:cubicBezTo>
                  <a:lnTo>
                    <a:pt x="121" y="314380"/>
                  </a:lnTo>
                  <a:cubicBezTo>
                    <a:pt x="121" y="320095"/>
                    <a:pt x="3915" y="325810"/>
                    <a:pt x="10554" y="325810"/>
                  </a:cubicBezTo>
                  <a:cubicBezTo>
                    <a:pt x="11502" y="325810"/>
                    <a:pt x="11502" y="325810"/>
                    <a:pt x="12451" y="325810"/>
                  </a:cubicBezTo>
                  <a:lnTo>
                    <a:pt x="118673" y="325810"/>
                  </a:lnTo>
                  <a:cubicBezTo>
                    <a:pt x="124363" y="326763"/>
                    <a:pt x="130054" y="322000"/>
                    <a:pt x="131002" y="316285"/>
                  </a:cubicBezTo>
                  <a:cubicBezTo>
                    <a:pt x="131002" y="315333"/>
                    <a:pt x="131002" y="314380"/>
                    <a:pt x="131002" y="314380"/>
                  </a:cubicBezTo>
                  <a:lnTo>
                    <a:pt x="131002" y="281995"/>
                  </a:lnTo>
                  <a:cubicBezTo>
                    <a:pt x="131951" y="276280"/>
                    <a:pt x="127209" y="270565"/>
                    <a:pt x="121518" y="269613"/>
                  </a:cubicBezTo>
                  <a:cubicBezTo>
                    <a:pt x="120570" y="269613"/>
                    <a:pt x="119621" y="269613"/>
                    <a:pt x="118673" y="269613"/>
                  </a:cubicBezTo>
                  <a:lnTo>
                    <a:pt x="94014" y="269613"/>
                  </a:lnTo>
                  <a:lnTo>
                    <a:pt x="94014" y="142930"/>
                  </a:lnTo>
                  <a:cubicBezTo>
                    <a:pt x="94014" y="90543"/>
                    <a:pt x="130054" y="53395"/>
                    <a:pt x="180320" y="53395"/>
                  </a:cubicBezTo>
                  <a:cubicBezTo>
                    <a:pt x="230586" y="53395"/>
                    <a:pt x="258090" y="84828"/>
                    <a:pt x="258090" y="139120"/>
                  </a:cubicBezTo>
                  <a:lnTo>
                    <a:pt x="258090" y="269613"/>
                  </a:lnTo>
                  <a:lnTo>
                    <a:pt x="232482" y="269613"/>
                  </a:lnTo>
                  <a:cubicBezTo>
                    <a:pt x="226792" y="268660"/>
                    <a:pt x="221101" y="273423"/>
                    <a:pt x="221101" y="280090"/>
                  </a:cubicBezTo>
                  <a:cubicBezTo>
                    <a:pt x="221101" y="281043"/>
                    <a:pt x="221101" y="281995"/>
                    <a:pt x="221101" y="282948"/>
                  </a:cubicBezTo>
                  <a:lnTo>
                    <a:pt x="221101" y="314380"/>
                  </a:lnTo>
                  <a:cubicBezTo>
                    <a:pt x="220153" y="320095"/>
                    <a:pt x="224895" y="325810"/>
                    <a:pt x="230586" y="326763"/>
                  </a:cubicBezTo>
                  <a:cubicBezTo>
                    <a:pt x="231534" y="326763"/>
                    <a:pt x="232482" y="326763"/>
                    <a:pt x="233431" y="326763"/>
                  </a:cubicBezTo>
                  <a:lnTo>
                    <a:pt x="339653" y="326763"/>
                  </a:lnTo>
                  <a:cubicBezTo>
                    <a:pt x="345343" y="327715"/>
                    <a:pt x="351034" y="322953"/>
                    <a:pt x="351982" y="317238"/>
                  </a:cubicBezTo>
                  <a:cubicBezTo>
                    <a:pt x="351982" y="316285"/>
                    <a:pt x="351982" y="315333"/>
                    <a:pt x="351982" y="314380"/>
                  </a:cubicBezTo>
                  <a:lnTo>
                    <a:pt x="351982" y="281995"/>
                  </a:lnTo>
                  <a:cubicBezTo>
                    <a:pt x="352931" y="276280"/>
                    <a:pt x="348189" y="270565"/>
                    <a:pt x="342498" y="269613"/>
                  </a:cubicBezTo>
                  <a:cubicBezTo>
                    <a:pt x="340601" y="269613"/>
                    <a:pt x="339653" y="269613"/>
                    <a:pt x="338705" y="269613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7" name="Friform 16">
              <a:extLst>
                <a:ext uri="{FF2B5EF4-FFF2-40B4-BE49-F238E27FC236}">
                  <a16:creationId xmlns:a16="http://schemas.microsoft.com/office/drawing/2014/main" id="{DAE39C7C-B9EE-EF52-C2E7-DD9F53781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838680" y="2143211"/>
              <a:ext cx="596038" cy="608970"/>
            </a:xfrm>
            <a:custGeom>
              <a:avLst/>
              <a:gdLst>
                <a:gd name="connsiteX0" fmla="*/ 162216 w 324431"/>
                <a:gd name="connsiteY0" fmla="*/ 0 h 331470"/>
                <a:gd name="connsiteX1" fmla="*/ 37 w 324431"/>
                <a:gd name="connsiteY1" fmla="*/ 162878 h 331470"/>
                <a:gd name="connsiteX2" fmla="*/ 37 w 324431"/>
                <a:gd name="connsiteY2" fmla="*/ 166688 h 331470"/>
                <a:gd name="connsiteX3" fmla="*/ 158422 w 324431"/>
                <a:gd name="connsiteY3" fmla="*/ 331470 h 331470"/>
                <a:gd name="connsiteX4" fmla="*/ 161267 w 324431"/>
                <a:gd name="connsiteY4" fmla="*/ 331470 h 331470"/>
                <a:gd name="connsiteX5" fmla="*/ 324394 w 324431"/>
                <a:gd name="connsiteY5" fmla="*/ 168592 h 331470"/>
                <a:gd name="connsiteX6" fmla="*/ 324394 w 324431"/>
                <a:gd name="connsiteY6" fmla="*/ 165735 h 331470"/>
                <a:gd name="connsiteX7" fmla="*/ 166009 w 324431"/>
                <a:gd name="connsiteY7" fmla="*/ 953 h 331470"/>
                <a:gd name="connsiteX8" fmla="*/ 162216 w 324431"/>
                <a:gd name="connsiteY8" fmla="*/ 0 h 331470"/>
                <a:gd name="connsiteX9" fmla="*/ 162216 w 324431"/>
                <a:gd name="connsiteY9" fmla="*/ 277178 h 331470"/>
                <a:gd name="connsiteX10" fmla="*/ 57890 w 324431"/>
                <a:gd name="connsiteY10" fmla="*/ 164783 h 331470"/>
                <a:gd name="connsiteX11" fmla="*/ 161267 w 324431"/>
                <a:gd name="connsiteY11" fmla="*/ 54293 h 331470"/>
                <a:gd name="connsiteX12" fmla="*/ 266541 w 324431"/>
                <a:gd name="connsiteY12" fmla="*/ 166688 h 331470"/>
                <a:gd name="connsiteX13" fmla="*/ 162216 w 324431"/>
                <a:gd name="connsiteY13" fmla="*/ 277178 h 33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431" h="331470">
                  <a:moveTo>
                    <a:pt x="162216" y="0"/>
                  </a:moveTo>
                  <a:cubicBezTo>
                    <a:pt x="72116" y="0"/>
                    <a:pt x="37" y="73343"/>
                    <a:pt x="37" y="162878"/>
                  </a:cubicBezTo>
                  <a:cubicBezTo>
                    <a:pt x="37" y="163830"/>
                    <a:pt x="37" y="164783"/>
                    <a:pt x="37" y="166688"/>
                  </a:cubicBezTo>
                  <a:cubicBezTo>
                    <a:pt x="-1860" y="256223"/>
                    <a:pt x="69271" y="329565"/>
                    <a:pt x="158422" y="331470"/>
                  </a:cubicBezTo>
                  <a:cubicBezTo>
                    <a:pt x="159370" y="331470"/>
                    <a:pt x="160319" y="331470"/>
                    <a:pt x="161267" y="331470"/>
                  </a:cubicBezTo>
                  <a:cubicBezTo>
                    <a:pt x="251366" y="331470"/>
                    <a:pt x="324394" y="258128"/>
                    <a:pt x="324394" y="168592"/>
                  </a:cubicBezTo>
                  <a:cubicBezTo>
                    <a:pt x="324394" y="167640"/>
                    <a:pt x="324394" y="166688"/>
                    <a:pt x="324394" y="165735"/>
                  </a:cubicBezTo>
                  <a:cubicBezTo>
                    <a:pt x="326291" y="76200"/>
                    <a:pt x="255160" y="2858"/>
                    <a:pt x="166009" y="953"/>
                  </a:cubicBezTo>
                  <a:cubicBezTo>
                    <a:pt x="164112" y="0"/>
                    <a:pt x="163164" y="0"/>
                    <a:pt x="162216" y="0"/>
                  </a:cubicBezTo>
                  <a:moveTo>
                    <a:pt x="162216" y="277178"/>
                  </a:moveTo>
                  <a:cubicBezTo>
                    <a:pt x="103414" y="277178"/>
                    <a:pt x="57890" y="227648"/>
                    <a:pt x="57890" y="164783"/>
                  </a:cubicBezTo>
                  <a:cubicBezTo>
                    <a:pt x="57890" y="101917"/>
                    <a:pt x="102466" y="54293"/>
                    <a:pt x="161267" y="54293"/>
                  </a:cubicBezTo>
                  <a:cubicBezTo>
                    <a:pt x="220069" y="54293"/>
                    <a:pt x="266541" y="103823"/>
                    <a:pt x="266541" y="166688"/>
                  </a:cubicBezTo>
                  <a:cubicBezTo>
                    <a:pt x="266541" y="229553"/>
                    <a:pt x="221017" y="277178"/>
                    <a:pt x="162216" y="277178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8" name="Friform 17">
              <a:extLst>
                <a:ext uri="{FF2B5EF4-FFF2-40B4-BE49-F238E27FC236}">
                  <a16:creationId xmlns:a16="http://schemas.microsoft.com/office/drawing/2014/main" id="{918E1A64-A0B5-34B7-FBB2-919B69DD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15260" y="2153446"/>
              <a:ext cx="906495" cy="588235"/>
            </a:xfrm>
            <a:custGeom>
              <a:avLst/>
              <a:gdLst>
                <a:gd name="connsiteX0" fmla="*/ 481915 w 493417"/>
                <a:gd name="connsiteY0" fmla="*/ 145 h 320184"/>
                <a:gd name="connsiteX1" fmla="*/ 372847 w 493417"/>
                <a:gd name="connsiteY1" fmla="*/ 145 h 320184"/>
                <a:gd name="connsiteX2" fmla="*/ 360518 w 493417"/>
                <a:gd name="connsiteY2" fmla="*/ 9670 h 320184"/>
                <a:gd name="connsiteX3" fmla="*/ 360518 w 493417"/>
                <a:gd name="connsiteY3" fmla="*/ 12527 h 320184"/>
                <a:gd name="connsiteX4" fmla="*/ 360518 w 493417"/>
                <a:gd name="connsiteY4" fmla="*/ 43960 h 320184"/>
                <a:gd name="connsiteX5" fmla="*/ 370002 w 493417"/>
                <a:gd name="connsiteY5" fmla="*/ 56342 h 320184"/>
                <a:gd name="connsiteX6" fmla="*/ 372847 w 493417"/>
                <a:gd name="connsiteY6" fmla="*/ 56342 h 320184"/>
                <a:gd name="connsiteX7" fmla="*/ 397506 w 493417"/>
                <a:gd name="connsiteY7" fmla="*/ 56342 h 320184"/>
                <a:gd name="connsiteX8" fmla="*/ 345344 w 493417"/>
                <a:gd name="connsiteY8" fmla="*/ 224935 h 320184"/>
                <a:gd name="connsiteX9" fmla="*/ 271367 w 493417"/>
                <a:gd name="connsiteY9" fmla="*/ 9670 h 320184"/>
                <a:gd name="connsiteX10" fmla="*/ 258089 w 493417"/>
                <a:gd name="connsiteY10" fmla="*/ 145 h 320184"/>
                <a:gd name="connsiteX11" fmla="*/ 236276 w 493417"/>
                <a:gd name="connsiteY11" fmla="*/ 145 h 320184"/>
                <a:gd name="connsiteX12" fmla="*/ 222998 w 493417"/>
                <a:gd name="connsiteY12" fmla="*/ 9670 h 320184"/>
                <a:gd name="connsiteX13" fmla="*/ 149971 w 493417"/>
                <a:gd name="connsiteY13" fmla="*/ 224935 h 320184"/>
                <a:gd name="connsiteX14" fmla="*/ 97808 w 493417"/>
                <a:gd name="connsiteY14" fmla="*/ 55390 h 320184"/>
                <a:gd name="connsiteX15" fmla="*/ 122467 w 493417"/>
                <a:gd name="connsiteY15" fmla="*/ 55390 h 320184"/>
                <a:gd name="connsiteX16" fmla="*/ 134796 w 493417"/>
                <a:gd name="connsiteY16" fmla="*/ 45865 h 320184"/>
                <a:gd name="connsiteX17" fmla="*/ 134796 w 493417"/>
                <a:gd name="connsiteY17" fmla="*/ 43007 h 320184"/>
                <a:gd name="connsiteX18" fmla="*/ 134796 w 493417"/>
                <a:gd name="connsiteY18" fmla="*/ 11575 h 320184"/>
                <a:gd name="connsiteX19" fmla="*/ 125312 w 493417"/>
                <a:gd name="connsiteY19" fmla="*/ 145 h 320184"/>
                <a:gd name="connsiteX20" fmla="*/ 122467 w 493417"/>
                <a:gd name="connsiteY20" fmla="*/ 145 h 320184"/>
                <a:gd name="connsiteX21" fmla="*/ 12451 w 493417"/>
                <a:gd name="connsiteY21" fmla="*/ 145 h 320184"/>
                <a:gd name="connsiteX22" fmla="*/ 121 w 493417"/>
                <a:gd name="connsiteY22" fmla="*/ 9670 h 320184"/>
                <a:gd name="connsiteX23" fmla="*/ 121 w 493417"/>
                <a:gd name="connsiteY23" fmla="*/ 11575 h 320184"/>
                <a:gd name="connsiteX24" fmla="*/ 121 w 493417"/>
                <a:gd name="connsiteY24" fmla="*/ 43007 h 320184"/>
                <a:gd name="connsiteX25" fmla="*/ 9606 w 493417"/>
                <a:gd name="connsiteY25" fmla="*/ 55390 h 320184"/>
                <a:gd name="connsiteX26" fmla="*/ 11502 w 493417"/>
                <a:gd name="connsiteY26" fmla="*/ 55390 h 320184"/>
                <a:gd name="connsiteX27" fmla="*/ 37110 w 493417"/>
                <a:gd name="connsiteY27" fmla="*/ 55390 h 320184"/>
                <a:gd name="connsiteX28" fmla="*/ 123415 w 493417"/>
                <a:gd name="connsiteY28" fmla="*/ 310660 h 320184"/>
                <a:gd name="connsiteX29" fmla="*/ 136693 w 493417"/>
                <a:gd name="connsiteY29" fmla="*/ 320185 h 320184"/>
                <a:gd name="connsiteX30" fmla="*/ 160403 w 493417"/>
                <a:gd name="connsiteY30" fmla="*/ 320185 h 320184"/>
                <a:gd name="connsiteX31" fmla="*/ 173681 w 493417"/>
                <a:gd name="connsiteY31" fmla="*/ 310660 h 320184"/>
                <a:gd name="connsiteX32" fmla="*/ 245760 w 493417"/>
                <a:gd name="connsiteY32" fmla="*/ 101110 h 320184"/>
                <a:gd name="connsiteX33" fmla="*/ 317839 w 493417"/>
                <a:gd name="connsiteY33" fmla="*/ 310660 h 320184"/>
                <a:gd name="connsiteX34" fmla="*/ 331117 w 493417"/>
                <a:gd name="connsiteY34" fmla="*/ 320185 h 320184"/>
                <a:gd name="connsiteX35" fmla="*/ 354828 w 493417"/>
                <a:gd name="connsiteY35" fmla="*/ 320185 h 320184"/>
                <a:gd name="connsiteX36" fmla="*/ 368105 w 493417"/>
                <a:gd name="connsiteY36" fmla="*/ 310660 h 320184"/>
                <a:gd name="connsiteX37" fmla="*/ 455359 w 493417"/>
                <a:gd name="connsiteY37" fmla="*/ 55390 h 320184"/>
                <a:gd name="connsiteX38" fmla="*/ 480966 w 493417"/>
                <a:gd name="connsiteY38" fmla="*/ 55390 h 320184"/>
                <a:gd name="connsiteX39" fmla="*/ 493296 w 493417"/>
                <a:gd name="connsiteY39" fmla="*/ 45865 h 320184"/>
                <a:gd name="connsiteX40" fmla="*/ 493296 w 493417"/>
                <a:gd name="connsiteY40" fmla="*/ 43960 h 320184"/>
                <a:gd name="connsiteX41" fmla="*/ 493296 w 493417"/>
                <a:gd name="connsiteY41" fmla="*/ 12527 h 320184"/>
                <a:gd name="connsiteX42" fmla="*/ 483812 w 493417"/>
                <a:gd name="connsiteY42" fmla="*/ 1097 h 320184"/>
                <a:gd name="connsiteX43" fmla="*/ 481915 w 493417"/>
                <a:gd name="connsiteY43" fmla="*/ 145 h 32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93417" h="320184">
                  <a:moveTo>
                    <a:pt x="481915" y="145"/>
                  </a:moveTo>
                  <a:lnTo>
                    <a:pt x="372847" y="145"/>
                  </a:lnTo>
                  <a:cubicBezTo>
                    <a:pt x="367157" y="-808"/>
                    <a:pt x="361466" y="3002"/>
                    <a:pt x="360518" y="9670"/>
                  </a:cubicBezTo>
                  <a:cubicBezTo>
                    <a:pt x="360518" y="10622"/>
                    <a:pt x="360518" y="11575"/>
                    <a:pt x="360518" y="12527"/>
                  </a:cubicBezTo>
                  <a:lnTo>
                    <a:pt x="360518" y="43960"/>
                  </a:lnTo>
                  <a:cubicBezTo>
                    <a:pt x="359570" y="49675"/>
                    <a:pt x="364312" y="55390"/>
                    <a:pt x="370002" y="56342"/>
                  </a:cubicBezTo>
                  <a:cubicBezTo>
                    <a:pt x="370951" y="56342"/>
                    <a:pt x="371899" y="56342"/>
                    <a:pt x="372847" y="56342"/>
                  </a:cubicBezTo>
                  <a:lnTo>
                    <a:pt x="397506" y="56342"/>
                  </a:lnTo>
                  <a:lnTo>
                    <a:pt x="345344" y="224935"/>
                  </a:lnTo>
                  <a:lnTo>
                    <a:pt x="271367" y="9670"/>
                  </a:lnTo>
                  <a:cubicBezTo>
                    <a:pt x="269471" y="3955"/>
                    <a:pt x="263780" y="145"/>
                    <a:pt x="258089" y="145"/>
                  </a:cubicBezTo>
                  <a:lnTo>
                    <a:pt x="236276" y="145"/>
                  </a:lnTo>
                  <a:cubicBezTo>
                    <a:pt x="230586" y="145"/>
                    <a:pt x="224895" y="3955"/>
                    <a:pt x="222998" y="9670"/>
                  </a:cubicBezTo>
                  <a:lnTo>
                    <a:pt x="149971" y="224935"/>
                  </a:lnTo>
                  <a:lnTo>
                    <a:pt x="97808" y="55390"/>
                  </a:lnTo>
                  <a:lnTo>
                    <a:pt x="122467" y="55390"/>
                  </a:lnTo>
                  <a:cubicBezTo>
                    <a:pt x="128157" y="56342"/>
                    <a:pt x="133848" y="51580"/>
                    <a:pt x="134796" y="45865"/>
                  </a:cubicBezTo>
                  <a:cubicBezTo>
                    <a:pt x="134796" y="44912"/>
                    <a:pt x="134796" y="43960"/>
                    <a:pt x="134796" y="43007"/>
                  </a:cubicBezTo>
                  <a:lnTo>
                    <a:pt x="134796" y="11575"/>
                  </a:lnTo>
                  <a:cubicBezTo>
                    <a:pt x="135744" y="5860"/>
                    <a:pt x="131002" y="145"/>
                    <a:pt x="125312" y="145"/>
                  </a:cubicBezTo>
                  <a:cubicBezTo>
                    <a:pt x="124363" y="145"/>
                    <a:pt x="123415" y="145"/>
                    <a:pt x="122467" y="145"/>
                  </a:cubicBezTo>
                  <a:lnTo>
                    <a:pt x="12451" y="145"/>
                  </a:lnTo>
                  <a:cubicBezTo>
                    <a:pt x="6760" y="-808"/>
                    <a:pt x="1070" y="3955"/>
                    <a:pt x="121" y="9670"/>
                  </a:cubicBezTo>
                  <a:cubicBezTo>
                    <a:pt x="121" y="10622"/>
                    <a:pt x="121" y="11575"/>
                    <a:pt x="121" y="11575"/>
                  </a:cubicBezTo>
                  <a:lnTo>
                    <a:pt x="121" y="43007"/>
                  </a:lnTo>
                  <a:cubicBezTo>
                    <a:pt x="-827" y="48722"/>
                    <a:pt x="3915" y="54437"/>
                    <a:pt x="9606" y="55390"/>
                  </a:cubicBezTo>
                  <a:cubicBezTo>
                    <a:pt x="10554" y="55390"/>
                    <a:pt x="11502" y="55390"/>
                    <a:pt x="11502" y="55390"/>
                  </a:cubicBezTo>
                  <a:lnTo>
                    <a:pt x="37110" y="55390"/>
                  </a:lnTo>
                  <a:lnTo>
                    <a:pt x="123415" y="310660"/>
                  </a:lnTo>
                  <a:cubicBezTo>
                    <a:pt x="125312" y="316375"/>
                    <a:pt x="131002" y="320185"/>
                    <a:pt x="136693" y="320185"/>
                  </a:cubicBezTo>
                  <a:lnTo>
                    <a:pt x="160403" y="320185"/>
                  </a:lnTo>
                  <a:cubicBezTo>
                    <a:pt x="166094" y="320185"/>
                    <a:pt x="171784" y="316375"/>
                    <a:pt x="173681" y="310660"/>
                  </a:cubicBezTo>
                  <a:lnTo>
                    <a:pt x="245760" y="101110"/>
                  </a:lnTo>
                  <a:lnTo>
                    <a:pt x="317839" y="310660"/>
                  </a:lnTo>
                  <a:cubicBezTo>
                    <a:pt x="319736" y="316375"/>
                    <a:pt x="325427" y="320185"/>
                    <a:pt x="331117" y="320185"/>
                  </a:cubicBezTo>
                  <a:lnTo>
                    <a:pt x="354828" y="320185"/>
                  </a:lnTo>
                  <a:cubicBezTo>
                    <a:pt x="360518" y="320185"/>
                    <a:pt x="366209" y="316375"/>
                    <a:pt x="368105" y="310660"/>
                  </a:cubicBezTo>
                  <a:lnTo>
                    <a:pt x="455359" y="55390"/>
                  </a:lnTo>
                  <a:lnTo>
                    <a:pt x="480966" y="55390"/>
                  </a:lnTo>
                  <a:cubicBezTo>
                    <a:pt x="486657" y="56342"/>
                    <a:pt x="492347" y="51580"/>
                    <a:pt x="493296" y="45865"/>
                  </a:cubicBezTo>
                  <a:cubicBezTo>
                    <a:pt x="493296" y="44912"/>
                    <a:pt x="493296" y="43960"/>
                    <a:pt x="493296" y="43960"/>
                  </a:cubicBezTo>
                  <a:lnTo>
                    <a:pt x="493296" y="12527"/>
                  </a:lnTo>
                  <a:cubicBezTo>
                    <a:pt x="494244" y="6812"/>
                    <a:pt x="489502" y="1097"/>
                    <a:pt x="483812" y="1097"/>
                  </a:cubicBezTo>
                  <a:cubicBezTo>
                    <a:pt x="483812" y="145"/>
                    <a:pt x="482863" y="145"/>
                    <a:pt x="481915" y="145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19" name="Friform 18">
              <a:extLst>
                <a:ext uri="{FF2B5EF4-FFF2-40B4-BE49-F238E27FC236}">
                  <a16:creationId xmlns:a16="http://schemas.microsoft.com/office/drawing/2014/main" id="{745AE3C7-C9A9-2EF9-FFC8-5211F3967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8279" y="2155238"/>
              <a:ext cx="279229" cy="588417"/>
            </a:xfrm>
            <a:custGeom>
              <a:avLst/>
              <a:gdLst>
                <a:gd name="connsiteX0" fmla="*/ 139538 w 151988"/>
                <a:gd name="connsiteY0" fmla="*/ 263012 h 320283"/>
                <a:gd name="connsiteX1" fmla="*/ 113931 w 151988"/>
                <a:gd name="connsiteY1" fmla="*/ 263012 h 320283"/>
                <a:gd name="connsiteX2" fmla="*/ 113931 w 151988"/>
                <a:gd name="connsiteY2" fmla="*/ 11552 h 320283"/>
                <a:gd name="connsiteX3" fmla="*/ 104447 w 151988"/>
                <a:gd name="connsiteY3" fmla="*/ 122 h 320283"/>
                <a:gd name="connsiteX4" fmla="*/ 102550 w 151988"/>
                <a:gd name="connsiteY4" fmla="*/ 122 h 320283"/>
                <a:gd name="connsiteX5" fmla="*/ 32367 w 151988"/>
                <a:gd name="connsiteY5" fmla="*/ 122 h 320283"/>
                <a:gd name="connsiteX6" fmla="*/ 20986 w 151988"/>
                <a:gd name="connsiteY6" fmla="*/ 9647 h 320283"/>
                <a:gd name="connsiteX7" fmla="*/ 20986 w 151988"/>
                <a:gd name="connsiteY7" fmla="*/ 12504 h 320283"/>
                <a:gd name="connsiteX8" fmla="*/ 20986 w 151988"/>
                <a:gd name="connsiteY8" fmla="*/ 43937 h 320283"/>
                <a:gd name="connsiteX9" fmla="*/ 30471 w 151988"/>
                <a:gd name="connsiteY9" fmla="*/ 56319 h 320283"/>
                <a:gd name="connsiteX10" fmla="*/ 33316 w 151988"/>
                <a:gd name="connsiteY10" fmla="*/ 56319 h 320283"/>
                <a:gd name="connsiteX11" fmla="*/ 58923 w 151988"/>
                <a:gd name="connsiteY11" fmla="*/ 56319 h 320283"/>
                <a:gd name="connsiteX12" fmla="*/ 58923 w 151988"/>
                <a:gd name="connsiteY12" fmla="*/ 263964 h 320283"/>
                <a:gd name="connsiteX13" fmla="*/ 12451 w 151988"/>
                <a:gd name="connsiteY13" fmla="*/ 263964 h 320283"/>
                <a:gd name="connsiteX14" fmla="*/ 121 w 151988"/>
                <a:gd name="connsiteY14" fmla="*/ 273489 h 320283"/>
                <a:gd name="connsiteX15" fmla="*/ 121 w 151988"/>
                <a:gd name="connsiteY15" fmla="*/ 276347 h 320283"/>
                <a:gd name="connsiteX16" fmla="*/ 121 w 151988"/>
                <a:gd name="connsiteY16" fmla="*/ 307780 h 320283"/>
                <a:gd name="connsiteX17" fmla="*/ 9606 w 151988"/>
                <a:gd name="connsiteY17" fmla="*/ 320162 h 320283"/>
                <a:gd name="connsiteX18" fmla="*/ 12451 w 151988"/>
                <a:gd name="connsiteY18" fmla="*/ 320162 h 320283"/>
                <a:gd name="connsiteX19" fmla="*/ 139538 w 151988"/>
                <a:gd name="connsiteY19" fmla="*/ 320162 h 320283"/>
                <a:gd name="connsiteX20" fmla="*/ 151867 w 151988"/>
                <a:gd name="connsiteY20" fmla="*/ 310637 h 320283"/>
                <a:gd name="connsiteX21" fmla="*/ 151867 w 151988"/>
                <a:gd name="connsiteY21" fmla="*/ 307780 h 320283"/>
                <a:gd name="connsiteX22" fmla="*/ 151867 w 151988"/>
                <a:gd name="connsiteY22" fmla="*/ 275394 h 320283"/>
                <a:gd name="connsiteX23" fmla="*/ 142383 w 151988"/>
                <a:gd name="connsiteY23" fmla="*/ 263012 h 320283"/>
                <a:gd name="connsiteX24" fmla="*/ 139538 w 151988"/>
                <a:gd name="connsiteY24" fmla="*/ 263012 h 32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1988" h="320283">
                  <a:moveTo>
                    <a:pt x="139538" y="263012"/>
                  </a:moveTo>
                  <a:lnTo>
                    <a:pt x="113931" y="263012"/>
                  </a:lnTo>
                  <a:lnTo>
                    <a:pt x="113931" y="11552"/>
                  </a:lnTo>
                  <a:cubicBezTo>
                    <a:pt x="114879" y="5837"/>
                    <a:pt x="110137" y="122"/>
                    <a:pt x="104447" y="122"/>
                  </a:cubicBezTo>
                  <a:cubicBezTo>
                    <a:pt x="103498" y="122"/>
                    <a:pt x="102550" y="122"/>
                    <a:pt x="102550" y="122"/>
                  </a:cubicBezTo>
                  <a:lnTo>
                    <a:pt x="32367" y="122"/>
                  </a:lnTo>
                  <a:cubicBezTo>
                    <a:pt x="26677" y="-831"/>
                    <a:pt x="20986" y="3932"/>
                    <a:pt x="20986" y="9647"/>
                  </a:cubicBezTo>
                  <a:cubicBezTo>
                    <a:pt x="20986" y="10599"/>
                    <a:pt x="20986" y="11552"/>
                    <a:pt x="20986" y="12504"/>
                  </a:cubicBezTo>
                  <a:lnTo>
                    <a:pt x="20986" y="43937"/>
                  </a:lnTo>
                  <a:cubicBezTo>
                    <a:pt x="20038" y="49652"/>
                    <a:pt x="24780" y="55367"/>
                    <a:pt x="30471" y="56319"/>
                  </a:cubicBezTo>
                  <a:cubicBezTo>
                    <a:pt x="31419" y="56319"/>
                    <a:pt x="32367" y="56319"/>
                    <a:pt x="33316" y="56319"/>
                  </a:cubicBezTo>
                  <a:lnTo>
                    <a:pt x="58923" y="56319"/>
                  </a:lnTo>
                  <a:lnTo>
                    <a:pt x="58923" y="263964"/>
                  </a:lnTo>
                  <a:lnTo>
                    <a:pt x="12451" y="263964"/>
                  </a:lnTo>
                  <a:cubicBezTo>
                    <a:pt x="6760" y="263012"/>
                    <a:pt x="1070" y="267774"/>
                    <a:pt x="121" y="273489"/>
                  </a:cubicBezTo>
                  <a:cubicBezTo>
                    <a:pt x="121" y="274442"/>
                    <a:pt x="121" y="275394"/>
                    <a:pt x="121" y="276347"/>
                  </a:cubicBezTo>
                  <a:lnTo>
                    <a:pt x="121" y="307780"/>
                  </a:lnTo>
                  <a:cubicBezTo>
                    <a:pt x="-827" y="313494"/>
                    <a:pt x="3915" y="319209"/>
                    <a:pt x="9606" y="320162"/>
                  </a:cubicBezTo>
                  <a:cubicBezTo>
                    <a:pt x="10554" y="320162"/>
                    <a:pt x="11502" y="320162"/>
                    <a:pt x="12451" y="320162"/>
                  </a:cubicBezTo>
                  <a:lnTo>
                    <a:pt x="139538" y="320162"/>
                  </a:lnTo>
                  <a:cubicBezTo>
                    <a:pt x="145228" y="321114"/>
                    <a:pt x="150919" y="316352"/>
                    <a:pt x="151867" y="310637"/>
                  </a:cubicBezTo>
                  <a:cubicBezTo>
                    <a:pt x="151867" y="309684"/>
                    <a:pt x="151867" y="308732"/>
                    <a:pt x="151867" y="307780"/>
                  </a:cubicBezTo>
                  <a:lnTo>
                    <a:pt x="151867" y="275394"/>
                  </a:lnTo>
                  <a:cubicBezTo>
                    <a:pt x="152816" y="269680"/>
                    <a:pt x="148074" y="263964"/>
                    <a:pt x="142383" y="263012"/>
                  </a:cubicBezTo>
                  <a:cubicBezTo>
                    <a:pt x="141435" y="263012"/>
                    <a:pt x="140486" y="263012"/>
                    <a:pt x="139538" y="263012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/>
            </a:p>
          </p:txBody>
        </p:sp>
        <p:sp>
          <p:nvSpPr>
            <p:cNvPr id="20" name="Friform 19">
              <a:extLst>
                <a:ext uri="{FF2B5EF4-FFF2-40B4-BE49-F238E27FC236}">
                  <a16:creationId xmlns:a16="http://schemas.microsoft.com/office/drawing/2014/main" id="{F73E0EFD-DA62-A30B-0255-226FE99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22746" y="2011745"/>
              <a:ext cx="439530" cy="740436"/>
            </a:xfrm>
            <a:custGeom>
              <a:avLst/>
              <a:gdLst>
                <a:gd name="connsiteX0" fmla="*/ 225844 w 239242"/>
                <a:gd name="connsiteY0" fmla="*/ 234437 h 403029"/>
                <a:gd name="connsiteX1" fmla="*/ 195494 w 239242"/>
                <a:gd name="connsiteY1" fmla="*/ 234437 h 403029"/>
                <a:gd name="connsiteX2" fmla="*/ 183165 w 239242"/>
                <a:gd name="connsiteY2" fmla="*/ 243962 h 403029"/>
                <a:gd name="connsiteX3" fmla="*/ 183165 w 239242"/>
                <a:gd name="connsiteY3" fmla="*/ 246819 h 403029"/>
                <a:gd name="connsiteX4" fmla="*/ 183165 w 239242"/>
                <a:gd name="connsiteY4" fmla="*/ 305874 h 403029"/>
                <a:gd name="connsiteX5" fmla="*/ 145229 w 239242"/>
                <a:gd name="connsiteY5" fmla="*/ 347785 h 403029"/>
                <a:gd name="connsiteX6" fmla="*/ 101602 w 239242"/>
                <a:gd name="connsiteY6" fmla="*/ 304922 h 403029"/>
                <a:gd name="connsiteX7" fmla="*/ 101602 w 239242"/>
                <a:gd name="connsiteY7" fmla="*/ 133472 h 403029"/>
                <a:gd name="connsiteX8" fmla="*/ 175578 w 239242"/>
                <a:gd name="connsiteY8" fmla="*/ 133472 h 403029"/>
                <a:gd name="connsiteX9" fmla="*/ 187907 w 239242"/>
                <a:gd name="connsiteY9" fmla="*/ 123947 h 403029"/>
                <a:gd name="connsiteX10" fmla="*/ 187907 w 239242"/>
                <a:gd name="connsiteY10" fmla="*/ 121089 h 403029"/>
                <a:gd name="connsiteX11" fmla="*/ 187907 w 239242"/>
                <a:gd name="connsiteY11" fmla="*/ 89657 h 403029"/>
                <a:gd name="connsiteX12" fmla="*/ 178423 w 239242"/>
                <a:gd name="connsiteY12" fmla="*/ 78227 h 403029"/>
                <a:gd name="connsiteX13" fmla="*/ 176526 w 239242"/>
                <a:gd name="connsiteY13" fmla="*/ 78227 h 403029"/>
                <a:gd name="connsiteX14" fmla="*/ 102550 w 239242"/>
                <a:gd name="connsiteY14" fmla="*/ 78227 h 403029"/>
                <a:gd name="connsiteX15" fmla="*/ 102550 w 239242"/>
                <a:gd name="connsiteY15" fmla="*/ 12504 h 403029"/>
                <a:gd name="connsiteX16" fmla="*/ 93066 w 239242"/>
                <a:gd name="connsiteY16" fmla="*/ 122 h 403029"/>
                <a:gd name="connsiteX17" fmla="*/ 90221 w 239242"/>
                <a:gd name="connsiteY17" fmla="*/ 122 h 403029"/>
                <a:gd name="connsiteX18" fmla="*/ 57975 w 239242"/>
                <a:gd name="connsiteY18" fmla="*/ 122 h 403029"/>
                <a:gd name="connsiteX19" fmla="*/ 45645 w 239242"/>
                <a:gd name="connsiteY19" fmla="*/ 9647 h 403029"/>
                <a:gd name="connsiteX20" fmla="*/ 45645 w 239242"/>
                <a:gd name="connsiteY20" fmla="*/ 12504 h 403029"/>
                <a:gd name="connsiteX21" fmla="*/ 45645 w 239242"/>
                <a:gd name="connsiteY21" fmla="*/ 79179 h 403029"/>
                <a:gd name="connsiteX22" fmla="*/ 11502 w 239242"/>
                <a:gd name="connsiteY22" fmla="*/ 79179 h 403029"/>
                <a:gd name="connsiteX23" fmla="*/ 121 w 239242"/>
                <a:gd name="connsiteY23" fmla="*/ 88704 h 403029"/>
                <a:gd name="connsiteX24" fmla="*/ 121 w 239242"/>
                <a:gd name="connsiteY24" fmla="*/ 90609 h 403029"/>
                <a:gd name="connsiteX25" fmla="*/ 121 w 239242"/>
                <a:gd name="connsiteY25" fmla="*/ 122042 h 403029"/>
                <a:gd name="connsiteX26" fmla="*/ 9606 w 239242"/>
                <a:gd name="connsiteY26" fmla="*/ 134424 h 403029"/>
                <a:gd name="connsiteX27" fmla="*/ 12451 w 239242"/>
                <a:gd name="connsiteY27" fmla="*/ 134424 h 403029"/>
                <a:gd name="connsiteX28" fmla="*/ 46594 w 239242"/>
                <a:gd name="connsiteY28" fmla="*/ 134424 h 403029"/>
                <a:gd name="connsiteX29" fmla="*/ 46594 w 239242"/>
                <a:gd name="connsiteY29" fmla="*/ 308732 h 403029"/>
                <a:gd name="connsiteX30" fmla="*/ 141435 w 239242"/>
                <a:gd name="connsiteY30" fmla="*/ 403029 h 403029"/>
                <a:gd name="connsiteX31" fmla="*/ 239121 w 239242"/>
                <a:gd name="connsiteY31" fmla="*/ 311589 h 403029"/>
                <a:gd name="connsiteX32" fmla="*/ 239121 w 239242"/>
                <a:gd name="connsiteY32" fmla="*/ 247772 h 403029"/>
                <a:gd name="connsiteX33" fmla="*/ 229637 w 239242"/>
                <a:gd name="connsiteY33" fmla="*/ 235389 h 403029"/>
                <a:gd name="connsiteX34" fmla="*/ 225844 w 239242"/>
                <a:gd name="connsiteY34" fmla="*/ 234437 h 40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242" h="403029">
                  <a:moveTo>
                    <a:pt x="225844" y="234437"/>
                  </a:moveTo>
                  <a:lnTo>
                    <a:pt x="195494" y="234437"/>
                  </a:lnTo>
                  <a:cubicBezTo>
                    <a:pt x="189804" y="233484"/>
                    <a:pt x="184113" y="238247"/>
                    <a:pt x="183165" y="243962"/>
                  </a:cubicBezTo>
                  <a:cubicBezTo>
                    <a:pt x="183165" y="244914"/>
                    <a:pt x="183165" y="245867"/>
                    <a:pt x="183165" y="246819"/>
                  </a:cubicBezTo>
                  <a:lnTo>
                    <a:pt x="183165" y="305874"/>
                  </a:lnTo>
                  <a:cubicBezTo>
                    <a:pt x="184113" y="327782"/>
                    <a:pt x="167042" y="346832"/>
                    <a:pt x="145229" y="347785"/>
                  </a:cubicBezTo>
                  <a:cubicBezTo>
                    <a:pt x="114879" y="347785"/>
                    <a:pt x="101602" y="335402"/>
                    <a:pt x="101602" y="304922"/>
                  </a:cubicBezTo>
                  <a:lnTo>
                    <a:pt x="101602" y="133472"/>
                  </a:lnTo>
                  <a:lnTo>
                    <a:pt x="175578" y="133472"/>
                  </a:lnTo>
                  <a:cubicBezTo>
                    <a:pt x="181268" y="134424"/>
                    <a:pt x="186959" y="129662"/>
                    <a:pt x="187907" y="123947"/>
                  </a:cubicBezTo>
                  <a:cubicBezTo>
                    <a:pt x="187907" y="122994"/>
                    <a:pt x="187907" y="122042"/>
                    <a:pt x="187907" y="121089"/>
                  </a:cubicBezTo>
                  <a:lnTo>
                    <a:pt x="187907" y="89657"/>
                  </a:lnTo>
                  <a:cubicBezTo>
                    <a:pt x="188855" y="83942"/>
                    <a:pt x="184113" y="78227"/>
                    <a:pt x="178423" y="78227"/>
                  </a:cubicBezTo>
                  <a:cubicBezTo>
                    <a:pt x="177474" y="78227"/>
                    <a:pt x="176526" y="78227"/>
                    <a:pt x="176526" y="78227"/>
                  </a:cubicBezTo>
                  <a:lnTo>
                    <a:pt x="102550" y="78227"/>
                  </a:lnTo>
                  <a:lnTo>
                    <a:pt x="102550" y="12504"/>
                  </a:lnTo>
                  <a:cubicBezTo>
                    <a:pt x="103498" y="6789"/>
                    <a:pt x="99705" y="1074"/>
                    <a:pt x="93066" y="122"/>
                  </a:cubicBezTo>
                  <a:cubicBezTo>
                    <a:pt x="92117" y="122"/>
                    <a:pt x="91169" y="122"/>
                    <a:pt x="90221" y="122"/>
                  </a:cubicBezTo>
                  <a:lnTo>
                    <a:pt x="57975" y="122"/>
                  </a:lnTo>
                  <a:cubicBezTo>
                    <a:pt x="52284" y="-831"/>
                    <a:pt x="46594" y="3932"/>
                    <a:pt x="45645" y="9647"/>
                  </a:cubicBezTo>
                  <a:cubicBezTo>
                    <a:pt x="45645" y="10599"/>
                    <a:pt x="45645" y="11552"/>
                    <a:pt x="45645" y="12504"/>
                  </a:cubicBezTo>
                  <a:lnTo>
                    <a:pt x="45645" y="79179"/>
                  </a:lnTo>
                  <a:lnTo>
                    <a:pt x="11502" y="79179"/>
                  </a:lnTo>
                  <a:cubicBezTo>
                    <a:pt x="5812" y="78227"/>
                    <a:pt x="121" y="82989"/>
                    <a:pt x="121" y="88704"/>
                  </a:cubicBezTo>
                  <a:cubicBezTo>
                    <a:pt x="121" y="89657"/>
                    <a:pt x="121" y="89657"/>
                    <a:pt x="121" y="90609"/>
                  </a:cubicBezTo>
                  <a:lnTo>
                    <a:pt x="121" y="122042"/>
                  </a:lnTo>
                  <a:cubicBezTo>
                    <a:pt x="-827" y="127757"/>
                    <a:pt x="3915" y="133472"/>
                    <a:pt x="9606" y="134424"/>
                  </a:cubicBezTo>
                  <a:cubicBezTo>
                    <a:pt x="10554" y="134424"/>
                    <a:pt x="11502" y="134424"/>
                    <a:pt x="12451" y="134424"/>
                  </a:cubicBezTo>
                  <a:lnTo>
                    <a:pt x="46594" y="134424"/>
                  </a:lnTo>
                  <a:lnTo>
                    <a:pt x="46594" y="308732"/>
                  </a:lnTo>
                  <a:cubicBezTo>
                    <a:pt x="46594" y="365882"/>
                    <a:pt x="83582" y="403029"/>
                    <a:pt x="141435" y="403029"/>
                  </a:cubicBezTo>
                  <a:cubicBezTo>
                    <a:pt x="201185" y="403029"/>
                    <a:pt x="239121" y="366835"/>
                    <a:pt x="239121" y="311589"/>
                  </a:cubicBezTo>
                  <a:lnTo>
                    <a:pt x="239121" y="247772"/>
                  </a:lnTo>
                  <a:cubicBezTo>
                    <a:pt x="240070" y="242057"/>
                    <a:pt x="235328" y="236342"/>
                    <a:pt x="229637" y="235389"/>
                  </a:cubicBezTo>
                  <a:cubicBezTo>
                    <a:pt x="228689" y="234437"/>
                    <a:pt x="227740" y="234437"/>
                    <a:pt x="225844" y="234437"/>
                  </a:cubicBezTo>
                </a:path>
              </a:pathLst>
            </a:custGeom>
            <a:grpFill/>
            <a:ln w="9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dirty="0"/>
            </a:p>
          </p:txBody>
        </p:sp>
      </p:grpSp>
      <p:pic>
        <p:nvPicPr>
          <p:cNvPr id="3" name="Grafikk 2" descr="Hej!/Hei!/Moi!">
            <a:extLst>
              <a:ext uri="{FF2B5EF4-FFF2-40B4-BE49-F238E27FC236}">
                <a16:creationId xmlns:a16="http://schemas.microsoft.com/office/drawing/2014/main" id="{A9190FAD-F090-61D3-2EB7-5AA8979C88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701" y="776256"/>
            <a:ext cx="5511800" cy="1982602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3EFD8DFE-C426-289F-D653-A6B966C1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13" b="3313"/>
          <a:stretch/>
        </p:blipFill>
        <p:spPr>
          <a:xfrm>
            <a:off x="360000" y="3330575"/>
            <a:ext cx="10800125" cy="2752725"/>
          </a:xfrm>
          <a:prstGeom prst="roundRect">
            <a:avLst>
              <a:gd name="adj" fmla="val 6568"/>
            </a:avLst>
          </a:prstGeom>
        </p:spPr>
      </p:pic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A53AB26-E466-4088-4785-1C9EB1AAD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534593" y="8386301"/>
            <a:ext cx="1619250" cy="191606"/>
          </a:xfrm>
        </p:spPr>
        <p:txBody>
          <a:bodyPr/>
          <a:lstStyle/>
          <a:p>
            <a:fld id="{7BDFB47C-6D65-EE4D-9D71-62C1F161C6ED}" type="datetime1">
              <a:rPr lang="nb-NO" noProof="0" smtClean="0"/>
              <a:t>22.10.2024</a:t>
            </a:fld>
            <a:endParaRPr lang="en-GB" noProof="0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DDECE7D4-5733-CF62-02D0-A8CB290AC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03382" y="83863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C849AFD-987B-9EC5-FF32-E4732AC8F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705725" y="83863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120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ck/Takk/Kiito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Knowit logo">
            <a:extLst>
              <a:ext uri="{FF2B5EF4-FFF2-40B4-BE49-F238E27FC236}">
                <a16:creationId xmlns:a16="http://schemas.microsoft.com/office/drawing/2014/main" id="{502F4FF9-3579-E5B9-A266-7B7376668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189" y="360362"/>
            <a:ext cx="880405" cy="200451"/>
          </a:xfrm>
          <a:custGeom>
            <a:avLst/>
            <a:gdLst>
              <a:gd name="connsiteX0" fmla="*/ 398366 w 880405"/>
              <a:gd name="connsiteY0" fmla="*/ 73090 h 200451"/>
              <a:gd name="connsiteX1" fmla="*/ 350865 w 880405"/>
              <a:gd name="connsiteY1" fmla="*/ 123860 h 200451"/>
              <a:gd name="connsiteX2" fmla="*/ 398802 w 880405"/>
              <a:gd name="connsiteY2" fmla="*/ 175504 h 200451"/>
              <a:gd name="connsiteX3" fmla="*/ 446739 w 880405"/>
              <a:gd name="connsiteY3" fmla="*/ 124735 h 200451"/>
              <a:gd name="connsiteX4" fmla="*/ 398366 w 880405"/>
              <a:gd name="connsiteY4" fmla="*/ 73090 h 200451"/>
              <a:gd name="connsiteX5" fmla="*/ 711699 w 880405"/>
              <a:gd name="connsiteY5" fmla="*/ 51207 h 200451"/>
              <a:gd name="connsiteX6" fmla="*/ 743947 w 880405"/>
              <a:gd name="connsiteY6" fmla="*/ 51207 h 200451"/>
              <a:gd name="connsiteX7" fmla="*/ 744819 w 880405"/>
              <a:gd name="connsiteY7" fmla="*/ 51207 h 200451"/>
              <a:gd name="connsiteX8" fmla="*/ 749177 w 880405"/>
              <a:gd name="connsiteY8" fmla="*/ 56459 h 200451"/>
              <a:gd name="connsiteX9" fmla="*/ 749177 w 880405"/>
              <a:gd name="connsiteY9" fmla="*/ 172003 h 200451"/>
              <a:gd name="connsiteX10" fmla="*/ 760943 w 880405"/>
              <a:gd name="connsiteY10" fmla="*/ 172003 h 200451"/>
              <a:gd name="connsiteX11" fmla="*/ 762251 w 880405"/>
              <a:gd name="connsiteY11" fmla="*/ 172003 h 200451"/>
              <a:gd name="connsiteX12" fmla="*/ 766608 w 880405"/>
              <a:gd name="connsiteY12" fmla="*/ 177692 h 200451"/>
              <a:gd name="connsiteX13" fmla="*/ 766608 w 880405"/>
              <a:gd name="connsiteY13" fmla="*/ 192573 h 200451"/>
              <a:gd name="connsiteX14" fmla="*/ 766608 w 880405"/>
              <a:gd name="connsiteY14" fmla="*/ 193886 h 200451"/>
              <a:gd name="connsiteX15" fmla="*/ 760943 w 880405"/>
              <a:gd name="connsiteY15" fmla="*/ 198262 h 200451"/>
              <a:gd name="connsiteX16" fmla="*/ 702547 w 880405"/>
              <a:gd name="connsiteY16" fmla="*/ 198262 h 200451"/>
              <a:gd name="connsiteX17" fmla="*/ 701240 w 880405"/>
              <a:gd name="connsiteY17" fmla="*/ 198262 h 200451"/>
              <a:gd name="connsiteX18" fmla="*/ 696882 w 880405"/>
              <a:gd name="connsiteY18" fmla="*/ 192573 h 200451"/>
              <a:gd name="connsiteX19" fmla="*/ 696882 w 880405"/>
              <a:gd name="connsiteY19" fmla="*/ 178130 h 200451"/>
              <a:gd name="connsiteX20" fmla="*/ 696882 w 880405"/>
              <a:gd name="connsiteY20" fmla="*/ 176817 h 200451"/>
              <a:gd name="connsiteX21" fmla="*/ 702547 w 880405"/>
              <a:gd name="connsiteY21" fmla="*/ 172440 h 200451"/>
              <a:gd name="connsiteX22" fmla="*/ 723901 w 880405"/>
              <a:gd name="connsiteY22" fmla="*/ 172440 h 200451"/>
              <a:gd name="connsiteX23" fmla="*/ 723901 w 880405"/>
              <a:gd name="connsiteY23" fmla="*/ 77029 h 200451"/>
              <a:gd name="connsiteX24" fmla="*/ 712135 w 880405"/>
              <a:gd name="connsiteY24" fmla="*/ 77029 h 200451"/>
              <a:gd name="connsiteX25" fmla="*/ 710827 w 880405"/>
              <a:gd name="connsiteY25" fmla="*/ 77029 h 200451"/>
              <a:gd name="connsiteX26" fmla="*/ 706469 w 880405"/>
              <a:gd name="connsiteY26" fmla="*/ 71340 h 200451"/>
              <a:gd name="connsiteX27" fmla="*/ 706469 w 880405"/>
              <a:gd name="connsiteY27" fmla="*/ 56896 h 200451"/>
              <a:gd name="connsiteX28" fmla="*/ 706469 w 880405"/>
              <a:gd name="connsiteY28" fmla="*/ 55584 h 200451"/>
              <a:gd name="connsiteX29" fmla="*/ 711699 w 880405"/>
              <a:gd name="connsiteY29" fmla="*/ 51207 h 200451"/>
              <a:gd name="connsiteX30" fmla="*/ 474193 w 880405"/>
              <a:gd name="connsiteY30" fmla="*/ 50770 h 200451"/>
              <a:gd name="connsiteX31" fmla="*/ 524745 w 880405"/>
              <a:gd name="connsiteY31" fmla="*/ 50770 h 200451"/>
              <a:gd name="connsiteX32" fmla="*/ 526052 w 880405"/>
              <a:gd name="connsiteY32" fmla="*/ 50770 h 200451"/>
              <a:gd name="connsiteX33" fmla="*/ 530410 w 880405"/>
              <a:gd name="connsiteY33" fmla="*/ 56022 h 200451"/>
              <a:gd name="connsiteX34" fmla="*/ 530410 w 880405"/>
              <a:gd name="connsiteY34" fmla="*/ 70464 h 200451"/>
              <a:gd name="connsiteX35" fmla="*/ 530410 w 880405"/>
              <a:gd name="connsiteY35" fmla="*/ 71778 h 200451"/>
              <a:gd name="connsiteX36" fmla="*/ 524745 w 880405"/>
              <a:gd name="connsiteY36" fmla="*/ 76154 h 200451"/>
              <a:gd name="connsiteX37" fmla="*/ 513414 w 880405"/>
              <a:gd name="connsiteY37" fmla="*/ 76154 h 200451"/>
              <a:gd name="connsiteX38" fmla="*/ 537383 w 880405"/>
              <a:gd name="connsiteY38" fmla="*/ 154059 h 200451"/>
              <a:gd name="connsiteX39" fmla="*/ 570938 w 880405"/>
              <a:gd name="connsiteY39" fmla="*/ 55146 h 200451"/>
              <a:gd name="connsiteX40" fmla="*/ 577039 w 880405"/>
              <a:gd name="connsiteY40" fmla="*/ 50770 h 200451"/>
              <a:gd name="connsiteX41" fmla="*/ 587062 w 880405"/>
              <a:gd name="connsiteY41" fmla="*/ 50770 h 200451"/>
              <a:gd name="connsiteX42" fmla="*/ 593163 w 880405"/>
              <a:gd name="connsiteY42" fmla="*/ 55146 h 200451"/>
              <a:gd name="connsiteX43" fmla="*/ 627155 w 880405"/>
              <a:gd name="connsiteY43" fmla="*/ 154059 h 200451"/>
              <a:gd name="connsiteX44" fmla="*/ 651124 w 880405"/>
              <a:gd name="connsiteY44" fmla="*/ 76592 h 200451"/>
              <a:gd name="connsiteX45" fmla="*/ 639793 w 880405"/>
              <a:gd name="connsiteY45" fmla="*/ 76592 h 200451"/>
              <a:gd name="connsiteX46" fmla="*/ 638486 w 880405"/>
              <a:gd name="connsiteY46" fmla="*/ 76592 h 200451"/>
              <a:gd name="connsiteX47" fmla="*/ 634128 w 880405"/>
              <a:gd name="connsiteY47" fmla="*/ 70902 h 200451"/>
              <a:gd name="connsiteX48" fmla="*/ 634128 w 880405"/>
              <a:gd name="connsiteY48" fmla="*/ 56459 h 200451"/>
              <a:gd name="connsiteX49" fmla="*/ 634128 w 880405"/>
              <a:gd name="connsiteY49" fmla="*/ 55146 h 200451"/>
              <a:gd name="connsiteX50" fmla="*/ 639793 w 880405"/>
              <a:gd name="connsiteY50" fmla="*/ 50770 h 200451"/>
              <a:gd name="connsiteX51" fmla="*/ 689909 w 880405"/>
              <a:gd name="connsiteY51" fmla="*/ 50770 h 200451"/>
              <a:gd name="connsiteX52" fmla="*/ 690781 w 880405"/>
              <a:gd name="connsiteY52" fmla="*/ 51207 h 200451"/>
              <a:gd name="connsiteX53" fmla="*/ 695138 w 880405"/>
              <a:gd name="connsiteY53" fmla="*/ 56459 h 200451"/>
              <a:gd name="connsiteX54" fmla="*/ 695138 w 880405"/>
              <a:gd name="connsiteY54" fmla="*/ 70902 h 200451"/>
              <a:gd name="connsiteX55" fmla="*/ 695138 w 880405"/>
              <a:gd name="connsiteY55" fmla="*/ 71778 h 200451"/>
              <a:gd name="connsiteX56" fmla="*/ 689473 w 880405"/>
              <a:gd name="connsiteY56" fmla="*/ 76154 h 200451"/>
              <a:gd name="connsiteX57" fmla="*/ 677707 w 880405"/>
              <a:gd name="connsiteY57" fmla="*/ 76154 h 200451"/>
              <a:gd name="connsiteX58" fmla="*/ 637614 w 880405"/>
              <a:gd name="connsiteY58" fmla="*/ 193449 h 200451"/>
              <a:gd name="connsiteX59" fmla="*/ 631513 w 880405"/>
              <a:gd name="connsiteY59" fmla="*/ 197825 h 200451"/>
              <a:gd name="connsiteX60" fmla="*/ 620618 w 880405"/>
              <a:gd name="connsiteY60" fmla="*/ 197825 h 200451"/>
              <a:gd name="connsiteX61" fmla="*/ 614517 w 880405"/>
              <a:gd name="connsiteY61" fmla="*/ 193449 h 200451"/>
              <a:gd name="connsiteX62" fmla="*/ 581397 w 880405"/>
              <a:gd name="connsiteY62" fmla="*/ 97162 h 200451"/>
              <a:gd name="connsiteX63" fmla="*/ 548277 w 880405"/>
              <a:gd name="connsiteY63" fmla="*/ 193449 h 200451"/>
              <a:gd name="connsiteX64" fmla="*/ 542176 w 880405"/>
              <a:gd name="connsiteY64" fmla="*/ 197825 h 200451"/>
              <a:gd name="connsiteX65" fmla="*/ 531282 w 880405"/>
              <a:gd name="connsiteY65" fmla="*/ 197825 h 200451"/>
              <a:gd name="connsiteX66" fmla="*/ 525180 w 880405"/>
              <a:gd name="connsiteY66" fmla="*/ 193449 h 200451"/>
              <a:gd name="connsiteX67" fmla="*/ 485524 w 880405"/>
              <a:gd name="connsiteY67" fmla="*/ 76154 h 200451"/>
              <a:gd name="connsiteX68" fmla="*/ 473757 w 880405"/>
              <a:gd name="connsiteY68" fmla="*/ 76154 h 200451"/>
              <a:gd name="connsiteX69" fmla="*/ 472886 w 880405"/>
              <a:gd name="connsiteY69" fmla="*/ 76154 h 200451"/>
              <a:gd name="connsiteX70" fmla="*/ 468528 w 880405"/>
              <a:gd name="connsiteY70" fmla="*/ 70464 h 200451"/>
              <a:gd name="connsiteX71" fmla="*/ 468528 w 880405"/>
              <a:gd name="connsiteY71" fmla="*/ 56022 h 200451"/>
              <a:gd name="connsiteX72" fmla="*/ 468528 w 880405"/>
              <a:gd name="connsiteY72" fmla="*/ 55146 h 200451"/>
              <a:gd name="connsiteX73" fmla="*/ 474193 w 880405"/>
              <a:gd name="connsiteY73" fmla="*/ 50770 h 200451"/>
              <a:gd name="connsiteX74" fmla="*/ 247583 w 880405"/>
              <a:gd name="connsiteY74" fmla="*/ 48143 h 200451"/>
              <a:gd name="connsiteX75" fmla="*/ 307286 w 880405"/>
              <a:gd name="connsiteY75" fmla="*/ 109416 h 200451"/>
              <a:gd name="connsiteX76" fmla="*/ 307286 w 880405"/>
              <a:gd name="connsiteY76" fmla="*/ 172003 h 200451"/>
              <a:gd name="connsiteX77" fmla="*/ 319053 w 880405"/>
              <a:gd name="connsiteY77" fmla="*/ 172003 h 200451"/>
              <a:gd name="connsiteX78" fmla="*/ 320796 w 880405"/>
              <a:gd name="connsiteY78" fmla="*/ 172003 h 200451"/>
              <a:gd name="connsiteX79" fmla="*/ 325153 w 880405"/>
              <a:gd name="connsiteY79" fmla="*/ 177692 h 200451"/>
              <a:gd name="connsiteX80" fmla="*/ 325153 w 880405"/>
              <a:gd name="connsiteY80" fmla="*/ 192573 h 200451"/>
              <a:gd name="connsiteX81" fmla="*/ 325153 w 880405"/>
              <a:gd name="connsiteY81" fmla="*/ 193886 h 200451"/>
              <a:gd name="connsiteX82" fmla="*/ 319488 w 880405"/>
              <a:gd name="connsiteY82" fmla="*/ 198262 h 200451"/>
              <a:gd name="connsiteX83" fmla="*/ 270680 w 880405"/>
              <a:gd name="connsiteY83" fmla="*/ 198262 h 200451"/>
              <a:gd name="connsiteX84" fmla="*/ 269373 w 880405"/>
              <a:gd name="connsiteY84" fmla="*/ 198262 h 200451"/>
              <a:gd name="connsiteX85" fmla="*/ 265014 w 880405"/>
              <a:gd name="connsiteY85" fmla="*/ 192573 h 200451"/>
              <a:gd name="connsiteX86" fmla="*/ 265014 w 880405"/>
              <a:gd name="connsiteY86" fmla="*/ 178130 h 200451"/>
              <a:gd name="connsiteX87" fmla="*/ 265014 w 880405"/>
              <a:gd name="connsiteY87" fmla="*/ 176817 h 200451"/>
              <a:gd name="connsiteX88" fmla="*/ 270244 w 880405"/>
              <a:gd name="connsiteY88" fmla="*/ 172003 h 200451"/>
              <a:gd name="connsiteX89" fmla="*/ 282011 w 880405"/>
              <a:gd name="connsiteY89" fmla="*/ 172003 h 200451"/>
              <a:gd name="connsiteX90" fmla="*/ 282011 w 880405"/>
              <a:gd name="connsiteY90" fmla="*/ 112042 h 200451"/>
              <a:gd name="connsiteX91" fmla="*/ 246276 w 880405"/>
              <a:gd name="connsiteY91" fmla="*/ 72652 h 200451"/>
              <a:gd name="connsiteX92" fmla="*/ 206619 w 880405"/>
              <a:gd name="connsiteY92" fmla="*/ 113793 h 200451"/>
              <a:gd name="connsiteX93" fmla="*/ 206619 w 880405"/>
              <a:gd name="connsiteY93" fmla="*/ 172003 h 200451"/>
              <a:gd name="connsiteX94" fmla="*/ 217949 w 880405"/>
              <a:gd name="connsiteY94" fmla="*/ 172003 h 200451"/>
              <a:gd name="connsiteX95" fmla="*/ 219257 w 880405"/>
              <a:gd name="connsiteY95" fmla="*/ 172003 h 200451"/>
              <a:gd name="connsiteX96" fmla="*/ 223615 w 880405"/>
              <a:gd name="connsiteY96" fmla="*/ 177692 h 200451"/>
              <a:gd name="connsiteX97" fmla="*/ 223615 w 880405"/>
              <a:gd name="connsiteY97" fmla="*/ 192573 h 200451"/>
              <a:gd name="connsiteX98" fmla="*/ 223615 w 880405"/>
              <a:gd name="connsiteY98" fmla="*/ 193448 h 200451"/>
              <a:gd name="connsiteX99" fmla="*/ 217949 w 880405"/>
              <a:gd name="connsiteY99" fmla="*/ 197825 h 200451"/>
              <a:gd name="connsiteX100" fmla="*/ 169141 w 880405"/>
              <a:gd name="connsiteY100" fmla="*/ 197825 h 200451"/>
              <a:gd name="connsiteX101" fmla="*/ 168270 w 880405"/>
              <a:gd name="connsiteY101" fmla="*/ 197825 h 200451"/>
              <a:gd name="connsiteX102" fmla="*/ 163476 w 880405"/>
              <a:gd name="connsiteY102" fmla="*/ 192573 h 200451"/>
              <a:gd name="connsiteX103" fmla="*/ 163476 w 880405"/>
              <a:gd name="connsiteY103" fmla="*/ 178130 h 200451"/>
              <a:gd name="connsiteX104" fmla="*/ 163476 w 880405"/>
              <a:gd name="connsiteY104" fmla="*/ 176817 h 200451"/>
              <a:gd name="connsiteX105" fmla="*/ 169141 w 880405"/>
              <a:gd name="connsiteY105" fmla="*/ 172440 h 200451"/>
              <a:gd name="connsiteX106" fmla="*/ 180907 w 880405"/>
              <a:gd name="connsiteY106" fmla="*/ 172440 h 200451"/>
              <a:gd name="connsiteX107" fmla="*/ 180907 w 880405"/>
              <a:gd name="connsiteY107" fmla="*/ 77029 h 200451"/>
              <a:gd name="connsiteX108" fmla="*/ 169141 w 880405"/>
              <a:gd name="connsiteY108" fmla="*/ 77029 h 200451"/>
              <a:gd name="connsiteX109" fmla="*/ 167834 w 880405"/>
              <a:gd name="connsiteY109" fmla="*/ 77029 h 200451"/>
              <a:gd name="connsiteX110" fmla="*/ 163476 w 880405"/>
              <a:gd name="connsiteY110" fmla="*/ 71340 h 200451"/>
              <a:gd name="connsiteX111" fmla="*/ 163476 w 880405"/>
              <a:gd name="connsiteY111" fmla="*/ 56897 h 200451"/>
              <a:gd name="connsiteX112" fmla="*/ 163476 w 880405"/>
              <a:gd name="connsiteY112" fmla="*/ 55584 h 200451"/>
              <a:gd name="connsiteX113" fmla="*/ 169141 w 880405"/>
              <a:gd name="connsiteY113" fmla="*/ 51207 h 200451"/>
              <a:gd name="connsiteX114" fmla="*/ 200518 w 880405"/>
              <a:gd name="connsiteY114" fmla="*/ 51207 h 200451"/>
              <a:gd name="connsiteX115" fmla="*/ 201825 w 880405"/>
              <a:gd name="connsiteY115" fmla="*/ 51207 h 200451"/>
              <a:gd name="connsiteX116" fmla="*/ 206183 w 880405"/>
              <a:gd name="connsiteY116" fmla="*/ 56459 h 200451"/>
              <a:gd name="connsiteX117" fmla="*/ 206183 w 880405"/>
              <a:gd name="connsiteY117" fmla="*/ 63462 h 200451"/>
              <a:gd name="connsiteX118" fmla="*/ 247583 w 880405"/>
              <a:gd name="connsiteY118" fmla="*/ 48143 h 200451"/>
              <a:gd name="connsiteX119" fmla="*/ 398802 w 880405"/>
              <a:gd name="connsiteY119" fmla="*/ 48143 h 200451"/>
              <a:gd name="connsiteX120" fmla="*/ 400545 w 880405"/>
              <a:gd name="connsiteY120" fmla="*/ 48581 h 200451"/>
              <a:gd name="connsiteX121" fmla="*/ 473322 w 880405"/>
              <a:gd name="connsiteY121" fmla="*/ 124297 h 200451"/>
              <a:gd name="connsiteX122" fmla="*/ 473322 w 880405"/>
              <a:gd name="connsiteY122" fmla="*/ 125610 h 200451"/>
              <a:gd name="connsiteX123" fmla="*/ 398366 w 880405"/>
              <a:gd name="connsiteY123" fmla="*/ 200451 h 200451"/>
              <a:gd name="connsiteX124" fmla="*/ 397059 w 880405"/>
              <a:gd name="connsiteY124" fmla="*/ 200451 h 200451"/>
              <a:gd name="connsiteX125" fmla="*/ 324282 w 880405"/>
              <a:gd name="connsiteY125" fmla="*/ 124735 h 200451"/>
              <a:gd name="connsiteX126" fmla="*/ 324282 w 880405"/>
              <a:gd name="connsiteY126" fmla="*/ 122984 h 200451"/>
              <a:gd name="connsiteX127" fmla="*/ 398802 w 880405"/>
              <a:gd name="connsiteY127" fmla="*/ 48143 h 200451"/>
              <a:gd name="connsiteX128" fmla="*/ 797114 w 880405"/>
              <a:gd name="connsiteY128" fmla="*/ 15319 h 200451"/>
              <a:gd name="connsiteX129" fmla="*/ 811931 w 880405"/>
              <a:gd name="connsiteY129" fmla="*/ 15319 h 200451"/>
              <a:gd name="connsiteX130" fmla="*/ 813238 w 880405"/>
              <a:gd name="connsiteY130" fmla="*/ 15319 h 200451"/>
              <a:gd name="connsiteX131" fmla="*/ 817596 w 880405"/>
              <a:gd name="connsiteY131" fmla="*/ 21008 h 200451"/>
              <a:gd name="connsiteX132" fmla="*/ 817596 w 880405"/>
              <a:gd name="connsiteY132" fmla="*/ 51208 h 200451"/>
              <a:gd name="connsiteX133" fmla="*/ 851588 w 880405"/>
              <a:gd name="connsiteY133" fmla="*/ 51208 h 200451"/>
              <a:gd name="connsiteX134" fmla="*/ 852459 w 880405"/>
              <a:gd name="connsiteY134" fmla="*/ 51208 h 200451"/>
              <a:gd name="connsiteX135" fmla="*/ 856817 w 880405"/>
              <a:gd name="connsiteY135" fmla="*/ 56460 h 200451"/>
              <a:gd name="connsiteX136" fmla="*/ 856817 w 880405"/>
              <a:gd name="connsiteY136" fmla="*/ 70902 h 200451"/>
              <a:gd name="connsiteX137" fmla="*/ 856817 w 880405"/>
              <a:gd name="connsiteY137" fmla="*/ 72215 h 200451"/>
              <a:gd name="connsiteX138" fmla="*/ 851152 w 880405"/>
              <a:gd name="connsiteY138" fmla="*/ 76592 h 200451"/>
              <a:gd name="connsiteX139" fmla="*/ 817160 w 880405"/>
              <a:gd name="connsiteY139" fmla="*/ 76592 h 200451"/>
              <a:gd name="connsiteX140" fmla="*/ 817160 w 880405"/>
              <a:gd name="connsiteY140" fmla="*/ 155372 h 200451"/>
              <a:gd name="connsiteX141" fmla="*/ 837207 w 880405"/>
              <a:gd name="connsiteY141" fmla="*/ 175067 h 200451"/>
              <a:gd name="connsiteX142" fmla="*/ 854638 w 880405"/>
              <a:gd name="connsiteY142" fmla="*/ 155809 h 200451"/>
              <a:gd name="connsiteX143" fmla="*/ 854638 w 880405"/>
              <a:gd name="connsiteY143" fmla="*/ 128674 h 200451"/>
              <a:gd name="connsiteX144" fmla="*/ 854638 w 880405"/>
              <a:gd name="connsiteY144" fmla="*/ 127361 h 200451"/>
              <a:gd name="connsiteX145" fmla="*/ 860303 w 880405"/>
              <a:gd name="connsiteY145" fmla="*/ 122985 h 200451"/>
              <a:gd name="connsiteX146" fmla="*/ 874249 w 880405"/>
              <a:gd name="connsiteY146" fmla="*/ 122985 h 200451"/>
              <a:gd name="connsiteX147" fmla="*/ 875992 w 880405"/>
              <a:gd name="connsiteY147" fmla="*/ 123422 h 200451"/>
              <a:gd name="connsiteX148" fmla="*/ 880349 w 880405"/>
              <a:gd name="connsiteY148" fmla="*/ 129112 h 200451"/>
              <a:gd name="connsiteX149" fmla="*/ 880349 w 880405"/>
              <a:gd name="connsiteY149" fmla="*/ 158435 h 200451"/>
              <a:gd name="connsiteX150" fmla="*/ 835463 w 880405"/>
              <a:gd name="connsiteY150" fmla="*/ 200451 h 200451"/>
              <a:gd name="connsiteX151" fmla="*/ 791885 w 880405"/>
              <a:gd name="connsiteY151" fmla="*/ 157122 h 200451"/>
              <a:gd name="connsiteX152" fmla="*/ 791885 w 880405"/>
              <a:gd name="connsiteY152" fmla="*/ 77030 h 200451"/>
              <a:gd name="connsiteX153" fmla="*/ 776196 w 880405"/>
              <a:gd name="connsiteY153" fmla="*/ 77030 h 200451"/>
              <a:gd name="connsiteX154" fmla="*/ 774889 w 880405"/>
              <a:gd name="connsiteY154" fmla="*/ 77030 h 200451"/>
              <a:gd name="connsiteX155" fmla="*/ 770531 w 880405"/>
              <a:gd name="connsiteY155" fmla="*/ 71340 h 200451"/>
              <a:gd name="connsiteX156" fmla="*/ 770531 w 880405"/>
              <a:gd name="connsiteY156" fmla="*/ 56897 h 200451"/>
              <a:gd name="connsiteX157" fmla="*/ 770531 w 880405"/>
              <a:gd name="connsiteY157" fmla="*/ 56022 h 200451"/>
              <a:gd name="connsiteX158" fmla="*/ 775760 w 880405"/>
              <a:gd name="connsiteY158" fmla="*/ 51645 h 200451"/>
              <a:gd name="connsiteX159" fmla="*/ 791449 w 880405"/>
              <a:gd name="connsiteY159" fmla="*/ 51645 h 200451"/>
              <a:gd name="connsiteX160" fmla="*/ 791449 w 880405"/>
              <a:gd name="connsiteY160" fmla="*/ 21008 h 200451"/>
              <a:gd name="connsiteX161" fmla="*/ 791449 w 880405"/>
              <a:gd name="connsiteY161" fmla="*/ 19696 h 200451"/>
              <a:gd name="connsiteX162" fmla="*/ 797114 w 880405"/>
              <a:gd name="connsiteY162" fmla="*/ 15319 h 200451"/>
              <a:gd name="connsiteX163" fmla="*/ 5720 w 880405"/>
              <a:gd name="connsiteY163" fmla="*/ 14881 h 200451"/>
              <a:gd name="connsiteX164" fmla="*/ 37968 w 880405"/>
              <a:gd name="connsiteY164" fmla="*/ 14881 h 200451"/>
              <a:gd name="connsiteX165" fmla="*/ 39276 w 880405"/>
              <a:gd name="connsiteY165" fmla="*/ 14881 h 200451"/>
              <a:gd name="connsiteX166" fmla="*/ 43634 w 880405"/>
              <a:gd name="connsiteY166" fmla="*/ 20570 h 200451"/>
              <a:gd name="connsiteX167" fmla="*/ 43634 w 880405"/>
              <a:gd name="connsiteY167" fmla="*/ 126924 h 200451"/>
              <a:gd name="connsiteX168" fmla="*/ 110745 w 880405"/>
              <a:gd name="connsiteY168" fmla="*/ 59085 h 200451"/>
              <a:gd name="connsiteX169" fmla="*/ 125562 w 880405"/>
              <a:gd name="connsiteY169" fmla="*/ 50770 h 200451"/>
              <a:gd name="connsiteX170" fmla="*/ 146480 w 880405"/>
              <a:gd name="connsiteY170" fmla="*/ 50770 h 200451"/>
              <a:gd name="connsiteX171" fmla="*/ 146915 w 880405"/>
              <a:gd name="connsiteY171" fmla="*/ 50332 h 200451"/>
              <a:gd name="connsiteX172" fmla="*/ 151273 w 880405"/>
              <a:gd name="connsiteY172" fmla="*/ 56022 h 200451"/>
              <a:gd name="connsiteX173" fmla="*/ 151273 w 880405"/>
              <a:gd name="connsiteY173" fmla="*/ 70902 h 200451"/>
              <a:gd name="connsiteX174" fmla="*/ 151273 w 880405"/>
              <a:gd name="connsiteY174" fmla="*/ 71778 h 200451"/>
              <a:gd name="connsiteX175" fmla="*/ 146044 w 880405"/>
              <a:gd name="connsiteY175" fmla="*/ 76154 h 200451"/>
              <a:gd name="connsiteX176" fmla="*/ 126434 w 880405"/>
              <a:gd name="connsiteY176" fmla="*/ 76154 h 200451"/>
              <a:gd name="connsiteX177" fmla="*/ 86341 w 880405"/>
              <a:gd name="connsiteY177" fmla="*/ 117295 h 200451"/>
              <a:gd name="connsiteX178" fmla="*/ 130356 w 880405"/>
              <a:gd name="connsiteY178" fmla="*/ 172003 h 200451"/>
              <a:gd name="connsiteX179" fmla="*/ 146044 w 880405"/>
              <a:gd name="connsiteY179" fmla="*/ 172003 h 200451"/>
              <a:gd name="connsiteX180" fmla="*/ 147352 w 880405"/>
              <a:gd name="connsiteY180" fmla="*/ 172003 h 200451"/>
              <a:gd name="connsiteX181" fmla="*/ 151709 w 880405"/>
              <a:gd name="connsiteY181" fmla="*/ 177693 h 200451"/>
              <a:gd name="connsiteX182" fmla="*/ 151709 w 880405"/>
              <a:gd name="connsiteY182" fmla="*/ 191260 h 200451"/>
              <a:gd name="connsiteX183" fmla="*/ 151709 w 880405"/>
              <a:gd name="connsiteY183" fmla="*/ 192573 h 200451"/>
              <a:gd name="connsiteX184" fmla="*/ 146480 w 880405"/>
              <a:gd name="connsiteY184" fmla="*/ 196950 h 200451"/>
              <a:gd name="connsiteX185" fmla="*/ 127305 w 880405"/>
              <a:gd name="connsiteY185" fmla="*/ 196950 h 200451"/>
              <a:gd name="connsiteX186" fmla="*/ 112924 w 880405"/>
              <a:gd name="connsiteY186" fmla="*/ 189510 h 200451"/>
              <a:gd name="connsiteX187" fmla="*/ 68474 w 880405"/>
              <a:gd name="connsiteY187" fmla="*/ 135239 h 200451"/>
              <a:gd name="connsiteX188" fmla="*/ 43198 w 880405"/>
              <a:gd name="connsiteY188" fmla="*/ 161061 h 200451"/>
              <a:gd name="connsiteX189" fmla="*/ 43198 w 880405"/>
              <a:gd name="connsiteY189" fmla="*/ 172003 h 200451"/>
              <a:gd name="connsiteX190" fmla="*/ 54528 w 880405"/>
              <a:gd name="connsiteY190" fmla="*/ 172003 h 200451"/>
              <a:gd name="connsiteX191" fmla="*/ 55836 w 880405"/>
              <a:gd name="connsiteY191" fmla="*/ 172003 h 200451"/>
              <a:gd name="connsiteX192" fmla="*/ 60194 w 880405"/>
              <a:gd name="connsiteY192" fmla="*/ 177693 h 200451"/>
              <a:gd name="connsiteX193" fmla="*/ 60194 w 880405"/>
              <a:gd name="connsiteY193" fmla="*/ 192573 h 200451"/>
              <a:gd name="connsiteX194" fmla="*/ 60194 w 880405"/>
              <a:gd name="connsiteY194" fmla="*/ 193886 h 200451"/>
              <a:gd name="connsiteX195" fmla="*/ 54528 w 880405"/>
              <a:gd name="connsiteY195" fmla="*/ 197825 h 200451"/>
              <a:gd name="connsiteX196" fmla="*/ 5720 w 880405"/>
              <a:gd name="connsiteY196" fmla="*/ 197825 h 200451"/>
              <a:gd name="connsiteX197" fmla="*/ 4413 w 880405"/>
              <a:gd name="connsiteY197" fmla="*/ 197825 h 200451"/>
              <a:gd name="connsiteX198" fmla="*/ 55 w 880405"/>
              <a:gd name="connsiteY198" fmla="*/ 192136 h 200451"/>
              <a:gd name="connsiteX199" fmla="*/ 55 w 880405"/>
              <a:gd name="connsiteY199" fmla="*/ 177693 h 200451"/>
              <a:gd name="connsiteX200" fmla="*/ 55 w 880405"/>
              <a:gd name="connsiteY200" fmla="*/ 176380 h 200451"/>
              <a:gd name="connsiteX201" fmla="*/ 5720 w 880405"/>
              <a:gd name="connsiteY201" fmla="*/ 172003 h 200451"/>
              <a:gd name="connsiteX202" fmla="*/ 17486 w 880405"/>
              <a:gd name="connsiteY202" fmla="*/ 172003 h 200451"/>
              <a:gd name="connsiteX203" fmla="*/ 17486 w 880405"/>
              <a:gd name="connsiteY203" fmla="*/ 40703 h 200451"/>
              <a:gd name="connsiteX204" fmla="*/ 5720 w 880405"/>
              <a:gd name="connsiteY204" fmla="*/ 40703 h 200451"/>
              <a:gd name="connsiteX205" fmla="*/ 4413 w 880405"/>
              <a:gd name="connsiteY205" fmla="*/ 40703 h 200451"/>
              <a:gd name="connsiteX206" fmla="*/ 55 w 880405"/>
              <a:gd name="connsiteY206" fmla="*/ 35014 h 200451"/>
              <a:gd name="connsiteX207" fmla="*/ 55 w 880405"/>
              <a:gd name="connsiteY207" fmla="*/ 20570 h 200451"/>
              <a:gd name="connsiteX208" fmla="*/ 55 w 880405"/>
              <a:gd name="connsiteY208" fmla="*/ 19258 h 200451"/>
              <a:gd name="connsiteX209" fmla="*/ 5720 w 880405"/>
              <a:gd name="connsiteY209" fmla="*/ 14881 h 200451"/>
              <a:gd name="connsiteX210" fmla="*/ 735667 w 880405"/>
              <a:gd name="connsiteY210" fmla="*/ 0 h 200451"/>
              <a:gd name="connsiteX211" fmla="*/ 751791 w 880405"/>
              <a:gd name="connsiteY211" fmla="*/ 16194 h 200451"/>
              <a:gd name="connsiteX212" fmla="*/ 735667 w 880405"/>
              <a:gd name="connsiteY212" fmla="*/ 32387 h 200451"/>
              <a:gd name="connsiteX213" fmla="*/ 719543 w 880405"/>
              <a:gd name="connsiteY213" fmla="*/ 16194 h 200451"/>
              <a:gd name="connsiteX214" fmla="*/ 735667 w 880405"/>
              <a:gd name="connsiteY214" fmla="*/ 0 h 20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880405" h="200451">
                <a:moveTo>
                  <a:pt x="398366" y="73090"/>
                </a:moveTo>
                <a:cubicBezTo>
                  <a:pt x="371348" y="73090"/>
                  <a:pt x="350865" y="94973"/>
                  <a:pt x="350865" y="123860"/>
                </a:cubicBezTo>
                <a:cubicBezTo>
                  <a:pt x="350865" y="152746"/>
                  <a:pt x="371783" y="175504"/>
                  <a:pt x="398802" y="175504"/>
                </a:cubicBezTo>
                <a:cubicBezTo>
                  <a:pt x="425821" y="175504"/>
                  <a:pt x="446739" y="153621"/>
                  <a:pt x="446739" y="124735"/>
                </a:cubicBezTo>
                <a:cubicBezTo>
                  <a:pt x="446739" y="95849"/>
                  <a:pt x="425385" y="73090"/>
                  <a:pt x="398366" y="73090"/>
                </a:cubicBezTo>
                <a:close/>
                <a:moveTo>
                  <a:pt x="711699" y="51207"/>
                </a:moveTo>
                <a:lnTo>
                  <a:pt x="743947" y="51207"/>
                </a:lnTo>
                <a:cubicBezTo>
                  <a:pt x="743947" y="51207"/>
                  <a:pt x="744383" y="51207"/>
                  <a:pt x="744819" y="51207"/>
                </a:cubicBezTo>
                <a:cubicBezTo>
                  <a:pt x="747434" y="51207"/>
                  <a:pt x="749613" y="53833"/>
                  <a:pt x="749177" y="56459"/>
                </a:cubicBezTo>
                <a:lnTo>
                  <a:pt x="749177" y="172003"/>
                </a:lnTo>
                <a:lnTo>
                  <a:pt x="760943" y="172003"/>
                </a:lnTo>
                <a:cubicBezTo>
                  <a:pt x="761379" y="172003"/>
                  <a:pt x="761815" y="172003"/>
                  <a:pt x="762251" y="172003"/>
                </a:cubicBezTo>
                <a:cubicBezTo>
                  <a:pt x="764866" y="172440"/>
                  <a:pt x="767045" y="175066"/>
                  <a:pt x="766608" y="177692"/>
                </a:cubicBezTo>
                <a:lnTo>
                  <a:pt x="766608" y="192573"/>
                </a:lnTo>
                <a:cubicBezTo>
                  <a:pt x="766608" y="193010"/>
                  <a:pt x="766608" y="193448"/>
                  <a:pt x="766608" y="193886"/>
                </a:cubicBezTo>
                <a:cubicBezTo>
                  <a:pt x="766173" y="196512"/>
                  <a:pt x="763558" y="198700"/>
                  <a:pt x="760943" y="198262"/>
                </a:cubicBezTo>
                <a:lnTo>
                  <a:pt x="702547" y="198262"/>
                </a:lnTo>
                <a:cubicBezTo>
                  <a:pt x="702111" y="198262"/>
                  <a:pt x="701676" y="198262"/>
                  <a:pt x="701240" y="198262"/>
                </a:cubicBezTo>
                <a:cubicBezTo>
                  <a:pt x="698625" y="197825"/>
                  <a:pt x="696446" y="195199"/>
                  <a:pt x="696882" y="192573"/>
                </a:cubicBezTo>
                <a:lnTo>
                  <a:pt x="696882" y="178130"/>
                </a:lnTo>
                <a:cubicBezTo>
                  <a:pt x="696882" y="177692"/>
                  <a:pt x="696882" y="177255"/>
                  <a:pt x="696882" y="176817"/>
                </a:cubicBezTo>
                <a:cubicBezTo>
                  <a:pt x="697318" y="174191"/>
                  <a:pt x="699932" y="172003"/>
                  <a:pt x="702547" y="172440"/>
                </a:cubicBezTo>
                <a:lnTo>
                  <a:pt x="723901" y="172440"/>
                </a:lnTo>
                <a:lnTo>
                  <a:pt x="723901" y="77029"/>
                </a:lnTo>
                <a:lnTo>
                  <a:pt x="712135" y="77029"/>
                </a:lnTo>
                <a:cubicBezTo>
                  <a:pt x="711699" y="77029"/>
                  <a:pt x="711263" y="77029"/>
                  <a:pt x="710827" y="77029"/>
                </a:cubicBezTo>
                <a:cubicBezTo>
                  <a:pt x="708212" y="76592"/>
                  <a:pt x="706033" y="73966"/>
                  <a:pt x="706469" y="71340"/>
                </a:cubicBezTo>
                <a:lnTo>
                  <a:pt x="706469" y="56896"/>
                </a:lnTo>
                <a:cubicBezTo>
                  <a:pt x="706469" y="56459"/>
                  <a:pt x="706469" y="56021"/>
                  <a:pt x="706469" y="55584"/>
                </a:cubicBezTo>
                <a:cubicBezTo>
                  <a:pt x="706469" y="52958"/>
                  <a:pt x="709084" y="50769"/>
                  <a:pt x="711699" y="51207"/>
                </a:cubicBezTo>
                <a:close/>
                <a:moveTo>
                  <a:pt x="474193" y="50770"/>
                </a:moveTo>
                <a:lnTo>
                  <a:pt x="524745" y="50770"/>
                </a:lnTo>
                <a:cubicBezTo>
                  <a:pt x="525180" y="50770"/>
                  <a:pt x="525616" y="50770"/>
                  <a:pt x="526052" y="50770"/>
                </a:cubicBezTo>
                <a:cubicBezTo>
                  <a:pt x="528667" y="50770"/>
                  <a:pt x="530846" y="53396"/>
                  <a:pt x="530410" y="56022"/>
                </a:cubicBezTo>
                <a:lnTo>
                  <a:pt x="530410" y="70464"/>
                </a:lnTo>
                <a:cubicBezTo>
                  <a:pt x="530410" y="70902"/>
                  <a:pt x="530410" y="71340"/>
                  <a:pt x="530410" y="71778"/>
                </a:cubicBezTo>
                <a:cubicBezTo>
                  <a:pt x="529974" y="74404"/>
                  <a:pt x="527359" y="76592"/>
                  <a:pt x="524745" y="76154"/>
                </a:cubicBezTo>
                <a:lnTo>
                  <a:pt x="513414" y="76154"/>
                </a:lnTo>
                <a:lnTo>
                  <a:pt x="537383" y="154059"/>
                </a:lnTo>
                <a:lnTo>
                  <a:pt x="570938" y="55146"/>
                </a:lnTo>
                <a:cubicBezTo>
                  <a:pt x="571810" y="52520"/>
                  <a:pt x="574425" y="50770"/>
                  <a:pt x="577039" y="50770"/>
                </a:cubicBezTo>
                <a:lnTo>
                  <a:pt x="587062" y="50770"/>
                </a:lnTo>
                <a:cubicBezTo>
                  <a:pt x="589677" y="50770"/>
                  <a:pt x="592292" y="52520"/>
                  <a:pt x="593163" y="55146"/>
                </a:cubicBezTo>
                <a:lnTo>
                  <a:pt x="627155" y="154059"/>
                </a:lnTo>
                <a:lnTo>
                  <a:pt x="651124" y="76592"/>
                </a:lnTo>
                <a:lnTo>
                  <a:pt x="639793" y="76592"/>
                </a:lnTo>
                <a:cubicBezTo>
                  <a:pt x="639357" y="76592"/>
                  <a:pt x="638922" y="76592"/>
                  <a:pt x="638486" y="76592"/>
                </a:cubicBezTo>
                <a:cubicBezTo>
                  <a:pt x="635871" y="76154"/>
                  <a:pt x="633692" y="73528"/>
                  <a:pt x="634128" y="70902"/>
                </a:cubicBezTo>
                <a:lnTo>
                  <a:pt x="634128" y="56459"/>
                </a:lnTo>
                <a:cubicBezTo>
                  <a:pt x="634128" y="56022"/>
                  <a:pt x="634128" y="55584"/>
                  <a:pt x="634128" y="55146"/>
                </a:cubicBezTo>
                <a:cubicBezTo>
                  <a:pt x="634563" y="52082"/>
                  <a:pt x="637178" y="50332"/>
                  <a:pt x="639793" y="50770"/>
                </a:cubicBezTo>
                <a:lnTo>
                  <a:pt x="689909" y="50770"/>
                </a:lnTo>
                <a:cubicBezTo>
                  <a:pt x="690345" y="50770"/>
                  <a:pt x="690781" y="50770"/>
                  <a:pt x="690781" y="51207"/>
                </a:cubicBezTo>
                <a:cubicBezTo>
                  <a:pt x="693395" y="51207"/>
                  <a:pt x="695574" y="53833"/>
                  <a:pt x="695138" y="56459"/>
                </a:cubicBezTo>
                <a:lnTo>
                  <a:pt x="695138" y="70902"/>
                </a:lnTo>
                <a:cubicBezTo>
                  <a:pt x="695138" y="70902"/>
                  <a:pt x="695138" y="71340"/>
                  <a:pt x="695138" y="71778"/>
                </a:cubicBezTo>
                <a:cubicBezTo>
                  <a:pt x="694702" y="74404"/>
                  <a:pt x="692088" y="76592"/>
                  <a:pt x="689473" y="76154"/>
                </a:cubicBezTo>
                <a:lnTo>
                  <a:pt x="677707" y="76154"/>
                </a:lnTo>
                <a:lnTo>
                  <a:pt x="637614" y="193449"/>
                </a:lnTo>
                <a:cubicBezTo>
                  <a:pt x="636743" y="196075"/>
                  <a:pt x="634128" y="197825"/>
                  <a:pt x="631513" y="197825"/>
                </a:cubicBezTo>
                <a:lnTo>
                  <a:pt x="620618" y="197825"/>
                </a:lnTo>
                <a:cubicBezTo>
                  <a:pt x="618004" y="197825"/>
                  <a:pt x="615389" y="196075"/>
                  <a:pt x="614517" y="193449"/>
                </a:cubicBezTo>
                <a:lnTo>
                  <a:pt x="581397" y="97162"/>
                </a:lnTo>
                <a:lnTo>
                  <a:pt x="548277" y="193449"/>
                </a:lnTo>
                <a:cubicBezTo>
                  <a:pt x="547406" y="196075"/>
                  <a:pt x="544791" y="197825"/>
                  <a:pt x="542176" y="197825"/>
                </a:cubicBezTo>
                <a:lnTo>
                  <a:pt x="531282" y="197825"/>
                </a:lnTo>
                <a:cubicBezTo>
                  <a:pt x="528667" y="197825"/>
                  <a:pt x="526052" y="196075"/>
                  <a:pt x="525180" y="193449"/>
                </a:cubicBezTo>
                <a:lnTo>
                  <a:pt x="485524" y="76154"/>
                </a:lnTo>
                <a:lnTo>
                  <a:pt x="473757" y="76154"/>
                </a:lnTo>
                <a:cubicBezTo>
                  <a:pt x="473757" y="76154"/>
                  <a:pt x="473322" y="76154"/>
                  <a:pt x="472886" y="76154"/>
                </a:cubicBezTo>
                <a:cubicBezTo>
                  <a:pt x="470271" y="75716"/>
                  <a:pt x="468092" y="73090"/>
                  <a:pt x="468528" y="70464"/>
                </a:cubicBezTo>
                <a:lnTo>
                  <a:pt x="468528" y="56022"/>
                </a:lnTo>
                <a:cubicBezTo>
                  <a:pt x="468528" y="56022"/>
                  <a:pt x="468528" y="55584"/>
                  <a:pt x="468528" y="55146"/>
                </a:cubicBezTo>
                <a:cubicBezTo>
                  <a:pt x="468964" y="52520"/>
                  <a:pt x="471578" y="50332"/>
                  <a:pt x="474193" y="50770"/>
                </a:cubicBezTo>
                <a:close/>
                <a:moveTo>
                  <a:pt x="247583" y="48143"/>
                </a:moveTo>
                <a:cubicBezTo>
                  <a:pt x="283754" y="48143"/>
                  <a:pt x="307286" y="72215"/>
                  <a:pt x="307286" y="109416"/>
                </a:cubicBezTo>
                <a:lnTo>
                  <a:pt x="307286" y="172003"/>
                </a:lnTo>
                <a:lnTo>
                  <a:pt x="319053" y="172003"/>
                </a:lnTo>
                <a:cubicBezTo>
                  <a:pt x="319488" y="172003"/>
                  <a:pt x="319924" y="172003"/>
                  <a:pt x="320796" y="172003"/>
                </a:cubicBezTo>
                <a:cubicBezTo>
                  <a:pt x="323411" y="172440"/>
                  <a:pt x="325589" y="175066"/>
                  <a:pt x="325153" y="177692"/>
                </a:cubicBezTo>
                <a:lnTo>
                  <a:pt x="325153" y="192573"/>
                </a:lnTo>
                <a:cubicBezTo>
                  <a:pt x="325153" y="193010"/>
                  <a:pt x="325153" y="193448"/>
                  <a:pt x="325153" y="193886"/>
                </a:cubicBezTo>
                <a:cubicBezTo>
                  <a:pt x="324718" y="196512"/>
                  <a:pt x="322103" y="198700"/>
                  <a:pt x="319488" y="198262"/>
                </a:cubicBezTo>
                <a:lnTo>
                  <a:pt x="270680" y="198262"/>
                </a:lnTo>
                <a:cubicBezTo>
                  <a:pt x="270244" y="198262"/>
                  <a:pt x="269808" y="198262"/>
                  <a:pt x="269373" y="198262"/>
                </a:cubicBezTo>
                <a:cubicBezTo>
                  <a:pt x="266758" y="197825"/>
                  <a:pt x="264579" y="195199"/>
                  <a:pt x="265014" y="192573"/>
                </a:cubicBezTo>
                <a:lnTo>
                  <a:pt x="265014" y="178130"/>
                </a:lnTo>
                <a:cubicBezTo>
                  <a:pt x="265014" y="177692"/>
                  <a:pt x="265014" y="177255"/>
                  <a:pt x="265014" y="176817"/>
                </a:cubicBezTo>
                <a:cubicBezTo>
                  <a:pt x="265014" y="173753"/>
                  <a:pt x="267629" y="171565"/>
                  <a:pt x="270244" y="172003"/>
                </a:cubicBezTo>
                <a:lnTo>
                  <a:pt x="282011" y="172003"/>
                </a:lnTo>
                <a:lnTo>
                  <a:pt x="282011" y="112042"/>
                </a:lnTo>
                <a:cubicBezTo>
                  <a:pt x="282011" y="87096"/>
                  <a:pt x="269373" y="72652"/>
                  <a:pt x="246276" y="72652"/>
                </a:cubicBezTo>
                <a:cubicBezTo>
                  <a:pt x="223179" y="72652"/>
                  <a:pt x="206619" y="89722"/>
                  <a:pt x="206619" y="113793"/>
                </a:cubicBezTo>
                <a:lnTo>
                  <a:pt x="206619" y="172003"/>
                </a:lnTo>
                <a:lnTo>
                  <a:pt x="217949" y="172003"/>
                </a:lnTo>
                <a:cubicBezTo>
                  <a:pt x="218385" y="172003"/>
                  <a:pt x="218821" y="172003"/>
                  <a:pt x="219257" y="172003"/>
                </a:cubicBezTo>
                <a:cubicBezTo>
                  <a:pt x="221872" y="172440"/>
                  <a:pt x="224051" y="175066"/>
                  <a:pt x="223615" y="177692"/>
                </a:cubicBezTo>
                <a:lnTo>
                  <a:pt x="223615" y="192573"/>
                </a:lnTo>
                <a:cubicBezTo>
                  <a:pt x="223615" y="192573"/>
                  <a:pt x="223615" y="193010"/>
                  <a:pt x="223615" y="193448"/>
                </a:cubicBezTo>
                <a:cubicBezTo>
                  <a:pt x="223179" y="196074"/>
                  <a:pt x="220564" y="198262"/>
                  <a:pt x="217949" y="197825"/>
                </a:cubicBezTo>
                <a:lnTo>
                  <a:pt x="169141" y="197825"/>
                </a:lnTo>
                <a:cubicBezTo>
                  <a:pt x="168705" y="197825"/>
                  <a:pt x="168705" y="197825"/>
                  <a:pt x="168270" y="197825"/>
                </a:cubicBezTo>
                <a:cubicBezTo>
                  <a:pt x="165219" y="197825"/>
                  <a:pt x="163476" y="195199"/>
                  <a:pt x="163476" y="192573"/>
                </a:cubicBezTo>
                <a:lnTo>
                  <a:pt x="163476" y="178130"/>
                </a:lnTo>
                <a:cubicBezTo>
                  <a:pt x="163476" y="177692"/>
                  <a:pt x="163476" y="177255"/>
                  <a:pt x="163476" y="176817"/>
                </a:cubicBezTo>
                <a:cubicBezTo>
                  <a:pt x="163912" y="174191"/>
                  <a:pt x="166526" y="172003"/>
                  <a:pt x="169141" y="172440"/>
                </a:cubicBezTo>
                <a:lnTo>
                  <a:pt x="180907" y="172440"/>
                </a:lnTo>
                <a:lnTo>
                  <a:pt x="180907" y="77029"/>
                </a:lnTo>
                <a:lnTo>
                  <a:pt x="169141" y="77029"/>
                </a:lnTo>
                <a:cubicBezTo>
                  <a:pt x="168705" y="77029"/>
                  <a:pt x="168270" y="77029"/>
                  <a:pt x="167834" y="77029"/>
                </a:cubicBezTo>
                <a:cubicBezTo>
                  <a:pt x="165219" y="76592"/>
                  <a:pt x="163040" y="73966"/>
                  <a:pt x="163476" y="71340"/>
                </a:cubicBezTo>
                <a:lnTo>
                  <a:pt x="163476" y="56897"/>
                </a:lnTo>
                <a:cubicBezTo>
                  <a:pt x="163476" y="56459"/>
                  <a:pt x="163476" y="56021"/>
                  <a:pt x="163476" y="55584"/>
                </a:cubicBezTo>
                <a:cubicBezTo>
                  <a:pt x="163912" y="52520"/>
                  <a:pt x="166526" y="50769"/>
                  <a:pt x="169141" y="51207"/>
                </a:cubicBezTo>
                <a:lnTo>
                  <a:pt x="200518" y="51207"/>
                </a:lnTo>
                <a:cubicBezTo>
                  <a:pt x="200954" y="51207"/>
                  <a:pt x="201389" y="51207"/>
                  <a:pt x="201825" y="51207"/>
                </a:cubicBezTo>
                <a:cubicBezTo>
                  <a:pt x="204440" y="51207"/>
                  <a:pt x="206619" y="53833"/>
                  <a:pt x="206183" y="56459"/>
                </a:cubicBezTo>
                <a:lnTo>
                  <a:pt x="206183" y="63462"/>
                </a:lnTo>
                <a:cubicBezTo>
                  <a:pt x="217514" y="52958"/>
                  <a:pt x="232331" y="47706"/>
                  <a:pt x="247583" y="48143"/>
                </a:cubicBezTo>
                <a:close/>
                <a:moveTo>
                  <a:pt x="398802" y="48143"/>
                </a:moveTo>
                <a:cubicBezTo>
                  <a:pt x="399238" y="48143"/>
                  <a:pt x="399673" y="48143"/>
                  <a:pt x="400545" y="48581"/>
                </a:cubicBezTo>
                <a:cubicBezTo>
                  <a:pt x="441509" y="49456"/>
                  <a:pt x="474194" y="83156"/>
                  <a:pt x="473322" y="124297"/>
                </a:cubicBezTo>
                <a:cubicBezTo>
                  <a:pt x="473322" y="124735"/>
                  <a:pt x="473322" y="125172"/>
                  <a:pt x="473322" y="125610"/>
                </a:cubicBezTo>
                <a:cubicBezTo>
                  <a:pt x="473322" y="166751"/>
                  <a:pt x="439766" y="200451"/>
                  <a:pt x="398366" y="200451"/>
                </a:cubicBezTo>
                <a:cubicBezTo>
                  <a:pt x="397931" y="200451"/>
                  <a:pt x="397495" y="200451"/>
                  <a:pt x="397059" y="200451"/>
                </a:cubicBezTo>
                <a:cubicBezTo>
                  <a:pt x="356095" y="199576"/>
                  <a:pt x="323410" y="165876"/>
                  <a:pt x="324282" y="124735"/>
                </a:cubicBezTo>
                <a:cubicBezTo>
                  <a:pt x="324282" y="123860"/>
                  <a:pt x="324282" y="123422"/>
                  <a:pt x="324282" y="122984"/>
                </a:cubicBezTo>
                <a:cubicBezTo>
                  <a:pt x="324282" y="81844"/>
                  <a:pt x="357402" y="48143"/>
                  <a:pt x="398802" y="48143"/>
                </a:cubicBezTo>
                <a:close/>
                <a:moveTo>
                  <a:pt x="797114" y="15319"/>
                </a:moveTo>
                <a:lnTo>
                  <a:pt x="811931" y="15319"/>
                </a:lnTo>
                <a:cubicBezTo>
                  <a:pt x="812367" y="15319"/>
                  <a:pt x="812802" y="15319"/>
                  <a:pt x="813238" y="15319"/>
                </a:cubicBezTo>
                <a:cubicBezTo>
                  <a:pt x="816289" y="15756"/>
                  <a:pt x="818032" y="18382"/>
                  <a:pt x="817596" y="21008"/>
                </a:cubicBezTo>
                <a:lnTo>
                  <a:pt x="817596" y="51208"/>
                </a:lnTo>
                <a:lnTo>
                  <a:pt x="851588" y="51208"/>
                </a:lnTo>
                <a:cubicBezTo>
                  <a:pt x="851588" y="51208"/>
                  <a:pt x="852023" y="51208"/>
                  <a:pt x="852459" y="51208"/>
                </a:cubicBezTo>
                <a:cubicBezTo>
                  <a:pt x="855074" y="51208"/>
                  <a:pt x="857253" y="53834"/>
                  <a:pt x="856817" y="56460"/>
                </a:cubicBezTo>
                <a:lnTo>
                  <a:pt x="856817" y="70902"/>
                </a:lnTo>
                <a:cubicBezTo>
                  <a:pt x="856817" y="71340"/>
                  <a:pt x="856817" y="71778"/>
                  <a:pt x="856817" y="72215"/>
                </a:cubicBezTo>
                <a:cubicBezTo>
                  <a:pt x="856381" y="74841"/>
                  <a:pt x="853766" y="77030"/>
                  <a:pt x="851152" y="76592"/>
                </a:cubicBezTo>
                <a:lnTo>
                  <a:pt x="817160" y="76592"/>
                </a:lnTo>
                <a:lnTo>
                  <a:pt x="817160" y="155372"/>
                </a:lnTo>
                <a:cubicBezTo>
                  <a:pt x="817160" y="169377"/>
                  <a:pt x="823261" y="175067"/>
                  <a:pt x="837207" y="175067"/>
                </a:cubicBezTo>
                <a:cubicBezTo>
                  <a:pt x="847230" y="174629"/>
                  <a:pt x="855074" y="165876"/>
                  <a:pt x="854638" y="155809"/>
                </a:cubicBezTo>
                <a:lnTo>
                  <a:pt x="854638" y="128674"/>
                </a:lnTo>
                <a:cubicBezTo>
                  <a:pt x="854638" y="128237"/>
                  <a:pt x="854638" y="127799"/>
                  <a:pt x="854638" y="127361"/>
                </a:cubicBezTo>
                <a:cubicBezTo>
                  <a:pt x="855074" y="124735"/>
                  <a:pt x="857689" y="122547"/>
                  <a:pt x="860303" y="122985"/>
                </a:cubicBezTo>
                <a:lnTo>
                  <a:pt x="874249" y="122985"/>
                </a:lnTo>
                <a:cubicBezTo>
                  <a:pt x="875120" y="122985"/>
                  <a:pt x="875556" y="122985"/>
                  <a:pt x="875992" y="123422"/>
                </a:cubicBezTo>
                <a:cubicBezTo>
                  <a:pt x="878607" y="123860"/>
                  <a:pt x="880786" y="126486"/>
                  <a:pt x="880349" y="129112"/>
                </a:cubicBezTo>
                <a:lnTo>
                  <a:pt x="880349" y="158435"/>
                </a:lnTo>
                <a:cubicBezTo>
                  <a:pt x="880349" y="183820"/>
                  <a:pt x="862918" y="200451"/>
                  <a:pt x="835463" y="200451"/>
                </a:cubicBezTo>
                <a:cubicBezTo>
                  <a:pt x="808880" y="200451"/>
                  <a:pt x="791885" y="183382"/>
                  <a:pt x="791885" y="157122"/>
                </a:cubicBezTo>
                <a:lnTo>
                  <a:pt x="791885" y="77030"/>
                </a:lnTo>
                <a:lnTo>
                  <a:pt x="776196" y="77030"/>
                </a:lnTo>
                <a:cubicBezTo>
                  <a:pt x="775760" y="77030"/>
                  <a:pt x="775325" y="77030"/>
                  <a:pt x="774889" y="77030"/>
                </a:cubicBezTo>
                <a:cubicBezTo>
                  <a:pt x="772274" y="76592"/>
                  <a:pt x="770095" y="73966"/>
                  <a:pt x="770531" y="71340"/>
                </a:cubicBezTo>
                <a:lnTo>
                  <a:pt x="770531" y="56897"/>
                </a:lnTo>
                <a:cubicBezTo>
                  <a:pt x="770531" y="56460"/>
                  <a:pt x="770531" y="56460"/>
                  <a:pt x="770531" y="56022"/>
                </a:cubicBezTo>
                <a:cubicBezTo>
                  <a:pt x="770531" y="53396"/>
                  <a:pt x="773146" y="51208"/>
                  <a:pt x="775760" y="51645"/>
                </a:cubicBezTo>
                <a:lnTo>
                  <a:pt x="791449" y="51645"/>
                </a:lnTo>
                <a:lnTo>
                  <a:pt x="791449" y="21008"/>
                </a:lnTo>
                <a:cubicBezTo>
                  <a:pt x="791449" y="20571"/>
                  <a:pt x="791449" y="20133"/>
                  <a:pt x="791449" y="19696"/>
                </a:cubicBezTo>
                <a:cubicBezTo>
                  <a:pt x="791885" y="17070"/>
                  <a:pt x="794499" y="14881"/>
                  <a:pt x="797114" y="15319"/>
                </a:cubicBezTo>
                <a:close/>
                <a:moveTo>
                  <a:pt x="5720" y="14881"/>
                </a:moveTo>
                <a:lnTo>
                  <a:pt x="37968" y="14881"/>
                </a:lnTo>
                <a:cubicBezTo>
                  <a:pt x="38404" y="14881"/>
                  <a:pt x="38840" y="14881"/>
                  <a:pt x="39276" y="14881"/>
                </a:cubicBezTo>
                <a:cubicBezTo>
                  <a:pt x="41891" y="15318"/>
                  <a:pt x="44069" y="17944"/>
                  <a:pt x="43634" y="20570"/>
                </a:cubicBezTo>
                <a:lnTo>
                  <a:pt x="43634" y="126924"/>
                </a:lnTo>
                <a:lnTo>
                  <a:pt x="110745" y="59085"/>
                </a:lnTo>
                <a:cubicBezTo>
                  <a:pt x="118154" y="51645"/>
                  <a:pt x="119025" y="50770"/>
                  <a:pt x="125562" y="50770"/>
                </a:cubicBezTo>
                <a:lnTo>
                  <a:pt x="146480" y="50770"/>
                </a:lnTo>
                <a:cubicBezTo>
                  <a:pt x="146915" y="50770"/>
                  <a:pt x="147352" y="50770"/>
                  <a:pt x="146915" y="50332"/>
                </a:cubicBezTo>
                <a:cubicBezTo>
                  <a:pt x="149966" y="50770"/>
                  <a:pt x="151709" y="53396"/>
                  <a:pt x="151273" y="56022"/>
                </a:cubicBezTo>
                <a:lnTo>
                  <a:pt x="151273" y="70902"/>
                </a:lnTo>
                <a:cubicBezTo>
                  <a:pt x="151273" y="70902"/>
                  <a:pt x="151273" y="71340"/>
                  <a:pt x="151273" y="71778"/>
                </a:cubicBezTo>
                <a:cubicBezTo>
                  <a:pt x="150838" y="74404"/>
                  <a:pt x="148659" y="76592"/>
                  <a:pt x="146044" y="76154"/>
                </a:cubicBezTo>
                <a:lnTo>
                  <a:pt x="126434" y="76154"/>
                </a:lnTo>
                <a:lnTo>
                  <a:pt x="86341" y="117295"/>
                </a:lnTo>
                <a:lnTo>
                  <a:pt x="130356" y="172003"/>
                </a:lnTo>
                <a:lnTo>
                  <a:pt x="146044" y="172003"/>
                </a:lnTo>
                <a:cubicBezTo>
                  <a:pt x="146480" y="172003"/>
                  <a:pt x="146915" y="172003"/>
                  <a:pt x="147352" y="172003"/>
                </a:cubicBezTo>
                <a:cubicBezTo>
                  <a:pt x="149966" y="172441"/>
                  <a:pt x="152145" y="175067"/>
                  <a:pt x="151709" y="177693"/>
                </a:cubicBezTo>
                <a:lnTo>
                  <a:pt x="151709" y="191260"/>
                </a:lnTo>
                <a:cubicBezTo>
                  <a:pt x="151709" y="191698"/>
                  <a:pt x="151709" y="192136"/>
                  <a:pt x="151709" y="192573"/>
                </a:cubicBezTo>
                <a:cubicBezTo>
                  <a:pt x="151709" y="195199"/>
                  <a:pt x="149094" y="197388"/>
                  <a:pt x="146480" y="196950"/>
                </a:cubicBezTo>
                <a:lnTo>
                  <a:pt x="127305" y="196950"/>
                </a:lnTo>
                <a:cubicBezTo>
                  <a:pt x="118590" y="196950"/>
                  <a:pt x="118590" y="196950"/>
                  <a:pt x="112924" y="189510"/>
                </a:cubicBezTo>
                <a:lnTo>
                  <a:pt x="68474" y="135239"/>
                </a:lnTo>
                <a:lnTo>
                  <a:pt x="43198" y="161061"/>
                </a:lnTo>
                <a:lnTo>
                  <a:pt x="43198" y="172003"/>
                </a:lnTo>
                <a:lnTo>
                  <a:pt x="54528" y="172003"/>
                </a:lnTo>
                <a:cubicBezTo>
                  <a:pt x="54964" y="172003"/>
                  <a:pt x="55400" y="172003"/>
                  <a:pt x="55836" y="172003"/>
                </a:cubicBezTo>
                <a:cubicBezTo>
                  <a:pt x="58451" y="172441"/>
                  <a:pt x="60630" y="175067"/>
                  <a:pt x="60194" y="177693"/>
                </a:cubicBezTo>
                <a:lnTo>
                  <a:pt x="60194" y="192573"/>
                </a:lnTo>
                <a:cubicBezTo>
                  <a:pt x="60194" y="193011"/>
                  <a:pt x="60194" y="193449"/>
                  <a:pt x="60194" y="193886"/>
                </a:cubicBezTo>
                <a:cubicBezTo>
                  <a:pt x="59758" y="196512"/>
                  <a:pt x="57143" y="198263"/>
                  <a:pt x="54528" y="197825"/>
                </a:cubicBezTo>
                <a:lnTo>
                  <a:pt x="5720" y="197825"/>
                </a:lnTo>
                <a:cubicBezTo>
                  <a:pt x="5284" y="197825"/>
                  <a:pt x="4848" y="197825"/>
                  <a:pt x="4413" y="197825"/>
                </a:cubicBezTo>
                <a:cubicBezTo>
                  <a:pt x="1798" y="197388"/>
                  <a:pt x="-381" y="194762"/>
                  <a:pt x="55" y="192136"/>
                </a:cubicBezTo>
                <a:lnTo>
                  <a:pt x="55" y="177693"/>
                </a:lnTo>
                <a:cubicBezTo>
                  <a:pt x="55" y="177255"/>
                  <a:pt x="55" y="176817"/>
                  <a:pt x="55" y="176380"/>
                </a:cubicBezTo>
                <a:cubicBezTo>
                  <a:pt x="491" y="173754"/>
                  <a:pt x="3105" y="171565"/>
                  <a:pt x="5720" y="172003"/>
                </a:cubicBezTo>
                <a:lnTo>
                  <a:pt x="17486" y="172003"/>
                </a:lnTo>
                <a:lnTo>
                  <a:pt x="17486" y="40703"/>
                </a:lnTo>
                <a:lnTo>
                  <a:pt x="5720" y="40703"/>
                </a:lnTo>
                <a:cubicBezTo>
                  <a:pt x="5284" y="40703"/>
                  <a:pt x="4848" y="40703"/>
                  <a:pt x="4413" y="40703"/>
                </a:cubicBezTo>
                <a:cubicBezTo>
                  <a:pt x="1798" y="40266"/>
                  <a:pt x="-381" y="37640"/>
                  <a:pt x="55" y="35014"/>
                </a:cubicBezTo>
                <a:lnTo>
                  <a:pt x="55" y="20570"/>
                </a:lnTo>
                <a:cubicBezTo>
                  <a:pt x="55" y="20133"/>
                  <a:pt x="55" y="19695"/>
                  <a:pt x="55" y="19258"/>
                </a:cubicBezTo>
                <a:cubicBezTo>
                  <a:pt x="491" y="16632"/>
                  <a:pt x="3105" y="14443"/>
                  <a:pt x="5720" y="14881"/>
                </a:cubicBezTo>
                <a:close/>
                <a:moveTo>
                  <a:pt x="735667" y="0"/>
                </a:moveTo>
                <a:cubicBezTo>
                  <a:pt x="744819" y="0"/>
                  <a:pt x="751791" y="7003"/>
                  <a:pt x="751791" y="16194"/>
                </a:cubicBezTo>
                <a:cubicBezTo>
                  <a:pt x="751791" y="25385"/>
                  <a:pt x="744819" y="32387"/>
                  <a:pt x="735667" y="32387"/>
                </a:cubicBezTo>
                <a:cubicBezTo>
                  <a:pt x="726951" y="32387"/>
                  <a:pt x="719543" y="24947"/>
                  <a:pt x="719543" y="16194"/>
                </a:cubicBezTo>
                <a:cubicBezTo>
                  <a:pt x="719543" y="7003"/>
                  <a:pt x="726516" y="0"/>
                  <a:pt x="735667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  <p:sp>
        <p:nvSpPr>
          <p:cNvPr id="58" name="Friform 57" descr="Tack/Takk/Kiitos">
            <a:extLst>
              <a:ext uri="{FF2B5EF4-FFF2-40B4-BE49-F238E27FC236}">
                <a16:creationId xmlns:a16="http://schemas.microsoft.com/office/drawing/2014/main" id="{942226C0-A949-C014-CC14-A50A5D008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270466">
            <a:off x="542942" y="980388"/>
            <a:ext cx="5213662" cy="1574673"/>
          </a:xfrm>
          <a:custGeom>
            <a:avLst/>
            <a:gdLst>
              <a:gd name="connsiteX0" fmla="*/ 453005 w 5213662"/>
              <a:gd name="connsiteY0" fmla="*/ 1253533 h 1574673"/>
              <a:gd name="connsiteX1" fmla="*/ 319132 w 5213662"/>
              <a:gd name="connsiteY1" fmla="*/ 1323053 h 1574673"/>
              <a:gd name="connsiteX2" fmla="*/ 369947 w 5213662"/>
              <a:gd name="connsiteY2" fmla="*/ 1392919 h 1574673"/>
              <a:gd name="connsiteX3" fmla="*/ 525806 w 5213662"/>
              <a:gd name="connsiteY3" fmla="*/ 1281880 h 1574673"/>
              <a:gd name="connsiteX4" fmla="*/ 530708 w 5213662"/>
              <a:gd name="connsiteY4" fmla="*/ 1257517 h 1574673"/>
              <a:gd name="connsiteX5" fmla="*/ 453005 w 5213662"/>
              <a:gd name="connsiteY5" fmla="*/ 1253533 h 1574673"/>
              <a:gd name="connsiteX6" fmla="*/ 2352950 w 5213662"/>
              <a:gd name="connsiteY6" fmla="*/ 1014296 h 1574673"/>
              <a:gd name="connsiteX7" fmla="*/ 2231398 w 5213662"/>
              <a:gd name="connsiteY7" fmla="*/ 1199413 h 1574673"/>
              <a:gd name="connsiteX8" fmla="*/ 2315073 w 5213662"/>
              <a:gd name="connsiteY8" fmla="*/ 1221003 h 1574673"/>
              <a:gd name="connsiteX9" fmla="*/ 2364666 w 5213662"/>
              <a:gd name="connsiteY9" fmla="*/ 1036211 h 1574673"/>
              <a:gd name="connsiteX10" fmla="*/ 844719 w 5213662"/>
              <a:gd name="connsiteY10" fmla="*/ 1093253 h 1574673"/>
              <a:gd name="connsiteX11" fmla="*/ 884952 w 5213662"/>
              <a:gd name="connsiteY11" fmla="*/ 1092386 h 1574673"/>
              <a:gd name="connsiteX12" fmla="*/ 1038097 w 5213662"/>
              <a:gd name="connsiteY12" fmla="*/ 1225966 h 1574673"/>
              <a:gd name="connsiteX13" fmla="*/ 979977 w 5213662"/>
              <a:gd name="connsiteY13" fmla="*/ 1256647 h 1574673"/>
              <a:gd name="connsiteX14" fmla="*/ 880255 w 5213662"/>
              <a:gd name="connsiteY14" fmla="*/ 1143336 h 1574673"/>
              <a:gd name="connsiteX15" fmla="*/ 749760 w 5213662"/>
              <a:gd name="connsiteY15" fmla="*/ 1293753 h 1574673"/>
              <a:gd name="connsiteX16" fmla="*/ 855783 w 5213662"/>
              <a:gd name="connsiteY16" fmla="*/ 1458133 h 1574673"/>
              <a:gd name="connsiteX17" fmla="*/ 977372 w 5213662"/>
              <a:gd name="connsiteY17" fmla="*/ 1365671 h 1574673"/>
              <a:gd name="connsiteX18" fmla="*/ 1030667 w 5213662"/>
              <a:gd name="connsiteY18" fmla="*/ 1406469 h 1574673"/>
              <a:gd name="connsiteX19" fmla="*/ 851086 w 5213662"/>
              <a:gd name="connsiteY19" fmla="*/ 1509085 h 1574673"/>
              <a:gd name="connsiteX20" fmla="*/ 679785 w 5213662"/>
              <a:gd name="connsiteY20" fmla="*/ 1288320 h 1574673"/>
              <a:gd name="connsiteX21" fmla="*/ 844719 w 5213662"/>
              <a:gd name="connsiteY21" fmla="*/ 1093253 h 1574673"/>
              <a:gd name="connsiteX22" fmla="*/ 446380 w 5213662"/>
              <a:gd name="connsiteY22" fmla="*/ 1044140 h 1574673"/>
              <a:gd name="connsiteX23" fmla="*/ 500429 w 5213662"/>
              <a:gd name="connsiteY23" fmla="*/ 1048631 h 1574673"/>
              <a:gd name="connsiteX24" fmla="*/ 608202 w 5213662"/>
              <a:gd name="connsiteY24" fmla="*/ 1206004 h 1574673"/>
              <a:gd name="connsiteX25" fmla="*/ 566219 w 5213662"/>
              <a:gd name="connsiteY25" fmla="*/ 1414514 h 1574673"/>
              <a:gd name="connsiteX26" fmla="*/ 580804 w 5213662"/>
              <a:gd name="connsiteY26" fmla="*/ 1442052 h 1574673"/>
              <a:gd name="connsiteX27" fmla="*/ 610349 w 5213662"/>
              <a:gd name="connsiteY27" fmla="*/ 1439797 h 1574673"/>
              <a:gd name="connsiteX28" fmla="*/ 591942 w 5213662"/>
              <a:gd name="connsiteY28" fmla="*/ 1483064 h 1574673"/>
              <a:gd name="connsiteX29" fmla="*/ 549781 w 5213662"/>
              <a:gd name="connsiteY29" fmla="*/ 1485019 h 1574673"/>
              <a:gd name="connsiteX30" fmla="*/ 501131 w 5213662"/>
              <a:gd name="connsiteY30" fmla="*/ 1404402 h 1574673"/>
              <a:gd name="connsiteX31" fmla="*/ 507624 w 5213662"/>
              <a:gd name="connsiteY31" fmla="*/ 1372162 h 1574673"/>
              <a:gd name="connsiteX32" fmla="*/ 342639 w 5213662"/>
              <a:gd name="connsiteY32" fmla="*/ 1443345 h 1574673"/>
              <a:gd name="connsiteX33" fmla="*/ 249309 w 5213662"/>
              <a:gd name="connsiteY33" fmla="*/ 1317949 h 1574673"/>
              <a:gd name="connsiteX34" fmla="*/ 539659 w 5213662"/>
              <a:gd name="connsiteY34" fmla="*/ 1213093 h 1574673"/>
              <a:gd name="connsiteX35" fmla="*/ 543119 w 5213662"/>
              <a:gd name="connsiteY35" fmla="*/ 1195891 h 1574673"/>
              <a:gd name="connsiteX36" fmla="*/ 486031 w 5213662"/>
              <a:gd name="connsiteY36" fmla="*/ 1097922 h 1574673"/>
              <a:gd name="connsiteX37" fmla="*/ 333673 w 5213662"/>
              <a:gd name="connsiteY37" fmla="*/ 1161952 h 1574673"/>
              <a:gd name="connsiteX38" fmla="*/ 292726 w 5213662"/>
              <a:gd name="connsiteY38" fmla="*/ 1113456 h 1574673"/>
              <a:gd name="connsiteX39" fmla="*/ 446380 w 5213662"/>
              <a:gd name="connsiteY39" fmla="*/ 1044140 h 1574673"/>
              <a:gd name="connsiteX40" fmla="*/ 1599491 w 5213662"/>
              <a:gd name="connsiteY40" fmla="*/ 910209 h 1574673"/>
              <a:gd name="connsiteX41" fmla="*/ 1649518 w 5213662"/>
              <a:gd name="connsiteY41" fmla="*/ 922256 h 1574673"/>
              <a:gd name="connsiteX42" fmla="*/ 1488026 w 5213662"/>
              <a:gd name="connsiteY42" fmla="*/ 1574673 h 1574673"/>
              <a:gd name="connsiteX43" fmla="*/ 1435834 w 5213662"/>
              <a:gd name="connsiteY43" fmla="*/ 1562975 h 1574673"/>
              <a:gd name="connsiteX44" fmla="*/ 1450673 w 5213662"/>
              <a:gd name="connsiteY44" fmla="*/ 1503789 h 1574673"/>
              <a:gd name="connsiteX45" fmla="*/ 1374712 w 5213662"/>
              <a:gd name="connsiteY45" fmla="*/ 1507687 h 1574673"/>
              <a:gd name="connsiteX46" fmla="*/ 1231098 w 5213662"/>
              <a:gd name="connsiteY46" fmla="*/ 1319650 h 1574673"/>
              <a:gd name="connsiteX47" fmla="*/ 1169369 w 5213662"/>
              <a:gd name="connsiteY47" fmla="*/ 1386487 h 1574673"/>
              <a:gd name="connsiteX48" fmla="*/ 1176103 w 5213662"/>
              <a:gd name="connsiteY48" fmla="*/ 1517873 h 1574673"/>
              <a:gd name="connsiteX49" fmla="*/ 1110392 w 5213662"/>
              <a:gd name="connsiteY49" fmla="*/ 1521246 h 1574673"/>
              <a:gd name="connsiteX50" fmla="*/ 1083633 w 5213662"/>
              <a:gd name="connsiteY50" fmla="*/ 999344 h 1574673"/>
              <a:gd name="connsiteX51" fmla="*/ 1149344 w 5213662"/>
              <a:gd name="connsiteY51" fmla="*/ 995971 h 1574673"/>
              <a:gd name="connsiteX52" fmla="*/ 1165777 w 5213662"/>
              <a:gd name="connsiteY52" fmla="*/ 1316411 h 1574673"/>
              <a:gd name="connsiteX53" fmla="*/ 1297359 w 5213662"/>
              <a:gd name="connsiteY53" fmla="*/ 1169881 h 1574673"/>
              <a:gd name="connsiteX54" fmla="*/ 1340476 w 5213662"/>
              <a:gd name="connsiteY54" fmla="*/ 1111314 h 1574673"/>
              <a:gd name="connsiteX55" fmla="*/ 1417146 w 5213662"/>
              <a:gd name="connsiteY55" fmla="*/ 1107385 h 1574673"/>
              <a:gd name="connsiteX56" fmla="*/ 1275433 w 5213662"/>
              <a:gd name="connsiteY56" fmla="*/ 1270533 h 1574673"/>
              <a:gd name="connsiteX57" fmla="*/ 1451417 w 5213662"/>
              <a:gd name="connsiteY57" fmla="*/ 1500822 h 1574673"/>
              <a:gd name="connsiteX58" fmla="*/ 2256070 w 5213662"/>
              <a:gd name="connsiteY58" fmla="*/ 851858 h 1574673"/>
              <a:gd name="connsiteX59" fmla="*/ 2379965 w 5213662"/>
              <a:gd name="connsiteY59" fmla="*/ 925269 h 1574673"/>
              <a:gd name="connsiteX60" fmla="*/ 2480255 w 5213662"/>
              <a:gd name="connsiteY60" fmla="*/ 1112845 h 1574673"/>
              <a:gd name="connsiteX61" fmla="*/ 2509038 w 5213662"/>
              <a:gd name="connsiteY61" fmla="*/ 1124813 h 1574673"/>
              <a:gd name="connsiteX62" fmla="*/ 2530390 w 5213662"/>
              <a:gd name="connsiteY62" fmla="*/ 1104283 h 1574673"/>
              <a:gd name="connsiteX63" fmla="*/ 2543720 w 5213662"/>
              <a:gd name="connsiteY63" fmla="*/ 1149376 h 1574673"/>
              <a:gd name="connsiteX64" fmla="*/ 2512440 w 5213662"/>
              <a:gd name="connsiteY64" fmla="*/ 1177694 h 1574673"/>
              <a:gd name="connsiteX65" fmla="*/ 2423597 w 5213662"/>
              <a:gd name="connsiteY65" fmla="*/ 1146430 h 1574673"/>
              <a:gd name="connsiteX66" fmla="*/ 2408089 w 5213662"/>
              <a:gd name="connsiteY66" fmla="*/ 1117425 h 1574673"/>
              <a:gd name="connsiteX67" fmla="*/ 2326086 w 5213662"/>
              <a:gd name="connsiteY67" fmla="*/ 1277270 h 1574673"/>
              <a:gd name="connsiteX68" fmla="*/ 2174277 w 5213662"/>
              <a:gd name="connsiteY68" fmla="*/ 1239882 h 1574673"/>
              <a:gd name="connsiteX69" fmla="*/ 2331577 w 5213662"/>
              <a:gd name="connsiteY69" fmla="*/ 974330 h 1574673"/>
              <a:gd name="connsiteX70" fmla="*/ 2323309 w 5213662"/>
              <a:gd name="connsiteY70" fmla="*/ 958861 h 1574673"/>
              <a:gd name="connsiteX71" fmla="*/ 2216912 w 5213662"/>
              <a:gd name="connsiteY71" fmla="*/ 919579 h 1574673"/>
              <a:gd name="connsiteX72" fmla="*/ 2140102 w 5213662"/>
              <a:gd name="connsiteY72" fmla="*/ 1065872 h 1574673"/>
              <a:gd name="connsiteX73" fmla="*/ 2077646 w 5213662"/>
              <a:gd name="connsiteY73" fmla="*/ 1054497 h 1574673"/>
              <a:gd name="connsiteX74" fmla="*/ 2196655 w 5213662"/>
              <a:gd name="connsiteY74" fmla="*/ 872389 h 1574673"/>
              <a:gd name="connsiteX75" fmla="*/ 2256070 w 5213662"/>
              <a:gd name="connsiteY75" fmla="*/ 851858 h 1574673"/>
              <a:gd name="connsiteX76" fmla="*/ 2069912 w 5213662"/>
              <a:gd name="connsiteY76" fmla="*/ 820939 h 1574673"/>
              <a:gd name="connsiteX77" fmla="*/ 2085393 w 5213662"/>
              <a:gd name="connsiteY77" fmla="*/ 875046 h 1574673"/>
              <a:gd name="connsiteX78" fmla="*/ 1915983 w 5213662"/>
              <a:gd name="connsiteY78" fmla="*/ 923491 h 1574673"/>
              <a:gd name="connsiteX79" fmla="*/ 2044256 w 5213662"/>
              <a:gd name="connsiteY79" fmla="*/ 1371819 h 1574673"/>
              <a:gd name="connsiteX80" fmla="*/ 1975365 w 5213662"/>
              <a:gd name="connsiteY80" fmla="*/ 1391515 h 1574673"/>
              <a:gd name="connsiteX81" fmla="*/ 1847092 w 5213662"/>
              <a:gd name="connsiteY81" fmla="*/ 943194 h 1574673"/>
              <a:gd name="connsiteX82" fmla="*/ 1676980 w 5213662"/>
              <a:gd name="connsiteY82" fmla="*/ 991840 h 1574673"/>
              <a:gd name="connsiteX83" fmla="*/ 1661499 w 5213662"/>
              <a:gd name="connsiteY83" fmla="*/ 937733 h 1574673"/>
              <a:gd name="connsiteX84" fmla="*/ 2461241 w 5213662"/>
              <a:gd name="connsiteY84" fmla="*/ 630656 h 1574673"/>
              <a:gd name="connsiteX85" fmla="*/ 2594364 w 5213662"/>
              <a:gd name="connsiteY85" fmla="*/ 922621 h 1574673"/>
              <a:gd name="connsiteX86" fmla="*/ 2662849 w 5213662"/>
              <a:gd name="connsiteY86" fmla="*/ 737998 h 1574673"/>
              <a:gd name="connsiteX87" fmla="*/ 2681411 w 5213662"/>
              <a:gd name="connsiteY87" fmla="*/ 667686 h 1574673"/>
              <a:gd name="connsiteX88" fmla="*/ 2751261 w 5213662"/>
              <a:gd name="connsiteY88" fmla="*/ 635858 h 1574673"/>
              <a:gd name="connsiteX89" fmla="*/ 2679472 w 5213662"/>
              <a:gd name="connsiteY89" fmla="*/ 839659 h 1574673"/>
              <a:gd name="connsiteX90" fmla="*/ 2930866 w 5213662"/>
              <a:gd name="connsiteY90" fmla="*/ 990980 h 1574673"/>
              <a:gd name="connsiteX91" fmla="*/ 2859015 w 5213662"/>
              <a:gd name="connsiteY91" fmla="*/ 1023723 h 1574673"/>
              <a:gd name="connsiteX92" fmla="*/ 2656300 w 5213662"/>
              <a:gd name="connsiteY92" fmla="*/ 901621 h 1574673"/>
              <a:gd name="connsiteX93" fmla="*/ 2623478 w 5213662"/>
              <a:gd name="connsiteY93" fmla="*/ 986467 h 1574673"/>
              <a:gd name="connsiteX94" fmla="*/ 2678058 w 5213662"/>
              <a:gd name="connsiteY94" fmla="*/ 1106173 h 1574673"/>
              <a:gd name="connsiteX95" fmla="*/ 2618185 w 5213662"/>
              <a:gd name="connsiteY95" fmla="*/ 1133460 h 1574673"/>
              <a:gd name="connsiteX96" fmla="*/ 2401361 w 5213662"/>
              <a:gd name="connsiteY96" fmla="*/ 657944 h 1574673"/>
              <a:gd name="connsiteX97" fmla="*/ 18911 w 5213662"/>
              <a:gd name="connsiteY97" fmla="*/ 776470 h 1574673"/>
              <a:gd name="connsiteX98" fmla="*/ 419016 w 5213662"/>
              <a:gd name="connsiteY98" fmla="*/ 919097 h 1574673"/>
              <a:gd name="connsiteX99" fmla="*/ 400105 w 5213662"/>
              <a:gd name="connsiteY99" fmla="*/ 972108 h 1574673"/>
              <a:gd name="connsiteX100" fmla="*/ 234140 w 5213662"/>
              <a:gd name="connsiteY100" fmla="*/ 912943 h 1574673"/>
              <a:gd name="connsiteX101" fmla="*/ 77447 w 5213662"/>
              <a:gd name="connsiteY101" fmla="*/ 1352166 h 1574673"/>
              <a:gd name="connsiteX102" fmla="*/ 9959 w 5213662"/>
              <a:gd name="connsiteY102" fmla="*/ 1328108 h 1574673"/>
              <a:gd name="connsiteX103" fmla="*/ 166653 w 5213662"/>
              <a:gd name="connsiteY103" fmla="*/ 888885 h 1574673"/>
              <a:gd name="connsiteX104" fmla="*/ 0 w 5213662"/>
              <a:gd name="connsiteY104" fmla="*/ 829480 h 1574673"/>
              <a:gd name="connsiteX105" fmla="*/ 2812529 w 5213662"/>
              <a:gd name="connsiteY105" fmla="*/ 467649 h 1574673"/>
              <a:gd name="connsiteX106" fmla="*/ 2968187 w 5213662"/>
              <a:gd name="connsiteY106" fmla="*/ 748248 h 1574673"/>
              <a:gd name="connsiteX107" fmla="*/ 3021950 w 5213662"/>
              <a:gd name="connsiteY107" fmla="*/ 558813 h 1574673"/>
              <a:gd name="connsiteX108" fmla="*/ 3034928 w 5213662"/>
              <a:gd name="connsiteY108" fmla="*/ 487260 h 1574673"/>
              <a:gd name="connsiteX109" fmla="*/ 3102060 w 5213662"/>
              <a:gd name="connsiteY109" fmla="*/ 450041 h 1574673"/>
              <a:gd name="connsiteX110" fmla="*/ 3046511 w 5213662"/>
              <a:gd name="connsiteY110" fmla="*/ 658853 h 1574673"/>
              <a:gd name="connsiteX111" fmla="*/ 3309020 w 5213662"/>
              <a:gd name="connsiteY111" fmla="*/ 789948 h 1574673"/>
              <a:gd name="connsiteX112" fmla="*/ 3239965 w 5213662"/>
              <a:gd name="connsiteY112" fmla="*/ 828237 h 1574673"/>
              <a:gd name="connsiteX113" fmla="*/ 3028281 w 5213662"/>
              <a:gd name="connsiteY113" fmla="*/ 722445 h 1574673"/>
              <a:gd name="connsiteX114" fmla="*/ 3002229 w 5213662"/>
              <a:gd name="connsiteY114" fmla="*/ 809608 h 1574673"/>
              <a:gd name="connsiteX115" fmla="*/ 3066048 w 5213662"/>
              <a:gd name="connsiteY115" fmla="*/ 924654 h 1574673"/>
              <a:gd name="connsiteX116" fmla="*/ 3008505 w 5213662"/>
              <a:gd name="connsiteY116" fmla="*/ 956562 h 1574673"/>
              <a:gd name="connsiteX117" fmla="*/ 2754979 w 5213662"/>
              <a:gd name="connsiteY117" fmla="*/ 499558 h 1574673"/>
              <a:gd name="connsiteX118" fmla="*/ 5009167 w 5213662"/>
              <a:gd name="connsiteY118" fmla="*/ 126059 h 1574673"/>
              <a:gd name="connsiteX119" fmla="*/ 5064187 w 5213662"/>
              <a:gd name="connsiteY119" fmla="*/ 125528 h 1574673"/>
              <a:gd name="connsiteX120" fmla="*/ 5213662 w 5213662"/>
              <a:gd name="connsiteY120" fmla="*/ 230712 h 1574673"/>
              <a:gd name="connsiteX121" fmla="*/ 5158969 w 5213662"/>
              <a:gd name="connsiteY121" fmla="*/ 263835 h 1574673"/>
              <a:gd name="connsiteX122" fmla="*/ 5057479 w 5213662"/>
              <a:gd name="connsiteY122" fmla="*/ 174776 h 1574673"/>
              <a:gd name="connsiteX123" fmla="*/ 4979476 w 5213662"/>
              <a:gd name="connsiteY123" fmla="*/ 216529 h 1574673"/>
              <a:gd name="connsiteX124" fmla="*/ 5191061 w 5213662"/>
              <a:gd name="connsiteY124" fmla="*/ 445240 h 1574673"/>
              <a:gd name="connsiteX125" fmla="*/ 5032360 w 5213662"/>
              <a:gd name="connsiteY125" fmla="*/ 543128 h 1574673"/>
              <a:gd name="connsiteX126" fmla="*/ 4865893 w 5213662"/>
              <a:gd name="connsiteY126" fmla="*/ 416453 h 1574673"/>
              <a:gd name="connsiteX127" fmla="*/ 4919131 w 5213662"/>
              <a:gd name="connsiteY127" fmla="*/ 383130 h 1574673"/>
              <a:gd name="connsiteX128" fmla="*/ 5039795 w 5213662"/>
              <a:gd name="connsiteY128" fmla="*/ 493982 h 1574673"/>
              <a:gd name="connsiteX129" fmla="*/ 5126622 w 5213662"/>
              <a:gd name="connsiteY129" fmla="*/ 441630 h 1574673"/>
              <a:gd name="connsiteX130" fmla="*/ 4915656 w 5213662"/>
              <a:gd name="connsiteY130" fmla="*/ 213740 h 1574673"/>
              <a:gd name="connsiteX131" fmla="*/ 5009167 w 5213662"/>
              <a:gd name="connsiteY131" fmla="*/ 126059 h 1574673"/>
              <a:gd name="connsiteX132" fmla="*/ 4656459 w 5213662"/>
              <a:gd name="connsiteY132" fmla="*/ 149517 h 1574673"/>
              <a:gd name="connsiteX133" fmla="*/ 4534376 w 5213662"/>
              <a:gd name="connsiteY133" fmla="*/ 303489 h 1574673"/>
              <a:gd name="connsiteX134" fmla="*/ 4646121 w 5213662"/>
              <a:gd name="connsiteY134" fmla="*/ 465097 h 1574673"/>
              <a:gd name="connsiteX135" fmla="*/ 4767501 w 5213662"/>
              <a:gd name="connsiteY135" fmla="*/ 310373 h 1574673"/>
              <a:gd name="connsiteX136" fmla="*/ 4656459 w 5213662"/>
              <a:gd name="connsiteY136" fmla="*/ 149517 h 1574673"/>
              <a:gd name="connsiteX137" fmla="*/ 3967067 w 5213662"/>
              <a:gd name="connsiteY137" fmla="*/ 160073 h 1574673"/>
              <a:gd name="connsiteX138" fmla="*/ 4022869 w 5213662"/>
              <a:gd name="connsiteY138" fmla="*/ 457474 h 1574673"/>
              <a:gd name="connsiteX139" fmla="*/ 4043982 w 5213662"/>
              <a:gd name="connsiteY139" fmla="*/ 550185 h 1574673"/>
              <a:gd name="connsiteX140" fmla="*/ 3975719 w 5213662"/>
              <a:gd name="connsiteY140" fmla="*/ 562991 h 1574673"/>
              <a:gd name="connsiteX141" fmla="*/ 3902390 w 5213662"/>
              <a:gd name="connsiteY141" fmla="*/ 172205 h 1574673"/>
              <a:gd name="connsiteX142" fmla="*/ 4615791 w 5213662"/>
              <a:gd name="connsiteY142" fmla="*/ 101278 h 1574673"/>
              <a:gd name="connsiteX143" fmla="*/ 4658135 w 5213662"/>
              <a:gd name="connsiteY143" fmla="*/ 98386 h 1574673"/>
              <a:gd name="connsiteX144" fmla="*/ 4838387 w 5213662"/>
              <a:gd name="connsiteY144" fmla="*/ 312687 h 1574673"/>
              <a:gd name="connsiteX145" fmla="*/ 4644452 w 5213662"/>
              <a:gd name="connsiteY145" fmla="*/ 516227 h 1574673"/>
              <a:gd name="connsiteX146" fmla="*/ 4464977 w 5213662"/>
              <a:gd name="connsiteY146" fmla="*/ 300489 h 1574673"/>
              <a:gd name="connsiteX147" fmla="*/ 4615791 w 5213662"/>
              <a:gd name="connsiteY147" fmla="*/ 101278 h 1574673"/>
              <a:gd name="connsiteX148" fmla="*/ 4131141 w 5213662"/>
              <a:gd name="connsiteY148" fmla="*/ 130311 h 1574673"/>
              <a:gd name="connsiteX149" fmla="*/ 4167748 w 5213662"/>
              <a:gd name="connsiteY149" fmla="*/ 430678 h 1574673"/>
              <a:gd name="connsiteX150" fmla="*/ 4182877 w 5213662"/>
              <a:gd name="connsiteY150" fmla="*/ 524552 h 1574673"/>
              <a:gd name="connsiteX151" fmla="*/ 4113931 w 5213662"/>
              <a:gd name="connsiteY151" fmla="*/ 532953 h 1574673"/>
              <a:gd name="connsiteX152" fmla="*/ 4065818 w 5213662"/>
              <a:gd name="connsiteY152" fmla="*/ 138269 h 1574673"/>
              <a:gd name="connsiteX153" fmla="*/ 3303733 w 5213662"/>
              <a:gd name="connsiteY153" fmla="*/ 174416 h 1574673"/>
              <a:gd name="connsiteX154" fmla="*/ 3355184 w 5213662"/>
              <a:gd name="connsiteY154" fmla="*/ 173242 h 1574673"/>
              <a:gd name="connsiteX155" fmla="*/ 3366347 w 5213662"/>
              <a:gd name="connsiteY155" fmla="*/ 845241 h 1574673"/>
              <a:gd name="connsiteX156" fmla="*/ 3312898 w 5213662"/>
              <a:gd name="connsiteY156" fmla="*/ 847305 h 1574673"/>
              <a:gd name="connsiteX157" fmla="*/ 3769753 w 5213662"/>
              <a:gd name="connsiteY157" fmla="*/ 82842 h 1574673"/>
              <a:gd name="connsiteX158" fmla="*/ 3650741 w 5213662"/>
              <a:gd name="connsiteY158" fmla="*/ 345533 h 1574673"/>
              <a:gd name="connsiteX159" fmla="*/ 3958933 w 5213662"/>
              <a:gd name="connsiteY159" fmla="*/ 571313 h 1574673"/>
              <a:gd name="connsiteX160" fmla="*/ 3875842 w 5213662"/>
              <a:gd name="connsiteY160" fmla="*/ 597100 h 1574673"/>
              <a:gd name="connsiteX161" fmla="*/ 3620958 w 5213662"/>
              <a:gd name="connsiteY161" fmla="*/ 409878 h 1574673"/>
              <a:gd name="connsiteX162" fmla="*/ 3577114 w 5213662"/>
              <a:gd name="connsiteY162" fmla="*/ 505368 h 1574673"/>
              <a:gd name="connsiteX163" fmla="*/ 3629349 w 5213662"/>
              <a:gd name="connsiteY163" fmla="*/ 673592 h 1574673"/>
              <a:gd name="connsiteX164" fmla="*/ 3560922 w 5213662"/>
              <a:gd name="connsiteY164" fmla="*/ 694827 h 1574673"/>
              <a:gd name="connsiteX165" fmla="*/ 3405952 w 5213662"/>
              <a:gd name="connsiteY165" fmla="*/ 195736 h 1574673"/>
              <a:gd name="connsiteX166" fmla="*/ 3474385 w 5213662"/>
              <a:gd name="connsiteY166" fmla="*/ 174501 h 1574673"/>
              <a:gd name="connsiteX167" fmla="*/ 3553497 w 5213662"/>
              <a:gd name="connsiteY167" fmla="*/ 429284 h 1574673"/>
              <a:gd name="connsiteX168" fmla="*/ 3665976 w 5213662"/>
              <a:gd name="connsiteY168" fmla="*/ 180091 h 1574673"/>
              <a:gd name="connsiteX169" fmla="*/ 3688755 w 5213662"/>
              <a:gd name="connsiteY169" fmla="*/ 107978 h 1574673"/>
              <a:gd name="connsiteX170" fmla="*/ 4320331 w 5213662"/>
              <a:gd name="connsiteY170" fmla="*/ 10207 h 1574673"/>
              <a:gd name="connsiteX171" fmla="*/ 4323652 w 5213662"/>
              <a:gd name="connsiteY171" fmla="*/ 106655 h 1574673"/>
              <a:gd name="connsiteX172" fmla="*/ 4323857 w 5213662"/>
              <a:gd name="connsiteY172" fmla="*/ 110304 h 1574673"/>
              <a:gd name="connsiteX173" fmla="*/ 4407073 w 5213662"/>
              <a:gd name="connsiteY173" fmla="*/ 105544 h 1574673"/>
              <a:gd name="connsiteX174" fmla="*/ 4409989 w 5213662"/>
              <a:gd name="connsiteY174" fmla="*/ 156621 h 1574673"/>
              <a:gd name="connsiteX175" fmla="*/ 4326782 w 5213662"/>
              <a:gd name="connsiteY175" fmla="*/ 161380 h 1574673"/>
              <a:gd name="connsiteX176" fmla="*/ 4341675 w 5213662"/>
              <a:gd name="connsiteY176" fmla="*/ 421883 h 1574673"/>
              <a:gd name="connsiteX177" fmla="*/ 4378279 w 5213662"/>
              <a:gd name="connsiteY177" fmla="*/ 460052 h 1574673"/>
              <a:gd name="connsiteX178" fmla="*/ 4427122 w 5213662"/>
              <a:gd name="connsiteY178" fmla="*/ 443354 h 1574673"/>
              <a:gd name="connsiteX179" fmla="*/ 4423240 w 5213662"/>
              <a:gd name="connsiteY179" fmla="*/ 503602 h 1574673"/>
              <a:gd name="connsiteX180" fmla="*/ 4368310 w 5213662"/>
              <a:gd name="connsiteY180" fmla="*/ 516261 h 1574673"/>
              <a:gd name="connsiteX181" fmla="*/ 4276317 w 5213662"/>
              <a:gd name="connsiteY181" fmla="*/ 431480 h 1574673"/>
              <a:gd name="connsiteX182" fmla="*/ 4261087 w 5213662"/>
              <a:gd name="connsiteY182" fmla="*/ 165142 h 1574673"/>
              <a:gd name="connsiteX183" fmla="*/ 4193196 w 5213662"/>
              <a:gd name="connsiteY183" fmla="*/ 169021 h 1574673"/>
              <a:gd name="connsiteX184" fmla="*/ 4190279 w 5213662"/>
              <a:gd name="connsiteY184" fmla="*/ 117945 h 1574673"/>
              <a:gd name="connsiteX185" fmla="*/ 4258163 w 5213662"/>
              <a:gd name="connsiteY185" fmla="*/ 114058 h 1574673"/>
              <a:gd name="connsiteX186" fmla="*/ 4254286 w 5213662"/>
              <a:gd name="connsiteY186" fmla="*/ 46196 h 1574673"/>
              <a:gd name="connsiteX187" fmla="*/ 4320331 w 5213662"/>
              <a:gd name="connsiteY187" fmla="*/ 10207 h 1574673"/>
              <a:gd name="connsiteX188" fmla="*/ 3946533 w 5213662"/>
              <a:gd name="connsiteY188" fmla="*/ 30815 h 1574673"/>
              <a:gd name="connsiteX189" fmla="*/ 3959471 w 5213662"/>
              <a:gd name="connsiteY189" fmla="*/ 99778 h 1574673"/>
              <a:gd name="connsiteX190" fmla="*/ 3886894 w 5213662"/>
              <a:gd name="connsiteY190" fmla="*/ 113388 h 1574673"/>
              <a:gd name="connsiteX191" fmla="*/ 3873956 w 5213662"/>
              <a:gd name="connsiteY191" fmla="*/ 44426 h 1574673"/>
              <a:gd name="connsiteX192" fmla="*/ 4118935 w 5213662"/>
              <a:gd name="connsiteY192" fmla="*/ 0 h 1574673"/>
              <a:gd name="connsiteX193" fmla="*/ 4127428 w 5213662"/>
              <a:gd name="connsiteY193" fmla="*/ 69648 h 1574673"/>
              <a:gd name="connsiteX194" fmla="*/ 4054125 w 5213662"/>
              <a:gd name="connsiteY194" fmla="*/ 78584 h 1574673"/>
              <a:gd name="connsiteX195" fmla="*/ 4045634 w 5213662"/>
              <a:gd name="connsiteY195" fmla="*/ 8936 h 157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213662" h="1574673">
                <a:moveTo>
                  <a:pt x="453005" y="1253533"/>
                </a:moveTo>
                <a:cubicBezTo>
                  <a:pt x="381189" y="1254460"/>
                  <a:pt x="329413" y="1272000"/>
                  <a:pt x="319132" y="1323053"/>
                </a:cubicBezTo>
                <a:cubicBezTo>
                  <a:pt x="312062" y="1358160"/>
                  <a:pt x="332675" y="1385420"/>
                  <a:pt x="369947" y="1392919"/>
                </a:cubicBezTo>
                <a:cubicBezTo>
                  <a:pt x="431587" y="1405323"/>
                  <a:pt x="508491" y="1367861"/>
                  <a:pt x="525806" y="1281880"/>
                </a:cubicBezTo>
                <a:lnTo>
                  <a:pt x="530708" y="1257517"/>
                </a:lnTo>
                <a:cubicBezTo>
                  <a:pt x="503110" y="1254760"/>
                  <a:pt x="476944" y="1253224"/>
                  <a:pt x="453005" y="1253533"/>
                </a:cubicBezTo>
                <a:close/>
                <a:moveTo>
                  <a:pt x="2352950" y="1014296"/>
                </a:moveTo>
                <a:cubicBezTo>
                  <a:pt x="2260749" y="1075994"/>
                  <a:pt x="2198660" y="1138175"/>
                  <a:pt x="2231398" y="1199413"/>
                </a:cubicBezTo>
                <a:cubicBezTo>
                  <a:pt x="2248287" y="1230993"/>
                  <a:pt x="2281541" y="1238918"/>
                  <a:pt x="2315073" y="1221003"/>
                </a:cubicBezTo>
                <a:cubicBezTo>
                  <a:pt x="2370521" y="1191369"/>
                  <a:pt x="2406024" y="1113561"/>
                  <a:pt x="2364666" y="1036211"/>
                </a:cubicBezTo>
                <a:close/>
                <a:moveTo>
                  <a:pt x="844719" y="1093253"/>
                </a:moveTo>
                <a:cubicBezTo>
                  <a:pt x="857659" y="1091629"/>
                  <a:pt x="871101" y="1091310"/>
                  <a:pt x="884952" y="1092386"/>
                </a:cubicBezTo>
                <a:cubicBezTo>
                  <a:pt x="967320" y="1098780"/>
                  <a:pt x="1021445" y="1147703"/>
                  <a:pt x="1038097" y="1225966"/>
                </a:cubicBezTo>
                <a:lnTo>
                  <a:pt x="979977" y="1256647"/>
                </a:lnTo>
                <a:cubicBezTo>
                  <a:pt x="971118" y="1191445"/>
                  <a:pt x="939297" y="1147920"/>
                  <a:pt x="880255" y="1143336"/>
                </a:cubicBezTo>
                <a:cubicBezTo>
                  <a:pt x="811004" y="1137962"/>
                  <a:pt x="757071" y="1199753"/>
                  <a:pt x="749760" y="1293753"/>
                </a:cubicBezTo>
                <a:cubicBezTo>
                  <a:pt x="742626" y="1385568"/>
                  <a:pt x="785802" y="1452701"/>
                  <a:pt x="855783" y="1458133"/>
                </a:cubicBezTo>
                <a:cubicBezTo>
                  <a:pt x="917742" y="1462946"/>
                  <a:pt x="960113" y="1417852"/>
                  <a:pt x="977372" y="1365671"/>
                </a:cubicBezTo>
                <a:lnTo>
                  <a:pt x="1030667" y="1406469"/>
                </a:lnTo>
                <a:cubicBezTo>
                  <a:pt x="990632" y="1468602"/>
                  <a:pt x="935645" y="1515649"/>
                  <a:pt x="851086" y="1509085"/>
                </a:cubicBezTo>
                <a:cubicBezTo>
                  <a:pt x="741017" y="1500540"/>
                  <a:pt x="670379" y="1409288"/>
                  <a:pt x="679785" y="1288320"/>
                </a:cubicBezTo>
                <a:cubicBezTo>
                  <a:pt x="688209" y="1179927"/>
                  <a:pt x="754140" y="1104622"/>
                  <a:pt x="844719" y="1093253"/>
                </a:cubicBezTo>
                <a:close/>
                <a:moveTo>
                  <a:pt x="446380" y="1044140"/>
                </a:moveTo>
                <a:cubicBezTo>
                  <a:pt x="464411" y="1043480"/>
                  <a:pt x="482511" y="1045025"/>
                  <a:pt x="500429" y="1048631"/>
                </a:cubicBezTo>
                <a:cubicBezTo>
                  <a:pt x="595042" y="1067666"/>
                  <a:pt x="623498" y="1130057"/>
                  <a:pt x="608202" y="1206004"/>
                </a:cubicBezTo>
                <a:lnTo>
                  <a:pt x="566219" y="1414514"/>
                </a:lnTo>
                <a:cubicBezTo>
                  <a:pt x="562894" y="1430993"/>
                  <a:pt x="567188" y="1439310"/>
                  <a:pt x="580804" y="1442052"/>
                </a:cubicBezTo>
                <a:cubicBezTo>
                  <a:pt x="590841" y="1444075"/>
                  <a:pt x="598586" y="1442650"/>
                  <a:pt x="610349" y="1439797"/>
                </a:cubicBezTo>
                <a:lnTo>
                  <a:pt x="591942" y="1483064"/>
                </a:lnTo>
                <a:cubicBezTo>
                  <a:pt x="579319" y="1486484"/>
                  <a:pt x="565547" y="1488192"/>
                  <a:pt x="549781" y="1485019"/>
                </a:cubicBezTo>
                <a:cubicBezTo>
                  <a:pt x="511076" y="1477228"/>
                  <a:pt x="492329" y="1448109"/>
                  <a:pt x="501131" y="1404402"/>
                </a:cubicBezTo>
                <a:lnTo>
                  <a:pt x="507624" y="1372162"/>
                </a:lnTo>
                <a:cubicBezTo>
                  <a:pt x="470706" y="1425866"/>
                  <a:pt x="410014" y="1456900"/>
                  <a:pt x="342639" y="1443345"/>
                </a:cubicBezTo>
                <a:cubicBezTo>
                  <a:pt x="273115" y="1429356"/>
                  <a:pt x="237044" y="1378853"/>
                  <a:pt x="249309" y="1317949"/>
                </a:cubicBezTo>
                <a:cubicBezTo>
                  <a:pt x="269221" y="1219073"/>
                  <a:pt x="383958" y="1197421"/>
                  <a:pt x="539659" y="1213093"/>
                </a:cubicBezTo>
                <a:lnTo>
                  <a:pt x="543119" y="1195891"/>
                </a:lnTo>
                <a:cubicBezTo>
                  <a:pt x="552789" y="1147883"/>
                  <a:pt x="537639" y="1108303"/>
                  <a:pt x="486031" y="1097922"/>
                </a:cubicBezTo>
                <a:cubicBezTo>
                  <a:pt x="430841" y="1086817"/>
                  <a:pt x="374608" y="1106822"/>
                  <a:pt x="333673" y="1161952"/>
                </a:cubicBezTo>
                <a:lnTo>
                  <a:pt x="292726" y="1113456"/>
                </a:lnTo>
                <a:cubicBezTo>
                  <a:pt x="338811" y="1067933"/>
                  <a:pt x="392286" y="1046118"/>
                  <a:pt x="446380" y="1044140"/>
                </a:cubicBezTo>
                <a:close/>
                <a:moveTo>
                  <a:pt x="1599491" y="910209"/>
                </a:moveTo>
                <a:lnTo>
                  <a:pt x="1649518" y="922256"/>
                </a:lnTo>
                <a:lnTo>
                  <a:pt x="1488026" y="1574673"/>
                </a:lnTo>
                <a:lnTo>
                  <a:pt x="1435834" y="1562975"/>
                </a:lnTo>
                <a:lnTo>
                  <a:pt x="1450673" y="1503789"/>
                </a:lnTo>
                <a:lnTo>
                  <a:pt x="1374712" y="1507687"/>
                </a:lnTo>
                <a:lnTo>
                  <a:pt x="1231098" y="1319650"/>
                </a:lnTo>
                <a:lnTo>
                  <a:pt x="1169369" y="1386487"/>
                </a:lnTo>
                <a:lnTo>
                  <a:pt x="1176103" y="1517873"/>
                </a:lnTo>
                <a:lnTo>
                  <a:pt x="1110392" y="1521246"/>
                </a:lnTo>
                <a:lnTo>
                  <a:pt x="1083633" y="999344"/>
                </a:lnTo>
                <a:lnTo>
                  <a:pt x="1149344" y="995971"/>
                </a:lnTo>
                <a:lnTo>
                  <a:pt x="1165777" y="1316411"/>
                </a:lnTo>
                <a:lnTo>
                  <a:pt x="1297359" y="1169881"/>
                </a:lnTo>
                <a:cubicBezTo>
                  <a:pt x="1313985" y="1151464"/>
                  <a:pt x="1328422" y="1133158"/>
                  <a:pt x="1340476" y="1111314"/>
                </a:cubicBezTo>
                <a:lnTo>
                  <a:pt x="1417146" y="1107385"/>
                </a:lnTo>
                <a:lnTo>
                  <a:pt x="1275433" y="1270533"/>
                </a:lnTo>
                <a:lnTo>
                  <a:pt x="1451417" y="1500822"/>
                </a:lnTo>
                <a:close/>
                <a:moveTo>
                  <a:pt x="2256070" y="851858"/>
                </a:moveTo>
                <a:cubicBezTo>
                  <a:pt x="2311033" y="844322"/>
                  <a:pt x="2352563" y="874029"/>
                  <a:pt x="2379965" y="925269"/>
                </a:cubicBezTo>
                <a:lnTo>
                  <a:pt x="2480255" y="1112845"/>
                </a:lnTo>
                <a:cubicBezTo>
                  <a:pt x="2488178" y="1127669"/>
                  <a:pt x="2496785" y="1131360"/>
                  <a:pt x="2509038" y="1124813"/>
                </a:cubicBezTo>
                <a:cubicBezTo>
                  <a:pt x="2518064" y="1119986"/>
                  <a:pt x="2523131" y="1113964"/>
                  <a:pt x="2530390" y="1104283"/>
                </a:cubicBezTo>
                <a:lnTo>
                  <a:pt x="2543720" y="1149376"/>
                </a:lnTo>
                <a:cubicBezTo>
                  <a:pt x="2536163" y="1160038"/>
                  <a:pt x="2526626" y="1170111"/>
                  <a:pt x="2512440" y="1177694"/>
                </a:cubicBezTo>
                <a:cubicBezTo>
                  <a:pt x="2477620" y="1196300"/>
                  <a:pt x="2444618" y="1185753"/>
                  <a:pt x="2423597" y="1146430"/>
                </a:cubicBezTo>
                <a:lnTo>
                  <a:pt x="2408089" y="1117425"/>
                </a:lnTo>
                <a:cubicBezTo>
                  <a:pt x="2413783" y="1182343"/>
                  <a:pt x="2386700" y="1244879"/>
                  <a:pt x="2326086" y="1277270"/>
                </a:cubicBezTo>
                <a:cubicBezTo>
                  <a:pt x="2263538" y="1310689"/>
                  <a:pt x="2203572" y="1294666"/>
                  <a:pt x="2174277" y="1239882"/>
                </a:cubicBezTo>
                <a:cubicBezTo>
                  <a:pt x="2126722" y="1150928"/>
                  <a:pt x="2201475" y="1061260"/>
                  <a:pt x="2331577" y="974330"/>
                </a:cubicBezTo>
                <a:lnTo>
                  <a:pt x="2323309" y="958861"/>
                </a:lnTo>
                <a:cubicBezTo>
                  <a:pt x="2300215" y="915675"/>
                  <a:pt x="2263342" y="894771"/>
                  <a:pt x="2216912" y="919579"/>
                </a:cubicBezTo>
                <a:cubicBezTo>
                  <a:pt x="2167262" y="946113"/>
                  <a:pt x="2136601" y="997303"/>
                  <a:pt x="2140102" y="1065872"/>
                </a:cubicBezTo>
                <a:lnTo>
                  <a:pt x="2077646" y="1054497"/>
                </a:lnTo>
                <a:cubicBezTo>
                  <a:pt x="2086430" y="968585"/>
                  <a:pt x="2132174" y="906845"/>
                  <a:pt x="2196655" y="872389"/>
                </a:cubicBezTo>
                <a:cubicBezTo>
                  <a:pt x="2217935" y="861019"/>
                  <a:pt x="2237749" y="854370"/>
                  <a:pt x="2256070" y="851858"/>
                </a:cubicBezTo>
                <a:close/>
                <a:moveTo>
                  <a:pt x="2069912" y="820939"/>
                </a:moveTo>
                <a:lnTo>
                  <a:pt x="2085393" y="875046"/>
                </a:lnTo>
                <a:lnTo>
                  <a:pt x="1915983" y="923491"/>
                </a:lnTo>
                <a:lnTo>
                  <a:pt x="2044256" y="1371819"/>
                </a:lnTo>
                <a:lnTo>
                  <a:pt x="1975365" y="1391515"/>
                </a:lnTo>
                <a:lnTo>
                  <a:pt x="1847092" y="943194"/>
                </a:lnTo>
                <a:lnTo>
                  <a:pt x="1676980" y="991840"/>
                </a:lnTo>
                <a:lnTo>
                  <a:pt x="1661499" y="937733"/>
                </a:lnTo>
                <a:close/>
                <a:moveTo>
                  <a:pt x="2461241" y="630656"/>
                </a:moveTo>
                <a:lnTo>
                  <a:pt x="2594364" y="922621"/>
                </a:lnTo>
                <a:lnTo>
                  <a:pt x="2662849" y="737998"/>
                </a:lnTo>
                <a:cubicBezTo>
                  <a:pt x="2671536" y="714758"/>
                  <a:pt x="2678229" y="692434"/>
                  <a:pt x="2681411" y="667686"/>
                </a:cubicBezTo>
                <a:lnTo>
                  <a:pt x="2751261" y="635858"/>
                </a:lnTo>
                <a:lnTo>
                  <a:pt x="2679472" y="839659"/>
                </a:lnTo>
                <a:lnTo>
                  <a:pt x="2930866" y="990980"/>
                </a:lnTo>
                <a:lnTo>
                  <a:pt x="2859015" y="1023723"/>
                </a:lnTo>
                <a:lnTo>
                  <a:pt x="2656300" y="901621"/>
                </a:lnTo>
                <a:lnTo>
                  <a:pt x="2623478" y="986467"/>
                </a:lnTo>
                <a:lnTo>
                  <a:pt x="2678058" y="1106173"/>
                </a:lnTo>
                <a:lnTo>
                  <a:pt x="2618185" y="1133460"/>
                </a:lnTo>
                <a:lnTo>
                  <a:pt x="2401361" y="657944"/>
                </a:lnTo>
                <a:close/>
                <a:moveTo>
                  <a:pt x="18911" y="776470"/>
                </a:moveTo>
                <a:lnTo>
                  <a:pt x="419016" y="919097"/>
                </a:lnTo>
                <a:lnTo>
                  <a:pt x="400105" y="972108"/>
                </a:lnTo>
                <a:lnTo>
                  <a:pt x="234140" y="912943"/>
                </a:lnTo>
                <a:lnTo>
                  <a:pt x="77447" y="1352166"/>
                </a:lnTo>
                <a:lnTo>
                  <a:pt x="9959" y="1328108"/>
                </a:lnTo>
                <a:lnTo>
                  <a:pt x="166653" y="888885"/>
                </a:lnTo>
                <a:lnTo>
                  <a:pt x="0" y="829480"/>
                </a:lnTo>
                <a:close/>
                <a:moveTo>
                  <a:pt x="2812529" y="467649"/>
                </a:moveTo>
                <a:lnTo>
                  <a:pt x="2968187" y="748248"/>
                </a:lnTo>
                <a:lnTo>
                  <a:pt x="3021950" y="558813"/>
                </a:lnTo>
                <a:cubicBezTo>
                  <a:pt x="3028783" y="534963"/>
                  <a:pt x="3033701" y="512182"/>
                  <a:pt x="3034928" y="487260"/>
                </a:cubicBezTo>
                <a:lnTo>
                  <a:pt x="3102060" y="450041"/>
                </a:lnTo>
                <a:lnTo>
                  <a:pt x="3046511" y="658853"/>
                </a:lnTo>
                <a:lnTo>
                  <a:pt x="3309020" y="789948"/>
                </a:lnTo>
                <a:lnTo>
                  <a:pt x="3239965" y="828237"/>
                </a:lnTo>
                <a:lnTo>
                  <a:pt x="3028281" y="722445"/>
                </a:lnTo>
                <a:lnTo>
                  <a:pt x="3002229" y="809608"/>
                </a:lnTo>
                <a:lnTo>
                  <a:pt x="3066048" y="924654"/>
                </a:lnTo>
                <a:lnTo>
                  <a:pt x="3008505" y="956562"/>
                </a:lnTo>
                <a:lnTo>
                  <a:pt x="2754979" y="499558"/>
                </a:lnTo>
                <a:close/>
                <a:moveTo>
                  <a:pt x="5009167" y="126059"/>
                </a:moveTo>
                <a:cubicBezTo>
                  <a:pt x="5026096" y="123154"/>
                  <a:pt x="5044628" y="122865"/>
                  <a:pt x="5064187" y="125528"/>
                </a:cubicBezTo>
                <a:cubicBezTo>
                  <a:pt x="5120695" y="133223"/>
                  <a:pt x="5177826" y="157967"/>
                  <a:pt x="5213662" y="230712"/>
                </a:cubicBezTo>
                <a:lnTo>
                  <a:pt x="5158969" y="263835"/>
                </a:lnTo>
                <a:cubicBezTo>
                  <a:pt x="5144644" y="206562"/>
                  <a:pt x="5096598" y="180102"/>
                  <a:pt x="5057479" y="174776"/>
                </a:cubicBezTo>
                <a:cubicBezTo>
                  <a:pt x="5015459" y="169055"/>
                  <a:pt x="4983619" y="186112"/>
                  <a:pt x="4979476" y="216529"/>
                </a:cubicBezTo>
                <a:cubicBezTo>
                  <a:pt x="4967330" y="305602"/>
                  <a:pt x="5211596" y="294605"/>
                  <a:pt x="5191061" y="445240"/>
                </a:cubicBezTo>
                <a:cubicBezTo>
                  <a:pt x="5180898" y="519831"/>
                  <a:pt x="5110596" y="553780"/>
                  <a:pt x="5032360" y="543128"/>
                </a:cubicBezTo>
                <a:cubicBezTo>
                  <a:pt x="4956289" y="532772"/>
                  <a:pt x="4894347" y="483768"/>
                  <a:pt x="4865893" y="416453"/>
                </a:cubicBezTo>
                <a:lnTo>
                  <a:pt x="4919131" y="383130"/>
                </a:lnTo>
                <a:cubicBezTo>
                  <a:pt x="4935337" y="442878"/>
                  <a:pt x="4981114" y="485994"/>
                  <a:pt x="5039795" y="493982"/>
                </a:cubicBezTo>
                <a:cubicBezTo>
                  <a:pt x="5083988" y="499996"/>
                  <a:pt x="5121191" y="481456"/>
                  <a:pt x="5126622" y="441630"/>
                </a:cubicBezTo>
                <a:cubicBezTo>
                  <a:pt x="5140045" y="343135"/>
                  <a:pt x="4896407" y="354961"/>
                  <a:pt x="4915656" y="213740"/>
                </a:cubicBezTo>
                <a:cubicBezTo>
                  <a:pt x="4922022" y="167027"/>
                  <a:pt x="4958380" y="134773"/>
                  <a:pt x="5009167" y="126059"/>
                </a:cubicBezTo>
                <a:close/>
                <a:moveTo>
                  <a:pt x="4656459" y="149517"/>
                </a:moveTo>
                <a:cubicBezTo>
                  <a:pt x="4581925" y="147080"/>
                  <a:pt x="4537266" y="215097"/>
                  <a:pt x="4534376" y="303489"/>
                </a:cubicBezTo>
                <a:cubicBezTo>
                  <a:pt x="4531430" y="393336"/>
                  <a:pt x="4571587" y="462659"/>
                  <a:pt x="4646121" y="465097"/>
                </a:cubicBezTo>
                <a:cubicBezTo>
                  <a:pt x="4719927" y="467510"/>
                  <a:pt x="4764587" y="399492"/>
                  <a:pt x="4767501" y="310373"/>
                </a:cubicBezTo>
                <a:cubicBezTo>
                  <a:pt x="4770373" y="222715"/>
                  <a:pt x="4730993" y="151955"/>
                  <a:pt x="4656459" y="149517"/>
                </a:cubicBezTo>
                <a:close/>
                <a:moveTo>
                  <a:pt x="3967067" y="160073"/>
                </a:moveTo>
                <a:lnTo>
                  <a:pt x="4022869" y="457474"/>
                </a:lnTo>
                <a:cubicBezTo>
                  <a:pt x="4028662" y="488362"/>
                  <a:pt x="4035176" y="519117"/>
                  <a:pt x="4043982" y="550185"/>
                </a:cubicBezTo>
                <a:lnTo>
                  <a:pt x="3975719" y="562991"/>
                </a:lnTo>
                <a:lnTo>
                  <a:pt x="3902390" y="172205"/>
                </a:lnTo>
                <a:close/>
                <a:moveTo>
                  <a:pt x="4615791" y="101278"/>
                </a:moveTo>
                <a:cubicBezTo>
                  <a:pt x="4629120" y="98911"/>
                  <a:pt x="4643247" y="97899"/>
                  <a:pt x="4658135" y="98386"/>
                </a:cubicBezTo>
                <a:cubicBezTo>
                  <a:pt x="4775052" y="102201"/>
                  <a:pt x="4842068" y="200188"/>
                  <a:pt x="4838387" y="312687"/>
                </a:cubicBezTo>
                <a:cubicBezTo>
                  <a:pt x="4834625" y="427376"/>
                  <a:pt x="4762826" y="520098"/>
                  <a:pt x="4644452" y="516227"/>
                </a:cubicBezTo>
                <a:cubicBezTo>
                  <a:pt x="4525337" y="512339"/>
                  <a:pt x="4461222" y="415178"/>
                  <a:pt x="4464977" y="300489"/>
                </a:cubicBezTo>
                <a:cubicBezTo>
                  <a:pt x="4468240" y="200773"/>
                  <a:pt x="4522487" y="117843"/>
                  <a:pt x="4615791" y="101278"/>
                </a:cubicBezTo>
                <a:close/>
                <a:moveTo>
                  <a:pt x="4131141" y="130311"/>
                </a:moveTo>
                <a:lnTo>
                  <a:pt x="4167748" y="430678"/>
                </a:lnTo>
                <a:cubicBezTo>
                  <a:pt x="4171557" y="461873"/>
                  <a:pt x="4176086" y="492983"/>
                  <a:pt x="4182877" y="524552"/>
                </a:cubicBezTo>
                <a:lnTo>
                  <a:pt x="4113931" y="532953"/>
                </a:lnTo>
                <a:lnTo>
                  <a:pt x="4065818" y="138269"/>
                </a:lnTo>
                <a:close/>
                <a:moveTo>
                  <a:pt x="3303733" y="174416"/>
                </a:moveTo>
                <a:lnTo>
                  <a:pt x="3355184" y="173242"/>
                </a:lnTo>
                <a:lnTo>
                  <a:pt x="3366347" y="845241"/>
                </a:lnTo>
                <a:lnTo>
                  <a:pt x="3312898" y="847305"/>
                </a:lnTo>
                <a:close/>
                <a:moveTo>
                  <a:pt x="3769753" y="82842"/>
                </a:moveTo>
                <a:lnTo>
                  <a:pt x="3650741" y="345533"/>
                </a:lnTo>
                <a:lnTo>
                  <a:pt x="3958933" y="571313"/>
                </a:lnTo>
                <a:lnTo>
                  <a:pt x="3875842" y="597100"/>
                </a:lnTo>
                <a:lnTo>
                  <a:pt x="3620958" y="409878"/>
                </a:lnTo>
                <a:lnTo>
                  <a:pt x="3577114" y="505368"/>
                </a:lnTo>
                <a:lnTo>
                  <a:pt x="3629349" y="673592"/>
                </a:lnTo>
                <a:lnTo>
                  <a:pt x="3560922" y="694827"/>
                </a:lnTo>
                <a:lnTo>
                  <a:pt x="3405952" y="195736"/>
                </a:lnTo>
                <a:lnTo>
                  <a:pt x="3474385" y="174501"/>
                </a:lnTo>
                <a:lnTo>
                  <a:pt x="3553497" y="429284"/>
                </a:lnTo>
                <a:lnTo>
                  <a:pt x="3665976" y="180091"/>
                </a:lnTo>
                <a:cubicBezTo>
                  <a:pt x="3675970" y="155568"/>
                  <a:pt x="3684038" y="134695"/>
                  <a:pt x="3688755" y="107978"/>
                </a:cubicBezTo>
                <a:close/>
                <a:moveTo>
                  <a:pt x="4320331" y="10207"/>
                </a:moveTo>
                <a:cubicBezTo>
                  <a:pt x="4320792" y="43857"/>
                  <a:pt x="4321938" y="76735"/>
                  <a:pt x="4323652" y="106655"/>
                </a:cubicBezTo>
                <a:lnTo>
                  <a:pt x="4323857" y="110304"/>
                </a:lnTo>
                <a:lnTo>
                  <a:pt x="4407073" y="105544"/>
                </a:lnTo>
                <a:lnTo>
                  <a:pt x="4409989" y="156621"/>
                </a:lnTo>
                <a:lnTo>
                  <a:pt x="4326782" y="161380"/>
                </a:lnTo>
                <a:lnTo>
                  <a:pt x="4341675" y="421883"/>
                </a:lnTo>
                <a:cubicBezTo>
                  <a:pt x="4343258" y="449609"/>
                  <a:pt x="4355651" y="461350"/>
                  <a:pt x="4378279" y="460052"/>
                </a:cubicBezTo>
                <a:cubicBezTo>
                  <a:pt x="4397257" y="458966"/>
                  <a:pt x="4410188" y="454571"/>
                  <a:pt x="4427122" y="443354"/>
                </a:cubicBezTo>
                <a:lnTo>
                  <a:pt x="4423240" y="503602"/>
                </a:lnTo>
                <a:cubicBezTo>
                  <a:pt x="4405371" y="511216"/>
                  <a:pt x="4385100" y="515300"/>
                  <a:pt x="4368310" y="516261"/>
                </a:cubicBezTo>
                <a:cubicBezTo>
                  <a:pt x="4313562" y="519392"/>
                  <a:pt x="4279776" y="492040"/>
                  <a:pt x="4276317" y="431480"/>
                </a:cubicBezTo>
                <a:lnTo>
                  <a:pt x="4261087" y="165142"/>
                </a:lnTo>
                <a:lnTo>
                  <a:pt x="4193196" y="169021"/>
                </a:lnTo>
                <a:lnTo>
                  <a:pt x="4190279" y="117945"/>
                </a:lnTo>
                <a:lnTo>
                  <a:pt x="4258163" y="114058"/>
                </a:lnTo>
                <a:lnTo>
                  <a:pt x="4254286" y="46196"/>
                </a:lnTo>
                <a:cubicBezTo>
                  <a:pt x="4279452" y="38172"/>
                  <a:pt x="4299997" y="26013"/>
                  <a:pt x="4320331" y="10207"/>
                </a:cubicBezTo>
                <a:close/>
                <a:moveTo>
                  <a:pt x="3946533" y="30815"/>
                </a:moveTo>
                <a:lnTo>
                  <a:pt x="3959471" y="99778"/>
                </a:lnTo>
                <a:lnTo>
                  <a:pt x="3886894" y="113388"/>
                </a:lnTo>
                <a:lnTo>
                  <a:pt x="3873956" y="44426"/>
                </a:lnTo>
                <a:close/>
                <a:moveTo>
                  <a:pt x="4118935" y="0"/>
                </a:moveTo>
                <a:lnTo>
                  <a:pt x="4127428" y="69648"/>
                </a:lnTo>
                <a:lnTo>
                  <a:pt x="4054125" y="78584"/>
                </a:lnTo>
                <a:lnTo>
                  <a:pt x="4045634" y="8936"/>
                </a:lnTo>
                <a:close/>
              </a:path>
            </a:pathLst>
          </a:custGeom>
          <a:solidFill>
            <a:schemeClr val="tx2"/>
          </a:solidFill>
          <a:ln w="68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/>
          </a:p>
        </p:txBody>
      </p:sp>
      <p:sp>
        <p:nvSpPr>
          <p:cNvPr id="39" name="Plassholder for tekst 38">
            <a:extLst>
              <a:ext uri="{FF2B5EF4-FFF2-40B4-BE49-F238E27FC236}">
                <a16:creationId xmlns:a16="http://schemas.microsoft.com/office/drawing/2014/main" id="{689BD919-E036-4585-0511-C238A2318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3017D23-AF50-1A24-37F0-E5EB7FAA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78557B-215D-A19A-059C-1EFB0CCB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2BDA2E0-5BC8-EB31-965E-2B9FD0A36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5907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ffee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iform 35" descr="Kahvitauko/Fika/Kaffepause">
            <a:extLst>
              <a:ext uri="{FF2B5EF4-FFF2-40B4-BE49-F238E27FC236}">
                <a16:creationId xmlns:a16="http://schemas.microsoft.com/office/drawing/2014/main" id="{2EB6C2AB-7388-DC6B-B6D0-1C0500085A6C}"/>
              </a:ext>
            </a:extLst>
          </p:cNvPr>
          <p:cNvSpPr/>
          <p:nvPr/>
        </p:nvSpPr>
        <p:spPr>
          <a:xfrm>
            <a:off x="2203382" y="1349375"/>
            <a:ext cx="7129462" cy="2852513"/>
          </a:xfrm>
          <a:custGeom>
            <a:avLst/>
            <a:gdLst>
              <a:gd name="connsiteX0" fmla="*/ 3802127 w 5808889"/>
              <a:gd name="connsiteY0" fmla="*/ 2088890 h 2324148"/>
              <a:gd name="connsiteX1" fmla="*/ 3703576 w 5808889"/>
              <a:gd name="connsiteY1" fmla="*/ 2104164 h 2324148"/>
              <a:gd name="connsiteX2" fmla="*/ 3665230 w 5808889"/>
              <a:gd name="connsiteY2" fmla="*/ 2150410 h 2324148"/>
              <a:gd name="connsiteX3" fmla="*/ 3674852 w 5808889"/>
              <a:gd name="connsiteY3" fmla="*/ 2180179 h 2324148"/>
              <a:gd name="connsiteX4" fmla="*/ 3674994 w 5808889"/>
              <a:gd name="connsiteY4" fmla="*/ 2180109 h 2324148"/>
              <a:gd name="connsiteX5" fmla="*/ 3705273 w 5808889"/>
              <a:gd name="connsiteY5" fmla="*/ 2193119 h 2324148"/>
              <a:gd name="connsiteX6" fmla="*/ 3748359 w 5808889"/>
              <a:gd name="connsiteY6" fmla="*/ 2184775 h 2324148"/>
              <a:gd name="connsiteX7" fmla="*/ 3784228 w 5808889"/>
              <a:gd name="connsiteY7" fmla="*/ 2154299 h 2324148"/>
              <a:gd name="connsiteX8" fmla="*/ 3800854 w 5808889"/>
              <a:gd name="connsiteY8" fmla="*/ 2105649 h 2324148"/>
              <a:gd name="connsiteX9" fmla="*/ 4938409 w 5808889"/>
              <a:gd name="connsiteY9" fmla="*/ 2024755 h 2324148"/>
              <a:gd name="connsiteX10" fmla="*/ 4846861 w 5808889"/>
              <a:gd name="connsiteY10" fmla="*/ 2064283 h 2324148"/>
              <a:gd name="connsiteX11" fmla="*/ 4821391 w 5808889"/>
              <a:gd name="connsiteY11" fmla="*/ 2118660 h 2324148"/>
              <a:gd name="connsiteX12" fmla="*/ 4838229 w 5808889"/>
              <a:gd name="connsiteY12" fmla="*/ 2145035 h 2324148"/>
              <a:gd name="connsiteX13" fmla="*/ 4838229 w 5808889"/>
              <a:gd name="connsiteY13" fmla="*/ 2145106 h 2324148"/>
              <a:gd name="connsiteX14" fmla="*/ 4870844 w 5808889"/>
              <a:gd name="connsiteY14" fmla="*/ 2150056 h 2324148"/>
              <a:gd name="connsiteX15" fmla="*/ 4910463 w 5808889"/>
              <a:gd name="connsiteY15" fmla="*/ 2131105 h 2324148"/>
              <a:gd name="connsiteX16" fmla="*/ 4937489 w 5808889"/>
              <a:gd name="connsiteY16" fmla="*/ 2092567 h 2324148"/>
              <a:gd name="connsiteX17" fmla="*/ 4941380 w 5808889"/>
              <a:gd name="connsiteY17" fmla="*/ 2041302 h 2324148"/>
              <a:gd name="connsiteX18" fmla="*/ 5294977 w 5808889"/>
              <a:gd name="connsiteY18" fmla="*/ 2018179 h 2324148"/>
              <a:gd name="connsiteX19" fmla="*/ 5313796 w 5808889"/>
              <a:gd name="connsiteY19" fmla="*/ 2079769 h 2324148"/>
              <a:gd name="connsiteX20" fmla="*/ 5311391 w 5808889"/>
              <a:gd name="connsiteY20" fmla="*/ 2080405 h 2324148"/>
              <a:gd name="connsiteX21" fmla="*/ 4310946 w 5808889"/>
              <a:gd name="connsiteY21" fmla="*/ 1995055 h 2324148"/>
              <a:gd name="connsiteX22" fmla="*/ 4261776 w 5808889"/>
              <a:gd name="connsiteY22" fmla="*/ 2018532 h 2324148"/>
              <a:gd name="connsiteX23" fmla="*/ 4237863 w 5808889"/>
              <a:gd name="connsiteY23" fmla="*/ 2078637 h 2324148"/>
              <a:gd name="connsiteX24" fmla="*/ 4383816 w 5808889"/>
              <a:gd name="connsiteY24" fmla="*/ 2072909 h 2324148"/>
              <a:gd name="connsiteX25" fmla="*/ 4383887 w 5808889"/>
              <a:gd name="connsiteY25" fmla="*/ 2072980 h 2324148"/>
              <a:gd name="connsiteX26" fmla="*/ 4360540 w 5808889"/>
              <a:gd name="connsiteY26" fmla="*/ 2015420 h 2324148"/>
              <a:gd name="connsiteX27" fmla="*/ 4310946 w 5808889"/>
              <a:gd name="connsiteY27" fmla="*/ 1995055 h 2324148"/>
              <a:gd name="connsiteX28" fmla="*/ 4593371 w 5808889"/>
              <a:gd name="connsiteY28" fmla="*/ 1977378 h 2324148"/>
              <a:gd name="connsiteX29" fmla="*/ 4555026 w 5808889"/>
              <a:gd name="connsiteY29" fmla="*/ 1993854 h 2324148"/>
              <a:gd name="connsiteX30" fmla="*/ 4530193 w 5808889"/>
              <a:gd name="connsiteY30" fmla="*/ 2030058 h 2324148"/>
              <a:gd name="connsiteX31" fmla="*/ 4524675 w 5808889"/>
              <a:gd name="connsiteY31" fmla="*/ 2076657 h 2324148"/>
              <a:gd name="connsiteX32" fmla="*/ 4527505 w 5808889"/>
              <a:gd name="connsiteY32" fmla="*/ 2103244 h 2324148"/>
              <a:gd name="connsiteX33" fmla="*/ 4542857 w 5808889"/>
              <a:gd name="connsiteY33" fmla="*/ 2147439 h 2324148"/>
              <a:gd name="connsiteX34" fmla="*/ 4542857 w 5808889"/>
              <a:gd name="connsiteY34" fmla="*/ 2147510 h 2324148"/>
              <a:gd name="connsiteX35" fmla="*/ 4574906 w 5808889"/>
              <a:gd name="connsiteY35" fmla="*/ 2177209 h 2324148"/>
              <a:gd name="connsiteX36" fmla="*/ 4615302 w 5808889"/>
              <a:gd name="connsiteY36" fmla="*/ 2185128 h 2324148"/>
              <a:gd name="connsiteX37" fmla="*/ 4654780 w 5808889"/>
              <a:gd name="connsiteY37" fmla="*/ 2167804 h 2324148"/>
              <a:gd name="connsiteX38" fmla="*/ 4678693 w 5808889"/>
              <a:gd name="connsiteY38" fmla="*/ 2128206 h 2324148"/>
              <a:gd name="connsiteX39" fmla="*/ 4683079 w 5808889"/>
              <a:gd name="connsiteY39" fmla="*/ 2072980 h 2324148"/>
              <a:gd name="connsiteX40" fmla="*/ 4667302 w 5808889"/>
              <a:gd name="connsiteY40" fmla="*/ 2019875 h 2324148"/>
              <a:gd name="connsiteX41" fmla="*/ 4635607 w 5808889"/>
              <a:gd name="connsiteY41" fmla="*/ 1986146 h 2324148"/>
              <a:gd name="connsiteX42" fmla="*/ 4593371 w 5808889"/>
              <a:gd name="connsiteY42" fmla="*/ 1977378 h 2324148"/>
              <a:gd name="connsiteX43" fmla="*/ 2940473 w 5808889"/>
              <a:gd name="connsiteY43" fmla="*/ 1969794 h 2324148"/>
              <a:gd name="connsiteX44" fmla="*/ 2896839 w 5808889"/>
              <a:gd name="connsiteY44" fmla="*/ 1973983 h 2324148"/>
              <a:gd name="connsiteX45" fmla="*/ 2852056 w 5808889"/>
              <a:gd name="connsiteY45" fmla="*/ 2014006 h 2324148"/>
              <a:gd name="connsiteX46" fmla="*/ 2857150 w 5808889"/>
              <a:gd name="connsiteY46" fmla="*/ 2044907 h 2324148"/>
              <a:gd name="connsiteX47" fmla="*/ 2857150 w 5808889"/>
              <a:gd name="connsiteY47" fmla="*/ 2044837 h 2324148"/>
              <a:gd name="connsiteX48" fmla="*/ 2885166 w 5808889"/>
              <a:gd name="connsiteY48" fmla="*/ 2062231 h 2324148"/>
              <a:gd name="connsiteX49" fmla="*/ 2929030 w 5808889"/>
              <a:gd name="connsiteY49" fmla="*/ 2060393 h 2324148"/>
              <a:gd name="connsiteX50" fmla="*/ 2969073 w 5808889"/>
              <a:gd name="connsiteY50" fmla="*/ 2035573 h 2324148"/>
              <a:gd name="connsiteX51" fmla="*/ 2992773 w 5808889"/>
              <a:gd name="connsiteY51" fmla="*/ 1989964 h 2324148"/>
              <a:gd name="connsiteX52" fmla="*/ 2996523 w 5808889"/>
              <a:gd name="connsiteY52" fmla="*/ 1973559 h 2324148"/>
              <a:gd name="connsiteX53" fmla="*/ 2940473 w 5808889"/>
              <a:gd name="connsiteY53" fmla="*/ 1969794 h 2324148"/>
              <a:gd name="connsiteX54" fmla="*/ 4309602 w 5808889"/>
              <a:gd name="connsiteY54" fmla="*/ 1960972 h 2324148"/>
              <a:gd name="connsiteX55" fmla="*/ 4396763 w 5808889"/>
              <a:gd name="connsiteY55" fmla="*/ 1996894 h 2324148"/>
              <a:gd name="connsiteX56" fmla="*/ 4430722 w 5808889"/>
              <a:gd name="connsiteY56" fmla="*/ 2103315 h 2324148"/>
              <a:gd name="connsiteX57" fmla="*/ 4236732 w 5808889"/>
              <a:gd name="connsiteY57" fmla="*/ 2110952 h 2324148"/>
              <a:gd name="connsiteX58" fmla="*/ 4249254 w 5808889"/>
              <a:gd name="connsiteY58" fmla="*/ 2164692 h 2324148"/>
              <a:gd name="connsiteX59" fmla="*/ 4278826 w 5808889"/>
              <a:gd name="connsiteY59" fmla="*/ 2198705 h 2324148"/>
              <a:gd name="connsiteX60" fmla="*/ 4319365 w 5808889"/>
              <a:gd name="connsiteY60" fmla="*/ 2209241 h 2324148"/>
              <a:gd name="connsiteX61" fmla="*/ 4370869 w 5808889"/>
              <a:gd name="connsiteY61" fmla="*/ 2188664 h 2324148"/>
              <a:gd name="connsiteX62" fmla="*/ 4399451 w 5808889"/>
              <a:gd name="connsiteY62" fmla="*/ 2141217 h 2324148"/>
              <a:gd name="connsiteX63" fmla="*/ 4436594 w 5808889"/>
              <a:gd name="connsiteY63" fmla="*/ 2165541 h 2324148"/>
              <a:gd name="connsiteX64" fmla="*/ 4387565 w 5808889"/>
              <a:gd name="connsiteY64" fmla="*/ 2222464 h 2324148"/>
              <a:gd name="connsiteX65" fmla="*/ 4320780 w 5808889"/>
              <a:gd name="connsiteY65" fmla="*/ 2243889 h 2324148"/>
              <a:gd name="connsiteX66" fmla="*/ 4257107 w 5808889"/>
              <a:gd name="connsiteY66" fmla="*/ 2230808 h 2324148"/>
              <a:gd name="connsiteX67" fmla="*/ 4257036 w 5808889"/>
              <a:gd name="connsiteY67" fmla="*/ 2230808 h 2324148"/>
              <a:gd name="connsiteX68" fmla="*/ 4209918 w 5808889"/>
              <a:gd name="connsiteY68" fmla="*/ 2186118 h 2324148"/>
              <a:gd name="connsiteX69" fmla="*/ 4190179 w 5808889"/>
              <a:gd name="connsiteY69" fmla="*/ 2112861 h 2324148"/>
              <a:gd name="connsiteX70" fmla="*/ 4203197 w 5808889"/>
              <a:gd name="connsiteY70" fmla="*/ 2035290 h 2324148"/>
              <a:gd name="connsiteX71" fmla="*/ 4245716 w 5808889"/>
              <a:gd name="connsiteY71" fmla="*/ 1981832 h 2324148"/>
              <a:gd name="connsiteX72" fmla="*/ 4309602 w 5808889"/>
              <a:gd name="connsiteY72" fmla="*/ 1960972 h 2324148"/>
              <a:gd name="connsiteX73" fmla="*/ 3764419 w 5808889"/>
              <a:gd name="connsiteY73" fmla="*/ 1951003 h 2324148"/>
              <a:gd name="connsiteX74" fmla="*/ 3832195 w 5808889"/>
              <a:gd name="connsiteY74" fmla="*/ 1980489 h 2324148"/>
              <a:gd name="connsiteX75" fmla="*/ 3849882 w 5808889"/>
              <a:gd name="connsiteY75" fmla="*/ 2047878 h 2324148"/>
              <a:gd name="connsiteX76" fmla="*/ 3838845 w 5808889"/>
              <a:gd name="connsiteY76" fmla="*/ 2191493 h 2324148"/>
              <a:gd name="connsiteX77" fmla="*/ 3841109 w 5808889"/>
              <a:gd name="connsiteY77" fmla="*/ 2204079 h 2324148"/>
              <a:gd name="connsiteX78" fmla="*/ 3850943 w 5808889"/>
              <a:gd name="connsiteY78" fmla="*/ 2208817 h 2324148"/>
              <a:gd name="connsiteX79" fmla="*/ 3870611 w 5808889"/>
              <a:gd name="connsiteY79" fmla="*/ 2204858 h 2324148"/>
              <a:gd name="connsiteX80" fmla="*/ 3861838 w 5808889"/>
              <a:gd name="connsiteY80" fmla="*/ 2235475 h 2324148"/>
              <a:gd name="connsiteX81" fmla="*/ 3833681 w 5808889"/>
              <a:gd name="connsiteY81" fmla="*/ 2240284 h 2324148"/>
              <a:gd name="connsiteX82" fmla="*/ 3803047 w 5808889"/>
              <a:gd name="connsiteY82" fmla="*/ 2225505 h 2324148"/>
              <a:gd name="connsiteX83" fmla="*/ 3803118 w 5808889"/>
              <a:gd name="connsiteY83" fmla="*/ 2225434 h 2324148"/>
              <a:gd name="connsiteX84" fmla="*/ 3794416 w 5808889"/>
              <a:gd name="connsiteY84" fmla="*/ 2190008 h 2324148"/>
              <a:gd name="connsiteX85" fmla="*/ 3796114 w 5808889"/>
              <a:gd name="connsiteY85" fmla="*/ 2167804 h 2324148"/>
              <a:gd name="connsiteX86" fmla="*/ 3752745 w 5808889"/>
              <a:gd name="connsiteY86" fmla="*/ 2214898 h 2324148"/>
              <a:gd name="connsiteX87" fmla="*/ 3691053 w 5808889"/>
              <a:gd name="connsiteY87" fmla="*/ 2229253 h 2324148"/>
              <a:gd name="connsiteX88" fmla="*/ 3635516 w 5808889"/>
              <a:gd name="connsiteY88" fmla="*/ 2205352 h 2324148"/>
              <a:gd name="connsiteX89" fmla="*/ 3617971 w 5808889"/>
              <a:gd name="connsiteY89" fmla="*/ 2152602 h 2324148"/>
              <a:gd name="connsiteX90" fmla="*/ 3670536 w 5808889"/>
              <a:gd name="connsiteY90" fmla="*/ 2082173 h 2324148"/>
              <a:gd name="connsiteX91" fmla="*/ 3804462 w 5808889"/>
              <a:gd name="connsiteY91" fmla="*/ 2058201 h 2324148"/>
              <a:gd name="connsiteX92" fmla="*/ 3805382 w 5808889"/>
              <a:gd name="connsiteY92" fmla="*/ 2046393 h 2324148"/>
              <a:gd name="connsiteX93" fmla="*/ 3795972 w 5808889"/>
              <a:gd name="connsiteY93" fmla="*/ 2003754 h 2324148"/>
              <a:gd name="connsiteX94" fmla="*/ 3758900 w 5808889"/>
              <a:gd name="connsiteY94" fmla="*/ 1985298 h 2324148"/>
              <a:gd name="connsiteX95" fmla="*/ 3704071 w 5808889"/>
              <a:gd name="connsiteY95" fmla="*/ 1997248 h 2324148"/>
              <a:gd name="connsiteX96" fmla="*/ 3661693 w 5808889"/>
              <a:gd name="connsiteY96" fmla="*/ 2040948 h 2324148"/>
              <a:gd name="connsiteX97" fmla="*/ 3630139 w 5808889"/>
              <a:gd name="connsiteY97" fmla="*/ 2011744 h 2324148"/>
              <a:gd name="connsiteX98" fmla="*/ 3691478 w 5808889"/>
              <a:gd name="connsiteY98" fmla="*/ 1963307 h 2324148"/>
              <a:gd name="connsiteX99" fmla="*/ 3764419 w 5808889"/>
              <a:gd name="connsiteY99" fmla="*/ 1951003 h 2324148"/>
              <a:gd name="connsiteX100" fmla="*/ 4599809 w 5808889"/>
              <a:gd name="connsiteY100" fmla="*/ 1939547 h 2324148"/>
              <a:gd name="connsiteX101" fmla="*/ 4661996 w 5808889"/>
              <a:gd name="connsiteY101" fmla="*/ 1950932 h 2324148"/>
              <a:gd name="connsiteX102" fmla="*/ 4708123 w 5808889"/>
              <a:gd name="connsiteY102" fmla="*/ 1996328 h 2324148"/>
              <a:gd name="connsiteX103" fmla="*/ 4730409 w 5808889"/>
              <a:gd name="connsiteY103" fmla="*/ 2068172 h 2324148"/>
              <a:gd name="connsiteX104" fmla="*/ 4723334 w 5808889"/>
              <a:gd name="connsiteY104" fmla="*/ 2142843 h 2324148"/>
              <a:gd name="connsiteX105" fmla="*/ 4687465 w 5808889"/>
              <a:gd name="connsiteY105" fmla="*/ 2197149 h 2324148"/>
              <a:gd name="connsiteX106" fmla="*/ 4629028 w 5808889"/>
              <a:gd name="connsiteY106" fmla="*/ 2221262 h 2324148"/>
              <a:gd name="connsiteX107" fmla="*/ 4575330 w 5808889"/>
              <a:gd name="connsiteY107" fmla="*/ 2210019 h 2324148"/>
              <a:gd name="connsiteX108" fmla="*/ 4575330 w 5808889"/>
              <a:gd name="connsiteY108" fmla="*/ 2209807 h 2324148"/>
              <a:gd name="connsiteX109" fmla="*/ 4534438 w 5808889"/>
              <a:gd name="connsiteY109" fmla="*/ 2168865 h 2324148"/>
              <a:gd name="connsiteX110" fmla="*/ 4543564 w 5808889"/>
              <a:gd name="connsiteY110" fmla="*/ 2255486 h 2324148"/>
              <a:gd name="connsiteX111" fmla="*/ 4552762 w 5808889"/>
              <a:gd name="connsiteY111" fmla="*/ 2319198 h 2324148"/>
              <a:gd name="connsiteX112" fmla="*/ 4505997 w 5808889"/>
              <a:gd name="connsiteY112" fmla="*/ 2324148 h 2324148"/>
              <a:gd name="connsiteX113" fmla="*/ 4467581 w 5808889"/>
              <a:gd name="connsiteY113" fmla="*/ 1960407 h 2324148"/>
              <a:gd name="connsiteX114" fmla="*/ 4511869 w 5808889"/>
              <a:gd name="connsiteY114" fmla="*/ 1955740 h 2324148"/>
              <a:gd name="connsiteX115" fmla="*/ 4517741 w 5808889"/>
              <a:gd name="connsiteY115" fmla="*/ 2011390 h 2324148"/>
              <a:gd name="connsiteX116" fmla="*/ 4549153 w 5808889"/>
              <a:gd name="connsiteY116" fmla="*/ 1962033 h 2324148"/>
              <a:gd name="connsiteX117" fmla="*/ 4599809 w 5808889"/>
              <a:gd name="connsiteY117" fmla="*/ 1939547 h 2324148"/>
              <a:gd name="connsiteX118" fmla="*/ 4908694 w 5808889"/>
              <a:gd name="connsiteY118" fmla="*/ 1899534 h 2324148"/>
              <a:gd name="connsiteX119" fmla="*/ 4940318 w 5808889"/>
              <a:gd name="connsiteY119" fmla="*/ 1912323 h 2324148"/>
              <a:gd name="connsiteX120" fmla="*/ 4974348 w 5808889"/>
              <a:gd name="connsiteY120" fmla="*/ 1973136 h 2324148"/>
              <a:gd name="connsiteX121" fmla="*/ 4999818 w 5808889"/>
              <a:gd name="connsiteY121" fmla="*/ 2114912 h 2324148"/>
              <a:gd name="connsiteX122" fmla="*/ 5005195 w 5808889"/>
              <a:gd name="connsiteY122" fmla="*/ 2126509 h 2324148"/>
              <a:gd name="connsiteX123" fmla="*/ 5015877 w 5808889"/>
              <a:gd name="connsiteY123" fmla="*/ 2128630 h 2324148"/>
              <a:gd name="connsiteX124" fmla="*/ 5033918 w 5808889"/>
              <a:gd name="connsiteY124" fmla="*/ 2119862 h 2324148"/>
              <a:gd name="connsiteX125" fmla="*/ 5033069 w 5808889"/>
              <a:gd name="connsiteY125" fmla="*/ 2151682 h 2324148"/>
              <a:gd name="connsiteX126" fmla="*/ 5007034 w 5808889"/>
              <a:gd name="connsiteY126" fmla="*/ 2163420 h 2324148"/>
              <a:gd name="connsiteX127" fmla="*/ 4973641 w 5808889"/>
              <a:gd name="connsiteY127" fmla="*/ 2156844 h 2324148"/>
              <a:gd name="connsiteX128" fmla="*/ 4973641 w 5808889"/>
              <a:gd name="connsiteY128" fmla="*/ 2156773 h 2324148"/>
              <a:gd name="connsiteX129" fmla="*/ 4956308 w 5808889"/>
              <a:gd name="connsiteY129" fmla="*/ 2124670 h 2324148"/>
              <a:gd name="connsiteX130" fmla="*/ 4952346 w 5808889"/>
              <a:gd name="connsiteY130" fmla="*/ 2102750 h 2324148"/>
              <a:gd name="connsiteX131" fmla="*/ 4922207 w 5808889"/>
              <a:gd name="connsiteY131" fmla="*/ 2159178 h 2324148"/>
              <a:gd name="connsiteX132" fmla="*/ 4866104 w 5808889"/>
              <a:gd name="connsiteY132" fmla="*/ 2188593 h 2324148"/>
              <a:gd name="connsiteX133" fmla="*/ 4806322 w 5808889"/>
              <a:gd name="connsiteY133" fmla="*/ 2179472 h 2324148"/>
              <a:gd name="connsiteX134" fmla="*/ 4776042 w 5808889"/>
              <a:gd name="connsiteY134" fmla="*/ 2132873 h 2324148"/>
              <a:gd name="connsiteX135" fmla="*/ 4809223 w 5808889"/>
              <a:gd name="connsiteY135" fmla="*/ 2051484 h 2324148"/>
              <a:gd name="connsiteX136" fmla="*/ 4932890 w 5808889"/>
              <a:gd name="connsiteY136" fmla="*/ 1994632 h 2324148"/>
              <a:gd name="connsiteX137" fmla="*/ 4930768 w 5808889"/>
              <a:gd name="connsiteY137" fmla="*/ 1982965 h 2324148"/>
              <a:gd name="connsiteX138" fmla="*/ 4910958 w 5808889"/>
              <a:gd name="connsiteY138" fmla="*/ 1944002 h 2324148"/>
              <a:gd name="connsiteX139" fmla="*/ 4870420 w 5808889"/>
              <a:gd name="connsiteY139" fmla="*/ 1935446 h 2324148"/>
              <a:gd name="connsiteX140" fmla="*/ 4820401 w 5808889"/>
              <a:gd name="connsiteY140" fmla="*/ 1960761 h 2324148"/>
              <a:gd name="connsiteX141" fmla="*/ 4790404 w 5808889"/>
              <a:gd name="connsiteY141" fmla="*/ 2013653 h 2324148"/>
              <a:gd name="connsiteX142" fmla="*/ 4752554 w 5808889"/>
              <a:gd name="connsiteY142" fmla="*/ 1993288 h 2324148"/>
              <a:gd name="connsiteX143" fmla="*/ 4799743 w 5808889"/>
              <a:gd name="connsiteY143" fmla="*/ 1930991 h 2324148"/>
              <a:gd name="connsiteX144" fmla="*/ 4867307 w 5808889"/>
              <a:gd name="connsiteY144" fmla="*/ 1900798 h 2324148"/>
              <a:gd name="connsiteX145" fmla="*/ 4908694 w 5808889"/>
              <a:gd name="connsiteY145" fmla="*/ 1899534 h 2324148"/>
              <a:gd name="connsiteX146" fmla="*/ 4140515 w 5808889"/>
              <a:gd name="connsiteY146" fmla="*/ 1880221 h 2324148"/>
              <a:gd name="connsiteX147" fmla="*/ 4180558 w 5808889"/>
              <a:gd name="connsiteY147" fmla="*/ 1887858 h 2324148"/>
              <a:gd name="connsiteX148" fmla="*/ 4185369 w 5808889"/>
              <a:gd name="connsiteY148" fmla="*/ 1924981 h 2324148"/>
              <a:gd name="connsiteX149" fmla="*/ 4167823 w 5808889"/>
              <a:gd name="connsiteY149" fmla="*/ 1916496 h 2324148"/>
              <a:gd name="connsiteX150" fmla="*/ 4149783 w 5808889"/>
              <a:gd name="connsiteY150" fmla="*/ 1913950 h 2324148"/>
              <a:gd name="connsiteX151" fmla="*/ 4131459 w 5808889"/>
              <a:gd name="connsiteY151" fmla="*/ 1920809 h 2324148"/>
              <a:gd name="connsiteX152" fmla="*/ 4125941 w 5808889"/>
              <a:gd name="connsiteY152" fmla="*/ 1940608 h 2324148"/>
              <a:gd name="connsiteX153" fmla="*/ 4125799 w 5808889"/>
              <a:gd name="connsiteY153" fmla="*/ 1971792 h 2324148"/>
              <a:gd name="connsiteX154" fmla="*/ 4176808 w 5808889"/>
              <a:gd name="connsiteY154" fmla="*/ 1972004 h 2324148"/>
              <a:gd name="connsiteX155" fmla="*/ 4176667 w 5808889"/>
              <a:gd name="connsiteY155" fmla="*/ 2006653 h 2324148"/>
              <a:gd name="connsiteX156" fmla="*/ 4125658 w 5808889"/>
              <a:gd name="connsiteY156" fmla="*/ 2006441 h 2324148"/>
              <a:gd name="connsiteX157" fmla="*/ 4124950 w 5808889"/>
              <a:gd name="connsiteY157" fmla="*/ 2176714 h 2324148"/>
              <a:gd name="connsiteX158" fmla="*/ 4127143 w 5808889"/>
              <a:gd name="connsiteY158" fmla="*/ 2241062 h 2324148"/>
              <a:gd name="connsiteX159" fmla="*/ 4079601 w 5808889"/>
              <a:gd name="connsiteY159" fmla="*/ 2240850 h 2324148"/>
              <a:gd name="connsiteX160" fmla="*/ 4080592 w 5808889"/>
              <a:gd name="connsiteY160" fmla="*/ 2006229 h 2324148"/>
              <a:gd name="connsiteX161" fmla="*/ 4037506 w 5808889"/>
              <a:gd name="connsiteY161" fmla="*/ 2006016 h 2324148"/>
              <a:gd name="connsiteX162" fmla="*/ 4037648 w 5808889"/>
              <a:gd name="connsiteY162" fmla="*/ 1971368 h 2324148"/>
              <a:gd name="connsiteX163" fmla="*/ 4037577 w 5808889"/>
              <a:gd name="connsiteY163" fmla="*/ 1971297 h 2324148"/>
              <a:gd name="connsiteX164" fmla="*/ 4080662 w 5808889"/>
              <a:gd name="connsiteY164" fmla="*/ 1971510 h 2324148"/>
              <a:gd name="connsiteX165" fmla="*/ 4080804 w 5808889"/>
              <a:gd name="connsiteY165" fmla="*/ 1940325 h 2324148"/>
              <a:gd name="connsiteX166" fmla="*/ 4095378 w 5808889"/>
              <a:gd name="connsiteY166" fmla="*/ 1896838 h 2324148"/>
              <a:gd name="connsiteX167" fmla="*/ 4140515 w 5808889"/>
              <a:gd name="connsiteY167" fmla="*/ 1880221 h 2324148"/>
              <a:gd name="connsiteX168" fmla="*/ 3997038 w 5808889"/>
              <a:gd name="connsiteY168" fmla="*/ 1878381 h 2324148"/>
              <a:gd name="connsiteX169" fmla="*/ 4036869 w 5808889"/>
              <a:gd name="connsiteY169" fmla="*/ 1887220 h 2324148"/>
              <a:gd name="connsiteX170" fmla="*/ 4040548 w 5808889"/>
              <a:gd name="connsiteY170" fmla="*/ 1924485 h 2324148"/>
              <a:gd name="connsiteX171" fmla="*/ 4023285 w 5808889"/>
              <a:gd name="connsiteY171" fmla="*/ 1915434 h 2324148"/>
              <a:gd name="connsiteX172" fmla="*/ 4005316 w 5808889"/>
              <a:gd name="connsiteY172" fmla="*/ 1912323 h 2324148"/>
              <a:gd name="connsiteX173" fmla="*/ 3986780 w 5808889"/>
              <a:gd name="connsiteY173" fmla="*/ 1918616 h 2324148"/>
              <a:gd name="connsiteX174" fmla="*/ 3980625 w 5808889"/>
              <a:gd name="connsiteY174" fmla="*/ 1938203 h 2324148"/>
              <a:gd name="connsiteX175" fmla="*/ 3979492 w 5808889"/>
              <a:gd name="connsiteY175" fmla="*/ 1969387 h 2324148"/>
              <a:gd name="connsiteX176" fmla="*/ 4030502 w 5808889"/>
              <a:gd name="connsiteY176" fmla="*/ 1971155 h 2324148"/>
              <a:gd name="connsiteX177" fmla="*/ 4029299 w 5808889"/>
              <a:gd name="connsiteY177" fmla="*/ 2005804 h 2324148"/>
              <a:gd name="connsiteX178" fmla="*/ 3978290 w 5808889"/>
              <a:gd name="connsiteY178" fmla="*/ 2004036 h 2324148"/>
              <a:gd name="connsiteX179" fmla="*/ 3972277 w 5808889"/>
              <a:gd name="connsiteY179" fmla="*/ 2174168 h 2324148"/>
              <a:gd name="connsiteX180" fmla="*/ 3972489 w 5808889"/>
              <a:gd name="connsiteY180" fmla="*/ 2238586 h 2324148"/>
              <a:gd name="connsiteX181" fmla="*/ 3924946 w 5808889"/>
              <a:gd name="connsiteY181" fmla="*/ 2236889 h 2324148"/>
              <a:gd name="connsiteX182" fmla="*/ 3933224 w 5808889"/>
              <a:gd name="connsiteY182" fmla="*/ 2002410 h 2324148"/>
              <a:gd name="connsiteX183" fmla="*/ 3890138 w 5808889"/>
              <a:gd name="connsiteY183" fmla="*/ 2000925 h 2324148"/>
              <a:gd name="connsiteX184" fmla="*/ 3891341 w 5808889"/>
              <a:gd name="connsiteY184" fmla="*/ 1966276 h 2324148"/>
              <a:gd name="connsiteX185" fmla="*/ 3934426 w 5808889"/>
              <a:gd name="connsiteY185" fmla="*/ 1967761 h 2324148"/>
              <a:gd name="connsiteX186" fmla="*/ 3935488 w 5808889"/>
              <a:gd name="connsiteY186" fmla="*/ 1936577 h 2324148"/>
              <a:gd name="connsiteX187" fmla="*/ 3951406 w 5808889"/>
              <a:gd name="connsiteY187" fmla="*/ 1893584 h 2324148"/>
              <a:gd name="connsiteX188" fmla="*/ 3997038 w 5808889"/>
              <a:gd name="connsiteY188" fmla="*/ 1878381 h 2324148"/>
              <a:gd name="connsiteX189" fmla="*/ 2255086 w 5808889"/>
              <a:gd name="connsiteY189" fmla="*/ 1839349 h 2324148"/>
              <a:gd name="connsiteX190" fmla="*/ 2255086 w 5808889"/>
              <a:gd name="connsiteY190" fmla="*/ 1839419 h 2324148"/>
              <a:gd name="connsiteX191" fmla="*/ 2236126 w 5808889"/>
              <a:gd name="connsiteY191" fmla="*/ 1900938 h 2324148"/>
              <a:gd name="connsiteX192" fmla="*/ 2233791 w 5808889"/>
              <a:gd name="connsiteY192" fmla="*/ 1900090 h 2324148"/>
              <a:gd name="connsiteX193" fmla="*/ 3366250 w 5808889"/>
              <a:gd name="connsiteY193" fmla="*/ 1828106 h 2324148"/>
              <a:gd name="connsiteX194" fmla="*/ 3366321 w 5808889"/>
              <a:gd name="connsiteY194" fmla="*/ 1828106 h 2324148"/>
              <a:gd name="connsiteX195" fmla="*/ 3414429 w 5808889"/>
              <a:gd name="connsiteY195" fmla="*/ 1834470 h 2324148"/>
              <a:gd name="connsiteX196" fmla="*/ 3390658 w 5808889"/>
              <a:gd name="connsiteY196" fmla="*/ 2013582 h 2324148"/>
              <a:gd name="connsiteX197" fmla="*/ 3530668 w 5808889"/>
              <a:gd name="connsiteY197" fmla="*/ 1892312 h 2324148"/>
              <a:gd name="connsiteX198" fmla="*/ 3565193 w 5808889"/>
              <a:gd name="connsiteY198" fmla="*/ 1854481 h 2324148"/>
              <a:gd name="connsiteX199" fmla="*/ 3622145 w 5808889"/>
              <a:gd name="connsiteY199" fmla="*/ 1862047 h 2324148"/>
              <a:gd name="connsiteX200" fmla="*/ 3474282 w 5808889"/>
              <a:gd name="connsiteY200" fmla="*/ 1989753 h 2324148"/>
              <a:gd name="connsiteX201" fmla="*/ 3599576 w 5808889"/>
              <a:gd name="connsiteY201" fmla="*/ 2216100 h 2324148"/>
              <a:gd name="connsiteX202" fmla="*/ 3541139 w 5808889"/>
              <a:gd name="connsiteY202" fmla="*/ 2208322 h 2324148"/>
              <a:gd name="connsiteX203" fmla="*/ 3437635 w 5808889"/>
              <a:gd name="connsiteY203" fmla="*/ 2020866 h 2324148"/>
              <a:gd name="connsiteX204" fmla="*/ 3383513 w 5808889"/>
              <a:gd name="connsiteY204" fmla="*/ 2067111 h 2324148"/>
              <a:gd name="connsiteX205" fmla="*/ 3367807 w 5808889"/>
              <a:gd name="connsiteY205" fmla="*/ 2185341 h 2324148"/>
              <a:gd name="connsiteX206" fmla="*/ 3319698 w 5808889"/>
              <a:gd name="connsiteY206" fmla="*/ 2178977 h 2324148"/>
              <a:gd name="connsiteX207" fmla="*/ 2942932 w 5808889"/>
              <a:gd name="connsiteY207" fmla="*/ 1827522 h 2324148"/>
              <a:gd name="connsiteX208" fmla="*/ 2980039 w 5808889"/>
              <a:gd name="connsiteY208" fmla="*/ 1831499 h 2324148"/>
              <a:gd name="connsiteX209" fmla="*/ 3042651 w 5808889"/>
              <a:gd name="connsiteY209" fmla="*/ 1870815 h 2324148"/>
              <a:gd name="connsiteX210" fmla="*/ 3050079 w 5808889"/>
              <a:gd name="connsiteY210" fmla="*/ 1940113 h 2324148"/>
              <a:gd name="connsiteX211" fmla="*/ 3017818 w 5808889"/>
              <a:gd name="connsiteY211" fmla="*/ 2080475 h 2324148"/>
              <a:gd name="connsiteX212" fmla="*/ 3018172 w 5808889"/>
              <a:gd name="connsiteY212" fmla="*/ 2093274 h 2324148"/>
              <a:gd name="connsiteX213" fmla="*/ 3027157 w 5808889"/>
              <a:gd name="connsiteY213" fmla="*/ 2099426 h 2324148"/>
              <a:gd name="connsiteX214" fmla="*/ 3047179 w 5808889"/>
              <a:gd name="connsiteY214" fmla="*/ 2098436 h 2324148"/>
              <a:gd name="connsiteX215" fmla="*/ 3033878 w 5808889"/>
              <a:gd name="connsiteY215" fmla="*/ 2127357 h 2324148"/>
              <a:gd name="connsiteX216" fmla="*/ 3005296 w 5808889"/>
              <a:gd name="connsiteY216" fmla="*/ 2127923 h 2324148"/>
              <a:gd name="connsiteX217" fmla="*/ 2977209 w 5808889"/>
              <a:gd name="connsiteY217" fmla="*/ 2108760 h 2324148"/>
              <a:gd name="connsiteX218" fmla="*/ 2977138 w 5808889"/>
              <a:gd name="connsiteY218" fmla="*/ 2108760 h 2324148"/>
              <a:gd name="connsiteX219" fmla="*/ 2973813 w 5808889"/>
              <a:gd name="connsiteY219" fmla="*/ 2072414 h 2324148"/>
              <a:gd name="connsiteX220" fmla="*/ 2978836 w 5808889"/>
              <a:gd name="connsiteY220" fmla="*/ 2050705 h 2324148"/>
              <a:gd name="connsiteX221" fmla="*/ 2928959 w 5808889"/>
              <a:gd name="connsiteY221" fmla="*/ 2090799 h 2324148"/>
              <a:gd name="connsiteX222" fmla="*/ 2865781 w 5808889"/>
              <a:gd name="connsiteY222" fmla="*/ 2095819 h 2324148"/>
              <a:gd name="connsiteX223" fmla="*/ 2814418 w 5808889"/>
              <a:gd name="connsiteY223" fmla="*/ 2063928 h 2324148"/>
              <a:gd name="connsiteX224" fmla="*/ 2804938 w 5808889"/>
              <a:gd name="connsiteY224" fmla="*/ 2009198 h 2324148"/>
              <a:gd name="connsiteX225" fmla="*/ 2867408 w 5808889"/>
              <a:gd name="connsiteY225" fmla="*/ 1947396 h 2324148"/>
              <a:gd name="connsiteX226" fmla="*/ 3003456 w 5808889"/>
              <a:gd name="connsiteY226" fmla="*/ 1943648 h 2324148"/>
              <a:gd name="connsiteX227" fmla="*/ 3006145 w 5808889"/>
              <a:gd name="connsiteY227" fmla="*/ 1932052 h 2324148"/>
              <a:gd name="connsiteX228" fmla="*/ 3003244 w 5808889"/>
              <a:gd name="connsiteY228" fmla="*/ 1888423 h 2324148"/>
              <a:gd name="connsiteX229" fmla="*/ 2969356 w 5808889"/>
              <a:gd name="connsiteY229" fmla="*/ 1864663 h 2324148"/>
              <a:gd name="connsiteX230" fmla="*/ 2913394 w 5808889"/>
              <a:gd name="connsiteY230" fmla="*/ 1868270 h 2324148"/>
              <a:gd name="connsiteX231" fmla="*/ 2865003 w 5808889"/>
              <a:gd name="connsiteY231" fmla="*/ 1905110 h 2324148"/>
              <a:gd name="connsiteX232" fmla="*/ 2838189 w 5808889"/>
              <a:gd name="connsiteY232" fmla="*/ 1871522 h 2324148"/>
              <a:gd name="connsiteX233" fmla="*/ 2906037 w 5808889"/>
              <a:gd name="connsiteY233" fmla="*/ 1832772 h 2324148"/>
              <a:gd name="connsiteX234" fmla="*/ 2942932 w 5808889"/>
              <a:gd name="connsiteY234" fmla="*/ 1827522 h 2324148"/>
              <a:gd name="connsiteX235" fmla="*/ 5242200 w 5808889"/>
              <a:gd name="connsiteY235" fmla="*/ 1820045 h 2324148"/>
              <a:gd name="connsiteX236" fmla="*/ 5310966 w 5808889"/>
              <a:gd name="connsiteY236" fmla="*/ 2080405 h 2324148"/>
              <a:gd name="connsiteX237" fmla="*/ 5267881 w 5808889"/>
              <a:gd name="connsiteY237" fmla="*/ 2091789 h 2324148"/>
              <a:gd name="connsiteX238" fmla="*/ 5248708 w 5808889"/>
              <a:gd name="connsiteY238" fmla="*/ 2019027 h 2324148"/>
              <a:gd name="connsiteX239" fmla="*/ 5222390 w 5808889"/>
              <a:gd name="connsiteY239" fmla="*/ 2087123 h 2324148"/>
              <a:gd name="connsiteX240" fmla="*/ 5169117 w 5808889"/>
              <a:gd name="connsiteY240" fmla="*/ 2124953 h 2324148"/>
              <a:gd name="connsiteX241" fmla="*/ 5102968 w 5808889"/>
              <a:gd name="connsiteY241" fmla="*/ 2116822 h 2324148"/>
              <a:gd name="connsiteX242" fmla="*/ 5065684 w 5808889"/>
              <a:gd name="connsiteY242" fmla="*/ 2059050 h 2324148"/>
              <a:gd name="connsiteX243" fmla="*/ 5018141 w 5808889"/>
              <a:gd name="connsiteY243" fmla="*/ 1879089 h 2324148"/>
              <a:gd name="connsiteX244" fmla="*/ 5061227 w 5808889"/>
              <a:gd name="connsiteY244" fmla="*/ 1867705 h 2324148"/>
              <a:gd name="connsiteX245" fmla="*/ 5107213 w 5808889"/>
              <a:gd name="connsiteY245" fmla="*/ 2041938 h 2324148"/>
              <a:gd name="connsiteX246" fmla="*/ 5171593 w 5808889"/>
              <a:gd name="connsiteY246" fmla="*/ 2085850 h 2324148"/>
              <a:gd name="connsiteX247" fmla="*/ 5171522 w 5808889"/>
              <a:gd name="connsiteY247" fmla="*/ 2086062 h 2324148"/>
              <a:gd name="connsiteX248" fmla="*/ 5208948 w 5808889"/>
              <a:gd name="connsiteY248" fmla="*/ 2060818 h 2324148"/>
              <a:gd name="connsiteX249" fmla="*/ 5232436 w 5808889"/>
              <a:gd name="connsiteY249" fmla="*/ 2012098 h 2324148"/>
              <a:gd name="connsiteX250" fmla="*/ 5230950 w 5808889"/>
              <a:gd name="connsiteY250" fmla="*/ 1952064 h 2324148"/>
              <a:gd name="connsiteX251" fmla="*/ 5199114 w 5808889"/>
              <a:gd name="connsiteY251" fmla="*/ 1831430 h 2324148"/>
              <a:gd name="connsiteX252" fmla="*/ 3303285 w 5808889"/>
              <a:gd name="connsiteY252" fmla="*/ 1800952 h 2324148"/>
              <a:gd name="connsiteX253" fmla="*/ 3332574 w 5808889"/>
              <a:gd name="connsiteY253" fmla="*/ 1819903 h 2324148"/>
              <a:gd name="connsiteX254" fmla="*/ 3082623 w 5808889"/>
              <a:gd name="connsiteY254" fmla="*/ 2200402 h 2324148"/>
              <a:gd name="connsiteX255" fmla="*/ 3051918 w 5808889"/>
              <a:gd name="connsiteY255" fmla="*/ 2181168 h 2324148"/>
              <a:gd name="connsiteX256" fmla="*/ 3051847 w 5808889"/>
              <a:gd name="connsiteY256" fmla="*/ 2181168 h 2324148"/>
              <a:gd name="connsiteX257" fmla="*/ 5432582 w 5808889"/>
              <a:gd name="connsiteY257" fmla="*/ 1759657 h 2324148"/>
              <a:gd name="connsiteX258" fmla="*/ 5493920 w 5808889"/>
              <a:gd name="connsiteY258" fmla="*/ 1784688 h 2324148"/>
              <a:gd name="connsiteX259" fmla="*/ 5471422 w 5808889"/>
              <a:gd name="connsiteY259" fmla="*/ 1821671 h 2324148"/>
              <a:gd name="connsiteX260" fmla="*/ 5428478 w 5808889"/>
              <a:gd name="connsiteY260" fmla="*/ 1796568 h 2324148"/>
              <a:gd name="connsiteX261" fmla="*/ 5382563 w 5808889"/>
              <a:gd name="connsiteY261" fmla="*/ 1799892 h 2324148"/>
              <a:gd name="connsiteX262" fmla="*/ 5352990 w 5808889"/>
              <a:gd name="connsiteY262" fmla="*/ 1820752 h 2324148"/>
              <a:gd name="connsiteX263" fmla="*/ 5348816 w 5808889"/>
              <a:gd name="connsiteY263" fmla="*/ 1849319 h 2324148"/>
              <a:gd name="connsiteX264" fmla="*/ 5363673 w 5808889"/>
              <a:gd name="connsiteY264" fmla="*/ 1865795 h 2324148"/>
              <a:gd name="connsiteX265" fmla="*/ 5388223 w 5808889"/>
              <a:gd name="connsiteY265" fmla="*/ 1871169 h 2324148"/>
              <a:gd name="connsiteX266" fmla="*/ 5426073 w 5808889"/>
              <a:gd name="connsiteY266" fmla="*/ 1871027 h 2324148"/>
              <a:gd name="connsiteX267" fmla="*/ 5479417 w 5808889"/>
              <a:gd name="connsiteY267" fmla="*/ 1870815 h 2324148"/>
              <a:gd name="connsiteX268" fmla="*/ 5519601 w 5808889"/>
              <a:gd name="connsiteY268" fmla="*/ 1883755 h 2324148"/>
              <a:gd name="connsiteX269" fmla="*/ 5547547 w 5808889"/>
              <a:gd name="connsiteY269" fmla="*/ 1920526 h 2324148"/>
              <a:gd name="connsiteX270" fmla="*/ 5549669 w 5808889"/>
              <a:gd name="connsiteY270" fmla="*/ 1965286 h 2324148"/>
              <a:gd name="connsiteX271" fmla="*/ 5525969 w 5808889"/>
              <a:gd name="connsiteY271" fmla="*/ 2003258 h 2324148"/>
              <a:gd name="connsiteX272" fmla="*/ 5482883 w 5808889"/>
              <a:gd name="connsiteY272" fmla="*/ 2028997 h 2324148"/>
              <a:gd name="connsiteX273" fmla="*/ 5409447 w 5808889"/>
              <a:gd name="connsiteY273" fmla="*/ 2035361 h 2324148"/>
              <a:gd name="connsiteX274" fmla="*/ 5409377 w 5808889"/>
              <a:gd name="connsiteY274" fmla="*/ 2035432 h 2324148"/>
              <a:gd name="connsiteX275" fmla="*/ 5343227 w 5808889"/>
              <a:gd name="connsiteY275" fmla="*/ 2005026 h 2324148"/>
              <a:gd name="connsiteX276" fmla="*/ 5364805 w 5808889"/>
              <a:gd name="connsiteY276" fmla="*/ 1968327 h 2324148"/>
              <a:gd name="connsiteX277" fmla="*/ 5415178 w 5808889"/>
              <a:gd name="connsiteY277" fmla="*/ 1999439 h 2324148"/>
              <a:gd name="connsiteX278" fmla="*/ 5471988 w 5808889"/>
              <a:gd name="connsiteY278" fmla="*/ 1997177 h 2324148"/>
              <a:gd name="connsiteX279" fmla="*/ 5504178 w 5808889"/>
              <a:gd name="connsiteY279" fmla="*/ 1973276 h 2324148"/>
              <a:gd name="connsiteX280" fmla="*/ 5507787 w 5808889"/>
              <a:gd name="connsiteY280" fmla="*/ 1938557 h 2324148"/>
              <a:gd name="connsiteX281" fmla="*/ 5491090 w 5808889"/>
              <a:gd name="connsiteY281" fmla="*/ 1919324 h 2324148"/>
              <a:gd name="connsiteX282" fmla="*/ 5464206 w 5808889"/>
              <a:gd name="connsiteY282" fmla="*/ 1912677 h 2324148"/>
              <a:gd name="connsiteX283" fmla="*/ 5423809 w 5808889"/>
              <a:gd name="connsiteY283" fmla="*/ 1912959 h 2324148"/>
              <a:gd name="connsiteX284" fmla="*/ 5372941 w 5808889"/>
              <a:gd name="connsiteY284" fmla="*/ 1912818 h 2324148"/>
              <a:gd name="connsiteX285" fmla="*/ 5335233 w 5808889"/>
              <a:gd name="connsiteY285" fmla="*/ 1900868 h 2324148"/>
              <a:gd name="connsiteX286" fmla="*/ 5309622 w 5808889"/>
              <a:gd name="connsiteY286" fmla="*/ 1867704 h 2324148"/>
              <a:gd name="connsiteX287" fmla="*/ 5307924 w 5808889"/>
              <a:gd name="connsiteY287" fmla="*/ 1828600 h 2324148"/>
              <a:gd name="connsiteX288" fmla="*/ 5329927 w 5808889"/>
              <a:gd name="connsiteY288" fmla="*/ 1793103 h 2324148"/>
              <a:gd name="connsiteX289" fmla="*/ 5371243 w 5808889"/>
              <a:gd name="connsiteY289" fmla="*/ 1768283 h 2324148"/>
              <a:gd name="connsiteX290" fmla="*/ 5432582 w 5808889"/>
              <a:gd name="connsiteY290" fmla="*/ 1759657 h 2324148"/>
              <a:gd name="connsiteX291" fmla="*/ 2531427 w 5808889"/>
              <a:gd name="connsiteY291" fmla="*/ 1716593 h 2324148"/>
              <a:gd name="connsiteX292" fmla="*/ 2573947 w 5808889"/>
              <a:gd name="connsiteY292" fmla="*/ 1729887 h 2324148"/>
              <a:gd name="connsiteX293" fmla="*/ 2512679 w 5808889"/>
              <a:gd name="connsiteY293" fmla="*/ 1925475 h 2324148"/>
              <a:gd name="connsiteX294" fmla="*/ 2495841 w 5808889"/>
              <a:gd name="connsiteY294" fmla="*/ 1987631 h 2324148"/>
              <a:gd name="connsiteX295" fmla="*/ 2450916 w 5808889"/>
              <a:gd name="connsiteY295" fmla="*/ 1973559 h 2324148"/>
              <a:gd name="connsiteX296" fmla="*/ 5653483 w 5808889"/>
              <a:gd name="connsiteY296" fmla="*/ 1693126 h 2324148"/>
              <a:gd name="connsiteX297" fmla="*/ 5626431 w 5808889"/>
              <a:gd name="connsiteY297" fmla="*/ 1699764 h 2324148"/>
              <a:gd name="connsiteX298" fmla="*/ 5590420 w 5808889"/>
              <a:gd name="connsiteY298" fmla="*/ 1740635 h 2324148"/>
              <a:gd name="connsiteX299" fmla="*/ 5591976 w 5808889"/>
              <a:gd name="connsiteY299" fmla="*/ 1805336 h 2324148"/>
              <a:gd name="connsiteX300" fmla="*/ 5724062 w 5808889"/>
              <a:gd name="connsiteY300" fmla="*/ 1742898 h 2324148"/>
              <a:gd name="connsiteX301" fmla="*/ 5680057 w 5808889"/>
              <a:gd name="connsiteY301" fmla="*/ 1699057 h 2324148"/>
              <a:gd name="connsiteX302" fmla="*/ 5653483 w 5808889"/>
              <a:gd name="connsiteY302" fmla="*/ 1693126 h 2324148"/>
              <a:gd name="connsiteX303" fmla="*/ 2652755 w 5808889"/>
              <a:gd name="connsiteY303" fmla="*/ 1666124 h 2324148"/>
              <a:gd name="connsiteX304" fmla="*/ 2695633 w 5808889"/>
              <a:gd name="connsiteY304" fmla="*/ 1678056 h 2324148"/>
              <a:gd name="connsiteX305" fmla="*/ 2637195 w 5808889"/>
              <a:gd name="connsiteY305" fmla="*/ 1887362 h 2324148"/>
              <a:gd name="connsiteX306" fmla="*/ 2753292 w 5808889"/>
              <a:gd name="connsiteY306" fmla="*/ 1821601 h 2324148"/>
              <a:gd name="connsiteX307" fmla="*/ 2793618 w 5808889"/>
              <a:gd name="connsiteY307" fmla="*/ 1793245 h 2324148"/>
              <a:gd name="connsiteX308" fmla="*/ 2843708 w 5808889"/>
              <a:gd name="connsiteY308" fmla="*/ 1807246 h 2324148"/>
              <a:gd name="connsiteX309" fmla="*/ 2717564 w 5808889"/>
              <a:gd name="connsiteY309" fmla="*/ 1881493 h 2324148"/>
              <a:gd name="connsiteX310" fmla="*/ 2781733 w 5808889"/>
              <a:gd name="connsiteY310" fmla="*/ 2069515 h 2324148"/>
              <a:gd name="connsiteX311" fmla="*/ 2730229 w 5808889"/>
              <a:gd name="connsiteY311" fmla="*/ 2055161 h 2324148"/>
              <a:gd name="connsiteX312" fmla="*/ 2678512 w 5808889"/>
              <a:gd name="connsiteY312" fmla="*/ 1903484 h 2324148"/>
              <a:gd name="connsiteX313" fmla="*/ 2624461 w 5808889"/>
              <a:gd name="connsiteY313" fmla="*/ 1933112 h 2324148"/>
              <a:gd name="connsiteX314" fmla="*/ 2600477 w 5808889"/>
              <a:gd name="connsiteY314" fmla="*/ 2018956 h 2324148"/>
              <a:gd name="connsiteX315" fmla="*/ 2557533 w 5808889"/>
              <a:gd name="connsiteY315" fmla="*/ 2007006 h 2324148"/>
              <a:gd name="connsiteX316" fmla="*/ 2652689 w 5808889"/>
              <a:gd name="connsiteY316" fmla="*/ 1666106 h 2324148"/>
              <a:gd name="connsiteX317" fmla="*/ 2652760 w 5808889"/>
              <a:gd name="connsiteY317" fmla="*/ 1666106 h 2324148"/>
              <a:gd name="connsiteX318" fmla="*/ 2652755 w 5808889"/>
              <a:gd name="connsiteY318" fmla="*/ 1666124 h 2324148"/>
              <a:gd name="connsiteX319" fmla="*/ 5660522 w 5808889"/>
              <a:gd name="connsiteY319" fmla="*/ 1656842 h 2324148"/>
              <a:gd name="connsiteX320" fmla="*/ 5706163 w 5808889"/>
              <a:gd name="connsiteY320" fmla="*/ 1667873 h 2324148"/>
              <a:gd name="connsiteX321" fmla="*/ 5779104 w 5808889"/>
              <a:gd name="connsiteY321" fmla="*/ 1752515 h 2324148"/>
              <a:gd name="connsiteX322" fmla="*/ 5603579 w 5808889"/>
              <a:gd name="connsiteY322" fmla="*/ 1835459 h 2324148"/>
              <a:gd name="connsiteX323" fmla="*/ 5636194 w 5808889"/>
              <a:gd name="connsiteY323" fmla="*/ 1880008 h 2324148"/>
              <a:gd name="connsiteX324" fmla="*/ 5676732 w 5808889"/>
              <a:gd name="connsiteY324" fmla="*/ 1899736 h 2324148"/>
              <a:gd name="connsiteX325" fmla="*/ 5718190 w 5808889"/>
              <a:gd name="connsiteY325" fmla="*/ 1893584 h 2324148"/>
              <a:gd name="connsiteX326" fmla="*/ 5757455 w 5808889"/>
              <a:gd name="connsiteY326" fmla="*/ 1854481 h 2324148"/>
              <a:gd name="connsiteX327" fmla="*/ 5765167 w 5808889"/>
              <a:gd name="connsiteY327" fmla="*/ 1799609 h 2324148"/>
              <a:gd name="connsiteX328" fmla="*/ 5808889 w 5808889"/>
              <a:gd name="connsiteY328" fmla="*/ 1807458 h 2324148"/>
              <a:gd name="connsiteX329" fmla="*/ 5786038 w 5808889"/>
              <a:gd name="connsiteY329" fmla="*/ 1879018 h 2324148"/>
              <a:gd name="connsiteX330" fmla="*/ 5732977 w 5808889"/>
              <a:gd name="connsiteY330" fmla="*/ 1924910 h 2324148"/>
              <a:gd name="connsiteX331" fmla="*/ 5669233 w 5808889"/>
              <a:gd name="connsiteY331" fmla="*/ 1937779 h 2324148"/>
              <a:gd name="connsiteX332" fmla="*/ 5669162 w 5808889"/>
              <a:gd name="connsiteY332" fmla="*/ 1937779 h 2324148"/>
              <a:gd name="connsiteX333" fmla="*/ 5608319 w 5808889"/>
              <a:gd name="connsiteY333" fmla="*/ 1915081 h 2324148"/>
              <a:gd name="connsiteX334" fmla="*/ 5561484 w 5808889"/>
              <a:gd name="connsiteY334" fmla="*/ 1855400 h 2324148"/>
              <a:gd name="connsiteX335" fmla="*/ 5543089 w 5808889"/>
              <a:gd name="connsiteY335" fmla="*/ 1778961 h 2324148"/>
              <a:gd name="connsiteX336" fmla="*/ 5561272 w 5808889"/>
              <a:gd name="connsiteY336" fmla="*/ 1713128 h 2324148"/>
              <a:gd name="connsiteX337" fmla="*/ 5611856 w 5808889"/>
              <a:gd name="connsiteY337" fmla="*/ 1668934 h 2324148"/>
              <a:gd name="connsiteX338" fmla="*/ 5660522 w 5808889"/>
              <a:gd name="connsiteY338" fmla="*/ 1656842 h 2324148"/>
              <a:gd name="connsiteX339" fmla="*/ 2555057 w 5808889"/>
              <a:gd name="connsiteY339" fmla="*/ 1631174 h 2324148"/>
              <a:gd name="connsiteX340" fmla="*/ 2602812 w 5808889"/>
              <a:gd name="connsiteY340" fmla="*/ 1646094 h 2324148"/>
              <a:gd name="connsiteX341" fmla="*/ 2588591 w 5808889"/>
              <a:gd name="connsiteY341" fmla="*/ 1691420 h 2324148"/>
              <a:gd name="connsiteX342" fmla="*/ 2540837 w 5808889"/>
              <a:gd name="connsiteY342" fmla="*/ 1676500 h 2324148"/>
              <a:gd name="connsiteX343" fmla="*/ 2304751 w 5808889"/>
              <a:gd name="connsiteY343" fmla="*/ 1549926 h 2324148"/>
              <a:gd name="connsiteX344" fmla="*/ 2304751 w 5808889"/>
              <a:gd name="connsiteY344" fmla="*/ 1549997 h 2324148"/>
              <a:gd name="connsiteX345" fmla="*/ 2527607 w 5808889"/>
              <a:gd name="connsiteY345" fmla="*/ 1628204 h 2324148"/>
              <a:gd name="connsiteX346" fmla="*/ 2515013 w 5808889"/>
              <a:gd name="connsiteY346" fmla="*/ 1664196 h 2324148"/>
              <a:gd name="connsiteX347" fmla="*/ 2337932 w 5808889"/>
              <a:gd name="connsiteY347" fmla="*/ 1602041 h 2324148"/>
              <a:gd name="connsiteX348" fmla="*/ 2300506 w 5808889"/>
              <a:gd name="connsiteY348" fmla="*/ 1708532 h 2324148"/>
              <a:gd name="connsiteX349" fmla="*/ 2452826 w 5808889"/>
              <a:gd name="connsiteY349" fmla="*/ 1761990 h 2324148"/>
              <a:gd name="connsiteX350" fmla="*/ 2440162 w 5808889"/>
              <a:gd name="connsiteY350" fmla="*/ 1797911 h 2324148"/>
              <a:gd name="connsiteX351" fmla="*/ 2287842 w 5808889"/>
              <a:gd name="connsiteY351" fmla="*/ 1744454 h 2324148"/>
              <a:gd name="connsiteX352" fmla="*/ 2233225 w 5808889"/>
              <a:gd name="connsiteY352" fmla="*/ 1899948 h 2324148"/>
              <a:gd name="connsiteX353" fmla="*/ 2187451 w 5808889"/>
              <a:gd name="connsiteY353" fmla="*/ 1883897 h 2324148"/>
              <a:gd name="connsiteX354" fmla="*/ 2247940 w 5808889"/>
              <a:gd name="connsiteY354" fmla="*/ 1510894 h 2324148"/>
              <a:gd name="connsiteX355" fmla="*/ 2272773 w 5808889"/>
              <a:gd name="connsiteY355" fmla="*/ 1535360 h 2324148"/>
              <a:gd name="connsiteX356" fmla="*/ 1951365 w 5808889"/>
              <a:gd name="connsiteY356" fmla="*/ 1857805 h 2324148"/>
              <a:gd name="connsiteX357" fmla="*/ 1925118 w 5808889"/>
              <a:gd name="connsiteY357" fmla="*/ 1832844 h 2324148"/>
              <a:gd name="connsiteX358" fmla="*/ 1925118 w 5808889"/>
              <a:gd name="connsiteY358" fmla="*/ 1832773 h 2324148"/>
              <a:gd name="connsiteX359" fmla="*/ 1877797 w 5808889"/>
              <a:gd name="connsiteY359" fmla="*/ 1500349 h 2324148"/>
              <a:gd name="connsiteX360" fmla="*/ 1845527 w 5808889"/>
              <a:gd name="connsiteY360" fmla="*/ 1510470 h 2324148"/>
              <a:gd name="connsiteX361" fmla="*/ 1794164 w 5808889"/>
              <a:gd name="connsiteY361" fmla="*/ 1571352 h 2324148"/>
              <a:gd name="connsiteX362" fmla="*/ 1781217 w 5808889"/>
              <a:gd name="connsiteY362" fmla="*/ 1650054 h 2324148"/>
              <a:gd name="connsiteX363" fmla="*/ 1781146 w 5808889"/>
              <a:gd name="connsiteY363" fmla="*/ 1650054 h 2324148"/>
              <a:gd name="connsiteX364" fmla="*/ 1821543 w 5808889"/>
              <a:gd name="connsiteY364" fmla="*/ 1701532 h 2324148"/>
              <a:gd name="connsiteX365" fmla="*/ 1886702 w 5808889"/>
              <a:gd name="connsiteY365" fmla="*/ 1697855 h 2324148"/>
              <a:gd name="connsiteX366" fmla="*/ 1937923 w 5808889"/>
              <a:gd name="connsiteY366" fmla="*/ 1636690 h 2324148"/>
              <a:gd name="connsiteX367" fmla="*/ 1950587 w 5808889"/>
              <a:gd name="connsiteY367" fmla="*/ 1558624 h 2324148"/>
              <a:gd name="connsiteX368" fmla="*/ 1910756 w 5808889"/>
              <a:gd name="connsiteY368" fmla="*/ 1507146 h 2324148"/>
              <a:gd name="connsiteX369" fmla="*/ 1877797 w 5808889"/>
              <a:gd name="connsiteY369" fmla="*/ 1500349 h 2324148"/>
              <a:gd name="connsiteX370" fmla="*/ 1452735 w 5808889"/>
              <a:gd name="connsiteY370" fmla="*/ 1474124 h 2324148"/>
              <a:gd name="connsiteX371" fmla="*/ 1421889 w 5808889"/>
              <a:gd name="connsiteY371" fmla="*/ 1530693 h 2324148"/>
              <a:gd name="connsiteX372" fmla="*/ 1419767 w 5808889"/>
              <a:gd name="connsiteY372" fmla="*/ 1529420 h 2324148"/>
              <a:gd name="connsiteX373" fmla="*/ 1855643 w 5808889"/>
              <a:gd name="connsiteY373" fmla="*/ 1464507 h 2324148"/>
              <a:gd name="connsiteX374" fmla="*/ 1925188 w 5808889"/>
              <a:gd name="connsiteY374" fmla="*/ 1475679 h 2324148"/>
              <a:gd name="connsiteX375" fmla="*/ 1978462 w 5808889"/>
              <a:gd name="connsiteY375" fmla="*/ 1521076 h 2324148"/>
              <a:gd name="connsiteX376" fmla="*/ 1997139 w 5808889"/>
              <a:gd name="connsiteY376" fmla="*/ 1585989 h 2324148"/>
              <a:gd name="connsiteX377" fmla="*/ 1981574 w 5808889"/>
              <a:gd name="connsiteY377" fmla="*/ 1656701 h 2324148"/>
              <a:gd name="connsiteX378" fmla="*/ 1938065 w 5808889"/>
              <a:gd name="connsiteY378" fmla="*/ 1715462 h 2324148"/>
              <a:gd name="connsiteX379" fmla="*/ 1876726 w 5808889"/>
              <a:gd name="connsiteY379" fmla="*/ 1744030 h 2324148"/>
              <a:gd name="connsiteX380" fmla="*/ 1807110 w 5808889"/>
              <a:gd name="connsiteY380" fmla="*/ 1733069 h 2324148"/>
              <a:gd name="connsiteX381" fmla="*/ 1753342 w 5808889"/>
              <a:gd name="connsiteY381" fmla="*/ 1687460 h 2324148"/>
              <a:gd name="connsiteX382" fmla="*/ 1753413 w 5808889"/>
              <a:gd name="connsiteY382" fmla="*/ 1687460 h 2324148"/>
              <a:gd name="connsiteX383" fmla="*/ 1735160 w 5808889"/>
              <a:gd name="connsiteY383" fmla="*/ 1622760 h 2324148"/>
              <a:gd name="connsiteX384" fmla="*/ 1751574 w 5808889"/>
              <a:gd name="connsiteY384" fmla="*/ 1551341 h 2324148"/>
              <a:gd name="connsiteX385" fmla="*/ 1794800 w 5808889"/>
              <a:gd name="connsiteY385" fmla="*/ 1492721 h 2324148"/>
              <a:gd name="connsiteX386" fmla="*/ 1855643 w 5808889"/>
              <a:gd name="connsiteY386" fmla="*/ 1464507 h 2324148"/>
              <a:gd name="connsiteX387" fmla="*/ 1130761 w 5808889"/>
              <a:gd name="connsiteY387" fmla="*/ 1345004 h 2324148"/>
              <a:gd name="connsiteX388" fmla="*/ 1130835 w 5808889"/>
              <a:gd name="connsiteY388" fmla="*/ 1345112 h 2324148"/>
              <a:gd name="connsiteX389" fmla="*/ 1130832 w 5808889"/>
              <a:gd name="connsiteY389" fmla="*/ 1345146 h 2324148"/>
              <a:gd name="connsiteX390" fmla="*/ 1646514 w 5808889"/>
              <a:gd name="connsiteY390" fmla="*/ 1250110 h 2324148"/>
              <a:gd name="connsiteX391" fmla="*/ 1646655 w 5808889"/>
              <a:gd name="connsiteY391" fmla="*/ 1250181 h 2324148"/>
              <a:gd name="connsiteX392" fmla="*/ 1686132 w 5808889"/>
              <a:gd name="connsiteY392" fmla="*/ 1270758 h 2324148"/>
              <a:gd name="connsiteX393" fmla="*/ 1585600 w 5808889"/>
              <a:gd name="connsiteY393" fmla="*/ 1463447 h 2324148"/>
              <a:gd name="connsiteX394" fmla="*/ 1712733 w 5808889"/>
              <a:gd name="connsiteY394" fmla="*/ 1423071 h 2324148"/>
              <a:gd name="connsiteX395" fmla="*/ 1758012 w 5808889"/>
              <a:gd name="connsiteY395" fmla="*/ 1403695 h 2324148"/>
              <a:gd name="connsiteX396" fmla="*/ 1804140 w 5808889"/>
              <a:gd name="connsiteY396" fmla="*/ 1427737 h 2324148"/>
              <a:gd name="connsiteX397" fmla="*/ 1665332 w 5808889"/>
              <a:gd name="connsiteY397" fmla="*/ 1474337 h 2324148"/>
              <a:gd name="connsiteX398" fmla="*/ 1689245 w 5808889"/>
              <a:gd name="connsiteY398" fmla="*/ 1671551 h 2324148"/>
              <a:gd name="connsiteX399" fmla="*/ 1641844 w 5808889"/>
              <a:gd name="connsiteY399" fmla="*/ 1646802 h 2324148"/>
              <a:gd name="connsiteX400" fmla="*/ 1622601 w 5808889"/>
              <a:gd name="connsiteY400" fmla="*/ 1487701 h 2324148"/>
              <a:gd name="connsiteX401" fmla="*/ 1563597 w 5808889"/>
              <a:gd name="connsiteY401" fmla="*/ 1505520 h 2324148"/>
              <a:gd name="connsiteX402" fmla="*/ 1522351 w 5808889"/>
              <a:gd name="connsiteY402" fmla="*/ 1584505 h 2324148"/>
              <a:gd name="connsiteX403" fmla="*/ 1482803 w 5808889"/>
              <a:gd name="connsiteY403" fmla="*/ 1563928 h 2324148"/>
              <a:gd name="connsiteX404" fmla="*/ 1105575 w 5808889"/>
              <a:gd name="connsiteY404" fmla="*/ 1190429 h 2324148"/>
              <a:gd name="connsiteX405" fmla="*/ 1049260 w 5808889"/>
              <a:gd name="connsiteY405" fmla="*/ 1211289 h 2324148"/>
              <a:gd name="connsiteX406" fmla="*/ 1042680 w 5808889"/>
              <a:gd name="connsiteY406" fmla="*/ 1241907 h 2324148"/>
              <a:gd name="connsiteX407" fmla="*/ 1042610 w 5808889"/>
              <a:gd name="connsiteY407" fmla="*/ 1241836 h 2324148"/>
              <a:gd name="connsiteX408" fmla="*/ 1062348 w 5808889"/>
              <a:gd name="connsiteY408" fmla="*/ 1268211 h 2324148"/>
              <a:gd name="connsiteX409" fmla="*/ 1103877 w 5808889"/>
              <a:gd name="connsiteY409" fmla="*/ 1282566 h 2324148"/>
              <a:gd name="connsiteX410" fmla="*/ 1150217 w 5808889"/>
              <a:gd name="connsiteY410" fmla="*/ 1274081 h 2324148"/>
              <a:gd name="connsiteX411" fmla="*/ 1188987 w 5808889"/>
              <a:gd name="connsiteY411" fmla="*/ 1240351 h 2324148"/>
              <a:gd name="connsiteX412" fmla="*/ 1198538 w 5808889"/>
              <a:gd name="connsiteY412" fmla="*/ 1226492 h 2324148"/>
              <a:gd name="connsiteX413" fmla="*/ 1105575 w 5808889"/>
              <a:gd name="connsiteY413" fmla="*/ 1190429 h 2324148"/>
              <a:gd name="connsiteX414" fmla="*/ 1358358 w 5808889"/>
              <a:gd name="connsiteY414" fmla="*/ 1179186 h 2324148"/>
              <a:gd name="connsiteX415" fmla="*/ 1396632 w 5808889"/>
              <a:gd name="connsiteY415" fmla="*/ 1202026 h 2324148"/>
              <a:gd name="connsiteX416" fmla="*/ 1304307 w 5808889"/>
              <a:gd name="connsiteY416" fmla="*/ 1356813 h 2324148"/>
              <a:gd name="connsiteX417" fmla="*/ 1300675 w 5808889"/>
              <a:gd name="connsiteY417" fmla="*/ 1418952 h 2324148"/>
              <a:gd name="connsiteX418" fmla="*/ 1317897 w 5808889"/>
              <a:gd name="connsiteY418" fmla="*/ 1433481 h 2324148"/>
              <a:gd name="connsiteX419" fmla="*/ 1317820 w 5808889"/>
              <a:gd name="connsiteY419" fmla="*/ 1433465 h 2324148"/>
              <a:gd name="connsiteX420" fmla="*/ 1317961 w 5808889"/>
              <a:gd name="connsiteY420" fmla="*/ 1433535 h 2324148"/>
              <a:gd name="connsiteX421" fmla="*/ 1317897 w 5808889"/>
              <a:gd name="connsiteY421" fmla="*/ 1433481 h 2324148"/>
              <a:gd name="connsiteX422" fmla="*/ 1362037 w 5808889"/>
              <a:gd name="connsiteY422" fmla="*/ 1442516 h 2324148"/>
              <a:gd name="connsiteX423" fmla="*/ 1413258 w 5808889"/>
              <a:gd name="connsiteY423" fmla="*/ 1425262 h 2324148"/>
              <a:gd name="connsiteX424" fmla="*/ 1455141 w 5808889"/>
              <a:gd name="connsiteY424" fmla="*/ 1382199 h 2324148"/>
              <a:gd name="connsiteX425" fmla="*/ 1519026 w 5808889"/>
              <a:gd name="connsiteY425" fmla="*/ 1275071 h 2324148"/>
              <a:gd name="connsiteX426" fmla="*/ 1557301 w 5808889"/>
              <a:gd name="connsiteY426" fmla="*/ 1297911 h 2324148"/>
              <a:gd name="connsiteX427" fmla="*/ 1419342 w 5808889"/>
              <a:gd name="connsiteY427" fmla="*/ 1529208 h 2324148"/>
              <a:gd name="connsiteX428" fmla="*/ 1381068 w 5808889"/>
              <a:gd name="connsiteY428" fmla="*/ 1506368 h 2324148"/>
              <a:gd name="connsiteX429" fmla="*/ 1419626 w 5808889"/>
              <a:gd name="connsiteY429" fmla="*/ 1441738 h 2324148"/>
              <a:gd name="connsiteX430" fmla="*/ 1352557 w 5808889"/>
              <a:gd name="connsiteY430" fmla="*/ 1470588 h 2324148"/>
              <a:gd name="connsiteX431" fmla="*/ 1288247 w 5808889"/>
              <a:gd name="connsiteY431" fmla="*/ 1459062 h 2324148"/>
              <a:gd name="connsiteX432" fmla="*/ 1247779 w 5808889"/>
              <a:gd name="connsiteY432" fmla="*/ 1406099 h 2324148"/>
              <a:gd name="connsiteX433" fmla="*/ 1262990 w 5808889"/>
              <a:gd name="connsiteY433" fmla="*/ 1339065 h 2324148"/>
              <a:gd name="connsiteX434" fmla="*/ 1165499 w 5808889"/>
              <a:gd name="connsiteY434" fmla="*/ 1062299 h 2324148"/>
              <a:gd name="connsiteX435" fmla="*/ 1234831 w 5808889"/>
              <a:gd name="connsiteY435" fmla="*/ 1088180 h 2324148"/>
              <a:gd name="connsiteX436" fmla="*/ 1278695 w 5808889"/>
              <a:gd name="connsiteY436" fmla="*/ 1147648 h 2324148"/>
              <a:gd name="connsiteX437" fmla="*/ 1260230 w 5808889"/>
              <a:gd name="connsiteY437" fmla="*/ 1214824 h 2324148"/>
              <a:gd name="connsiteX438" fmla="*/ 1178799 w 5808889"/>
              <a:gd name="connsiteY438" fmla="*/ 1333620 h 2324148"/>
              <a:gd name="connsiteX439" fmla="*/ 1174484 w 5808889"/>
              <a:gd name="connsiteY439" fmla="*/ 1345641 h 2324148"/>
              <a:gd name="connsiteX440" fmla="*/ 1180639 w 5808889"/>
              <a:gd name="connsiteY440" fmla="*/ 1354621 h 2324148"/>
              <a:gd name="connsiteX441" fmla="*/ 1199670 w 5808889"/>
              <a:gd name="connsiteY441" fmla="*/ 1361056 h 2324148"/>
              <a:gd name="connsiteX442" fmla="*/ 1176748 w 5808889"/>
              <a:gd name="connsiteY442" fmla="*/ 1383118 h 2324148"/>
              <a:gd name="connsiteX443" fmla="*/ 1149934 w 5808889"/>
              <a:gd name="connsiteY443" fmla="*/ 1373147 h 2324148"/>
              <a:gd name="connsiteX444" fmla="*/ 1130835 w 5808889"/>
              <a:gd name="connsiteY444" fmla="*/ 1345112 h 2324148"/>
              <a:gd name="connsiteX445" fmla="*/ 1132159 w 5808889"/>
              <a:gd name="connsiteY445" fmla="*/ 1328069 h 2324148"/>
              <a:gd name="connsiteX446" fmla="*/ 1141020 w 5808889"/>
              <a:gd name="connsiteY446" fmla="*/ 1310143 h 2324148"/>
              <a:gd name="connsiteX447" fmla="*/ 1153613 w 5808889"/>
              <a:gd name="connsiteY447" fmla="*/ 1291759 h 2324148"/>
              <a:gd name="connsiteX448" fmla="*/ 1092487 w 5808889"/>
              <a:gd name="connsiteY448" fmla="*/ 1310850 h 2324148"/>
              <a:gd name="connsiteX449" fmla="*/ 1031856 w 5808889"/>
              <a:gd name="connsiteY449" fmla="*/ 1292465 h 2324148"/>
              <a:gd name="connsiteX450" fmla="*/ 995704 w 5808889"/>
              <a:gd name="connsiteY450" fmla="*/ 1244028 h 2324148"/>
              <a:gd name="connsiteX451" fmla="*/ 1006882 w 5808889"/>
              <a:gd name="connsiteY451" fmla="*/ 1189580 h 2324148"/>
              <a:gd name="connsiteX452" fmla="*/ 1087676 w 5808889"/>
              <a:gd name="connsiteY452" fmla="*/ 1154931 h 2324148"/>
              <a:gd name="connsiteX453" fmla="*/ 1215659 w 5808889"/>
              <a:gd name="connsiteY453" fmla="*/ 1201177 h 2324148"/>
              <a:gd name="connsiteX454" fmla="*/ 1222380 w 5808889"/>
              <a:gd name="connsiteY454" fmla="*/ 1191348 h 2324148"/>
              <a:gd name="connsiteX455" fmla="*/ 1235610 w 5808889"/>
              <a:gd name="connsiteY455" fmla="*/ 1149699 h 2324148"/>
              <a:gd name="connsiteX456" fmla="*/ 1212758 w 5808889"/>
              <a:gd name="connsiteY456" fmla="*/ 1115121 h 2324148"/>
              <a:gd name="connsiteX457" fmla="*/ 1159343 w 5808889"/>
              <a:gd name="connsiteY457" fmla="*/ 1098009 h 2324148"/>
              <a:gd name="connsiteX458" fmla="*/ 1100835 w 5808889"/>
              <a:gd name="connsiteY458" fmla="*/ 1114626 h 2324148"/>
              <a:gd name="connsiteX459" fmla="*/ 1088171 w 5808889"/>
              <a:gd name="connsiteY459" fmla="*/ 1073543 h 2324148"/>
              <a:gd name="connsiteX460" fmla="*/ 1165499 w 5808889"/>
              <a:gd name="connsiteY460" fmla="*/ 1062299 h 2324148"/>
              <a:gd name="connsiteX461" fmla="*/ 1056406 w 5808889"/>
              <a:gd name="connsiteY461" fmla="*/ 910199 h 2324148"/>
              <a:gd name="connsiteX462" fmla="*/ 1106212 w 5808889"/>
              <a:gd name="connsiteY462" fmla="*/ 920877 h 2324148"/>
              <a:gd name="connsiteX463" fmla="*/ 1065320 w 5808889"/>
              <a:gd name="connsiteY463" fmla="*/ 971859 h 2324148"/>
              <a:gd name="connsiteX464" fmla="*/ 1063834 w 5808889"/>
              <a:gd name="connsiteY464" fmla="*/ 973839 h 2324148"/>
              <a:gd name="connsiteX465" fmla="*/ 1108688 w 5808889"/>
              <a:gd name="connsiteY465" fmla="*/ 1008135 h 2324148"/>
              <a:gd name="connsiteX466" fmla="*/ 1087605 w 5808889"/>
              <a:gd name="connsiteY466" fmla="*/ 1035641 h 2324148"/>
              <a:gd name="connsiteX467" fmla="*/ 1042751 w 5808889"/>
              <a:gd name="connsiteY467" fmla="*/ 1001346 h 2324148"/>
              <a:gd name="connsiteX468" fmla="*/ 935427 w 5808889"/>
              <a:gd name="connsiteY468" fmla="*/ 1141779 h 2324148"/>
              <a:gd name="connsiteX469" fmla="*/ 937408 w 5808889"/>
              <a:gd name="connsiteY469" fmla="*/ 1177559 h 2324148"/>
              <a:gd name="connsiteX470" fmla="*/ 952548 w 5808889"/>
              <a:gd name="connsiteY470" fmla="*/ 1186328 h 2324148"/>
              <a:gd name="connsiteX471" fmla="*/ 969881 w 5808889"/>
              <a:gd name="connsiteY471" fmla="*/ 1190570 h 2324148"/>
              <a:gd name="connsiteX472" fmla="*/ 941299 w 5808889"/>
              <a:gd name="connsiteY472" fmla="*/ 1219845 h 2324148"/>
              <a:gd name="connsiteX473" fmla="*/ 907482 w 5808889"/>
              <a:gd name="connsiteY473" fmla="*/ 1202096 h 2324148"/>
              <a:gd name="connsiteX474" fmla="*/ 882154 w 5808889"/>
              <a:gd name="connsiteY474" fmla="*/ 1163488 h 2324148"/>
              <a:gd name="connsiteX475" fmla="*/ 882154 w 5808889"/>
              <a:gd name="connsiteY475" fmla="*/ 1163276 h 2324148"/>
              <a:gd name="connsiteX476" fmla="*/ 897648 w 5808889"/>
              <a:gd name="connsiteY476" fmla="*/ 1117808 h 2324148"/>
              <a:gd name="connsiteX477" fmla="*/ 1007377 w 5808889"/>
              <a:gd name="connsiteY477" fmla="*/ 974264 h 2324148"/>
              <a:gd name="connsiteX478" fmla="*/ 970801 w 5808889"/>
              <a:gd name="connsiteY478" fmla="*/ 946333 h 2324148"/>
              <a:gd name="connsiteX479" fmla="*/ 991884 w 5808889"/>
              <a:gd name="connsiteY479" fmla="*/ 918826 h 2324148"/>
              <a:gd name="connsiteX480" fmla="*/ 1028460 w 5808889"/>
              <a:gd name="connsiteY480" fmla="*/ 946757 h 2324148"/>
              <a:gd name="connsiteX481" fmla="*/ 934224 w 5808889"/>
              <a:gd name="connsiteY481" fmla="*/ 871167 h 2324148"/>
              <a:gd name="connsiteX482" fmla="*/ 934295 w 5808889"/>
              <a:gd name="connsiteY482" fmla="*/ 871167 h 2324148"/>
              <a:gd name="connsiteX483" fmla="*/ 968749 w 5808889"/>
              <a:gd name="connsiteY483" fmla="*/ 899381 h 2324148"/>
              <a:gd name="connsiteX484" fmla="*/ 838856 w 5808889"/>
              <a:gd name="connsiteY484" fmla="*/ 1057916 h 2324148"/>
              <a:gd name="connsiteX485" fmla="*/ 799945 w 5808889"/>
              <a:gd name="connsiteY485" fmla="*/ 1109253 h 2324148"/>
              <a:gd name="connsiteX486" fmla="*/ 763510 w 5808889"/>
              <a:gd name="connsiteY486" fmla="*/ 1079483 h 2324148"/>
              <a:gd name="connsiteX487" fmla="*/ 561737 w 5808889"/>
              <a:gd name="connsiteY487" fmla="*/ 813183 h 2324148"/>
              <a:gd name="connsiteX488" fmla="*/ 516600 w 5808889"/>
              <a:gd name="connsiteY488" fmla="*/ 859074 h 2324148"/>
              <a:gd name="connsiteX489" fmla="*/ 514902 w 5808889"/>
              <a:gd name="connsiteY489" fmla="*/ 857306 h 2324148"/>
              <a:gd name="connsiteX490" fmla="*/ 988134 w 5808889"/>
              <a:gd name="connsiteY490" fmla="*/ 800738 h 2324148"/>
              <a:gd name="connsiteX491" fmla="*/ 1026833 w 5808889"/>
              <a:gd name="connsiteY491" fmla="*/ 832417 h 2324148"/>
              <a:gd name="connsiteX492" fmla="*/ 996695 w 5808889"/>
              <a:gd name="connsiteY492" fmla="*/ 869187 h 2324148"/>
              <a:gd name="connsiteX493" fmla="*/ 957996 w 5808889"/>
              <a:gd name="connsiteY493" fmla="*/ 837508 h 2324148"/>
              <a:gd name="connsiteX494" fmla="*/ 725519 w 5808889"/>
              <a:gd name="connsiteY494" fmla="*/ 686821 h 2324148"/>
              <a:gd name="connsiteX495" fmla="*/ 725519 w 5808889"/>
              <a:gd name="connsiteY495" fmla="*/ 686892 h 2324148"/>
              <a:gd name="connsiteX496" fmla="*/ 761176 w 5808889"/>
              <a:gd name="connsiteY496" fmla="*/ 719065 h 2324148"/>
              <a:gd name="connsiteX497" fmla="*/ 697220 w 5808889"/>
              <a:gd name="connsiteY497" fmla="*/ 882763 h 2324148"/>
              <a:gd name="connsiteX498" fmla="*/ 672529 w 5808889"/>
              <a:gd name="connsiteY498" fmla="*/ 935160 h 2324148"/>
              <a:gd name="connsiteX499" fmla="*/ 725519 w 5808889"/>
              <a:gd name="connsiteY499" fmla="*/ 908290 h 2324148"/>
              <a:gd name="connsiteX500" fmla="*/ 832419 w 5808889"/>
              <a:gd name="connsiteY500" fmla="*/ 852074 h 2324148"/>
              <a:gd name="connsiteX501" fmla="*/ 876565 w 5808889"/>
              <a:gd name="connsiteY501" fmla="*/ 823224 h 2324148"/>
              <a:gd name="connsiteX502" fmla="*/ 909605 w 5808889"/>
              <a:gd name="connsiteY502" fmla="*/ 853064 h 2324148"/>
              <a:gd name="connsiteX503" fmla="*/ 654347 w 5808889"/>
              <a:gd name="connsiteY503" fmla="*/ 985436 h 2324148"/>
              <a:gd name="connsiteX504" fmla="*/ 620883 w 5808889"/>
              <a:gd name="connsiteY504" fmla="*/ 955242 h 2324148"/>
              <a:gd name="connsiteX505" fmla="*/ 613666 w 5808889"/>
              <a:gd name="connsiteY505" fmla="*/ 446048 h 2324148"/>
              <a:gd name="connsiteX506" fmla="*/ 644229 w 5808889"/>
              <a:gd name="connsiteY506" fmla="*/ 478505 h 2324148"/>
              <a:gd name="connsiteX507" fmla="*/ 526010 w 5808889"/>
              <a:gd name="connsiteY507" fmla="*/ 589805 h 2324148"/>
              <a:gd name="connsiteX508" fmla="*/ 599021 w 5808889"/>
              <a:gd name="connsiteY508" fmla="*/ 578491 h 2324148"/>
              <a:gd name="connsiteX509" fmla="*/ 658591 w 5808889"/>
              <a:gd name="connsiteY509" fmla="*/ 607058 h 2324148"/>
              <a:gd name="connsiteX510" fmla="*/ 683141 w 5808889"/>
              <a:gd name="connsiteY510" fmla="*/ 669214 h 2324148"/>
              <a:gd name="connsiteX511" fmla="*/ 649960 w 5808889"/>
              <a:gd name="connsiteY511" fmla="*/ 729319 h 2324148"/>
              <a:gd name="connsiteX512" fmla="*/ 514407 w 5808889"/>
              <a:gd name="connsiteY512" fmla="*/ 856882 h 2324148"/>
              <a:gd name="connsiteX513" fmla="*/ 484198 w 5808889"/>
              <a:gd name="connsiteY513" fmla="*/ 824779 h 2324148"/>
              <a:gd name="connsiteX514" fmla="*/ 615081 w 5808889"/>
              <a:gd name="connsiteY514" fmla="*/ 701600 h 2324148"/>
              <a:gd name="connsiteX515" fmla="*/ 623005 w 5808889"/>
              <a:gd name="connsiteY515" fmla="*/ 623393 h 2324148"/>
              <a:gd name="connsiteX516" fmla="*/ 623146 w 5808889"/>
              <a:gd name="connsiteY516" fmla="*/ 623463 h 2324148"/>
              <a:gd name="connsiteX517" fmla="*/ 583103 w 5808889"/>
              <a:gd name="connsiteY517" fmla="*/ 603028 h 2324148"/>
              <a:gd name="connsiteX518" fmla="*/ 529052 w 5808889"/>
              <a:gd name="connsiteY518" fmla="*/ 605998 h 2324148"/>
              <a:gd name="connsiteX519" fmla="*/ 477335 w 5808889"/>
              <a:gd name="connsiteY519" fmla="*/ 635626 h 2324148"/>
              <a:gd name="connsiteX520" fmla="*/ 386495 w 5808889"/>
              <a:gd name="connsiteY520" fmla="*/ 721116 h 2324148"/>
              <a:gd name="connsiteX521" fmla="*/ 355932 w 5808889"/>
              <a:gd name="connsiteY521" fmla="*/ 688660 h 2324148"/>
              <a:gd name="connsiteX522" fmla="*/ 274483 w 5808889"/>
              <a:gd name="connsiteY522" fmla="*/ 428662 h 2324148"/>
              <a:gd name="connsiteX523" fmla="*/ 246555 w 5808889"/>
              <a:gd name="connsiteY523" fmla="*/ 439260 h 2324148"/>
              <a:gd name="connsiteX524" fmla="*/ 230849 w 5808889"/>
              <a:gd name="connsiteY524" fmla="*/ 466343 h 2324148"/>
              <a:gd name="connsiteX525" fmla="*/ 230920 w 5808889"/>
              <a:gd name="connsiteY525" fmla="*/ 466343 h 2324148"/>
              <a:gd name="connsiteX526" fmla="*/ 241532 w 5808889"/>
              <a:gd name="connsiteY526" fmla="*/ 497527 h 2324148"/>
              <a:gd name="connsiteX527" fmla="*/ 276623 w 5808889"/>
              <a:gd name="connsiteY527" fmla="*/ 523902 h 2324148"/>
              <a:gd name="connsiteX528" fmla="*/ 323317 w 5808889"/>
              <a:gd name="connsiteY528" fmla="*/ 530124 h 2324148"/>
              <a:gd name="connsiteX529" fmla="*/ 370576 w 5808889"/>
              <a:gd name="connsiteY529" fmla="*/ 509901 h 2324148"/>
              <a:gd name="connsiteX530" fmla="*/ 383877 w 5808889"/>
              <a:gd name="connsiteY530" fmla="*/ 499648 h 2324148"/>
              <a:gd name="connsiteX531" fmla="*/ 306550 w 5808889"/>
              <a:gd name="connsiteY531" fmla="*/ 436785 h 2324148"/>
              <a:gd name="connsiteX532" fmla="*/ 274483 w 5808889"/>
              <a:gd name="connsiteY532" fmla="*/ 428662 h 2324148"/>
              <a:gd name="connsiteX533" fmla="*/ 326217 w 5808889"/>
              <a:gd name="connsiteY533" fmla="*/ 320323 h 2324148"/>
              <a:gd name="connsiteX534" fmla="*/ 403262 w 5808889"/>
              <a:gd name="connsiteY534" fmla="*/ 333405 h 2324148"/>
              <a:gd name="connsiteX535" fmla="*/ 461275 w 5808889"/>
              <a:gd name="connsiteY535" fmla="*/ 379367 h 2324148"/>
              <a:gd name="connsiteX536" fmla="*/ 484763 w 5808889"/>
              <a:gd name="connsiteY536" fmla="*/ 449443 h 2324148"/>
              <a:gd name="connsiteX537" fmla="*/ 446560 w 5808889"/>
              <a:gd name="connsiteY537" fmla="*/ 507709 h 2324148"/>
              <a:gd name="connsiteX538" fmla="*/ 332443 w 5808889"/>
              <a:gd name="connsiteY538" fmla="*/ 595745 h 2324148"/>
              <a:gd name="connsiteX539" fmla="*/ 324590 w 5808889"/>
              <a:gd name="connsiteY539" fmla="*/ 605857 h 2324148"/>
              <a:gd name="connsiteX540" fmla="*/ 327632 w 5808889"/>
              <a:gd name="connsiteY540" fmla="*/ 616322 h 2324148"/>
              <a:gd name="connsiteX541" fmla="*/ 343763 w 5808889"/>
              <a:gd name="connsiteY541" fmla="*/ 628272 h 2324148"/>
              <a:gd name="connsiteX542" fmla="*/ 315110 w 5808889"/>
              <a:gd name="connsiteY542" fmla="*/ 642202 h 2324148"/>
              <a:gd name="connsiteX543" fmla="*/ 292683 w 5808889"/>
              <a:gd name="connsiteY543" fmla="*/ 624524 h 2324148"/>
              <a:gd name="connsiteX544" fmla="*/ 283132 w 5808889"/>
              <a:gd name="connsiteY544" fmla="*/ 591856 h 2324148"/>
              <a:gd name="connsiteX545" fmla="*/ 283061 w 5808889"/>
              <a:gd name="connsiteY545" fmla="*/ 591785 h 2324148"/>
              <a:gd name="connsiteX546" fmla="*/ 303578 w 5808889"/>
              <a:gd name="connsiteY546" fmla="*/ 561591 h 2324148"/>
              <a:gd name="connsiteX547" fmla="*/ 321194 w 5808889"/>
              <a:gd name="connsiteY547" fmla="*/ 548014 h 2324148"/>
              <a:gd name="connsiteX548" fmla="*/ 257168 w 5808889"/>
              <a:gd name="connsiteY548" fmla="*/ 547378 h 2324148"/>
              <a:gd name="connsiteX549" fmla="*/ 205168 w 5808889"/>
              <a:gd name="connsiteY549" fmla="*/ 511244 h 2324148"/>
              <a:gd name="connsiteX550" fmla="*/ 185712 w 5808889"/>
              <a:gd name="connsiteY550" fmla="*/ 454039 h 2324148"/>
              <a:gd name="connsiteX551" fmla="*/ 213162 w 5808889"/>
              <a:gd name="connsiteY551" fmla="*/ 405672 h 2324148"/>
              <a:gd name="connsiteX552" fmla="*/ 300748 w 5808889"/>
              <a:gd name="connsiteY552" fmla="*/ 397540 h 2324148"/>
              <a:gd name="connsiteX553" fmla="*/ 408285 w 5808889"/>
              <a:gd name="connsiteY553" fmla="*/ 480909 h 2324148"/>
              <a:gd name="connsiteX554" fmla="*/ 417694 w 5808889"/>
              <a:gd name="connsiteY554" fmla="*/ 473626 h 2324148"/>
              <a:gd name="connsiteX555" fmla="*/ 443093 w 5808889"/>
              <a:gd name="connsiteY555" fmla="*/ 438058 h 2324148"/>
              <a:gd name="connsiteX556" fmla="*/ 431985 w 5808889"/>
              <a:gd name="connsiteY556" fmla="*/ 398177 h 2324148"/>
              <a:gd name="connsiteX557" fmla="*/ 386424 w 5808889"/>
              <a:gd name="connsiteY557" fmla="*/ 365508 h 2324148"/>
              <a:gd name="connsiteX558" fmla="*/ 325652 w 5808889"/>
              <a:gd name="connsiteY558" fmla="*/ 363316 h 2324148"/>
              <a:gd name="connsiteX559" fmla="*/ 304145 w 5808889"/>
              <a:gd name="connsiteY559" fmla="*/ 0 h 2324148"/>
              <a:gd name="connsiteX560" fmla="*/ 304216 w 5808889"/>
              <a:gd name="connsiteY560" fmla="*/ 0 h 2324148"/>
              <a:gd name="connsiteX561" fmla="*/ 329048 w 5808889"/>
              <a:gd name="connsiteY561" fmla="*/ 41649 h 2324148"/>
              <a:gd name="connsiteX562" fmla="*/ 173757 w 5808889"/>
              <a:gd name="connsiteY562" fmla="*/ 134140 h 2324148"/>
              <a:gd name="connsiteX563" fmla="*/ 355791 w 5808889"/>
              <a:gd name="connsiteY563" fmla="*/ 168647 h 2324148"/>
              <a:gd name="connsiteX564" fmla="*/ 406941 w 5808889"/>
              <a:gd name="connsiteY564" fmla="*/ 172183 h 2324148"/>
              <a:gd name="connsiteX565" fmla="*/ 436372 w 5808889"/>
              <a:gd name="connsiteY565" fmla="*/ 221539 h 2324148"/>
              <a:gd name="connsiteX566" fmla="*/ 244434 w 5808889"/>
              <a:gd name="connsiteY566" fmla="*/ 184911 h 2324148"/>
              <a:gd name="connsiteX567" fmla="*/ 144609 w 5808889"/>
              <a:gd name="connsiteY567" fmla="*/ 423562 h 2324148"/>
              <a:gd name="connsiteX568" fmla="*/ 114399 w 5808889"/>
              <a:gd name="connsiteY568" fmla="*/ 373003 h 2324148"/>
              <a:gd name="connsiteX569" fmla="*/ 197245 w 5808889"/>
              <a:gd name="connsiteY569" fmla="*/ 175506 h 2324148"/>
              <a:gd name="connsiteX570" fmla="*/ 127346 w 5808889"/>
              <a:gd name="connsiteY570" fmla="*/ 161788 h 2324148"/>
              <a:gd name="connsiteX571" fmla="*/ 24833 w 5808889"/>
              <a:gd name="connsiteY571" fmla="*/ 222883 h 2324148"/>
              <a:gd name="connsiteX572" fmla="*/ 0 w 5808889"/>
              <a:gd name="connsiteY572" fmla="*/ 181234 h 232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</a:cxnLst>
            <a:rect l="l" t="t" r="r" b="b"/>
            <a:pathLst>
              <a:path w="5808889" h="2324148">
                <a:moveTo>
                  <a:pt x="3802127" y="2088890"/>
                </a:moveTo>
                <a:cubicBezTo>
                  <a:pt x="3760315" y="2090022"/>
                  <a:pt x="3727488" y="2095113"/>
                  <a:pt x="3703576" y="2104164"/>
                </a:cubicBezTo>
                <a:cubicBezTo>
                  <a:pt x="3679663" y="2113286"/>
                  <a:pt x="3666928" y="2128630"/>
                  <a:pt x="3665230" y="2150410"/>
                </a:cubicBezTo>
                <a:cubicBezTo>
                  <a:pt x="3664311" y="2162572"/>
                  <a:pt x="3667494" y="2172542"/>
                  <a:pt x="3674852" y="2180179"/>
                </a:cubicBezTo>
                <a:lnTo>
                  <a:pt x="3674994" y="2180109"/>
                </a:lnTo>
                <a:cubicBezTo>
                  <a:pt x="3682351" y="2187816"/>
                  <a:pt x="3692468" y="2192129"/>
                  <a:pt x="3705273" y="2193119"/>
                </a:cubicBezTo>
                <a:cubicBezTo>
                  <a:pt x="3719777" y="2194251"/>
                  <a:pt x="3734139" y="2191422"/>
                  <a:pt x="3748359" y="2184775"/>
                </a:cubicBezTo>
                <a:cubicBezTo>
                  <a:pt x="3762579" y="2178128"/>
                  <a:pt x="3774536" y="2167946"/>
                  <a:pt x="3784228" y="2154299"/>
                </a:cubicBezTo>
                <a:cubicBezTo>
                  <a:pt x="3793921" y="2140651"/>
                  <a:pt x="3799439" y="2124458"/>
                  <a:pt x="3800854" y="2105649"/>
                </a:cubicBezTo>
                <a:close/>
                <a:moveTo>
                  <a:pt x="4938409" y="2024755"/>
                </a:moveTo>
                <a:cubicBezTo>
                  <a:pt x="4898224" y="2036281"/>
                  <a:pt x="4867731" y="2049504"/>
                  <a:pt x="4846861" y="2064283"/>
                </a:cubicBezTo>
                <a:cubicBezTo>
                  <a:pt x="4826061" y="2079061"/>
                  <a:pt x="4817571" y="2097163"/>
                  <a:pt x="4821391" y="2118660"/>
                </a:cubicBezTo>
                <a:cubicBezTo>
                  <a:pt x="4823514" y="2130681"/>
                  <a:pt x="4829174" y="2139449"/>
                  <a:pt x="4838229" y="2145035"/>
                </a:cubicBezTo>
                <a:lnTo>
                  <a:pt x="4838229" y="2145106"/>
                </a:lnTo>
                <a:cubicBezTo>
                  <a:pt x="4847285" y="2150692"/>
                  <a:pt x="4858180" y="2152318"/>
                  <a:pt x="4870844" y="2150056"/>
                </a:cubicBezTo>
                <a:cubicBezTo>
                  <a:pt x="4885135" y="2147510"/>
                  <a:pt x="4898365" y="2141217"/>
                  <a:pt x="4910463" y="2131105"/>
                </a:cubicBezTo>
                <a:cubicBezTo>
                  <a:pt x="4922561" y="2121064"/>
                  <a:pt x="4931617" y="2108194"/>
                  <a:pt x="4937489" y="2092567"/>
                </a:cubicBezTo>
                <a:cubicBezTo>
                  <a:pt x="4943361" y="2076940"/>
                  <a:pt x="4944705" y="2059828"/>
                  <a:pt x="4941380" y="2041302"/>
                </a:cubicBezTo>
                <a:close/>
                <a:moveTo>
                  <a:pt x="5294977" y="2018179"/>
                </a:moveTo>
                <a:cubicBezTo>
                  <a:pt x="5301274" y="2042079"/>
                  <a:pt x="5307570" y="2062656"/>
                  <a:pt x="5313796" y="2079769"/>
                </a:cubicBezTo>
                <a:lnTo>
                  <a:pt x="5311391" y="2080405"/>
                </a:lnTo>
                <a:close/>
                <a:moveTo>
                  <a:pt x="4310946" y="1995055"/>
                </a:moveTo>
                <a:cubicBezTo>
                  <a:pt x="4291136" y="1995834"/>
                  <a:pt x="4274793" y="2003682"/>
                  <a:pt x="4261776" y="2018532"/>
                </a:cubicBezTo>
                <a:cubicBezTo>
                  <a:pt x="4248829" y="2033381"/>
                  <a:pt x="4240835" y="2053463"/>
                  <a:pt x="4237863" y="2078637"/>
                </a:cubicBezTo>
                <a:lnTo>
                  <a:pt x="4383816" y="2072909"/>
                </a:lnTo>
                <a:lnTo>
                  <a:pt x="4383887" y="2072980"/>
                </a:lnTo>
                <a:cubicBezTo>
                  <a:pt x="4381269" y="2049008"/>
                  <a:pt x="4373487" y="2029775"/>
                  <a:pt x="4360540" y="2015420"/>
                </a:cubicBezTo>
                <a:cubicBezTo>
                  <a:pt x="4347593" y="2001066"/>
                  <a:pt x="4331038" y="1994278"/>
                  <a:pt x="4310946" y="1995055"/>
                </a:cubicBezTo>
                <a:close/>
                <a:moveTo>
                  <a:pt x="4593371" y="1977378"/>
                </a:moveTo>
                <a:cubicBezTo>
                  <a:pt x="4578938" y="1978934"/>
                  <a:pt x="4566133" y="1984378"/>
                  <a:pt x="4555026" y="1993854"/>
                </a:cubicBezTo>
                <a:cubicBezTo>
                  <a:pt x="4543918" y="2003329"/>
                  <a:pt x="4535641" y="2015421"/>
                  <a:pt x="4530193" y="2030058"/>
                </a:cubicBezTo>
                <a:cubicBezTo>
                  <a:pt x="4524745" y="2044766"/>
                  <a:pt x="4522906" y="2060252"/>
                  <a:pt x="4524675" y="2076657"/>
                </a:cubicBezTo>
                <a:lnTo>
                  <a:pt x="4527505" y="2103244"/>
                </a:lnTo>
                <a:cubicBezTo>
                  <a:pt x="4529273" y="2119649"/>
                  <a:pt x="4534367" y="2134358"/>
                  <a:pt x="4542857" y="2147439"/>
                </a:cubicBezTo>
                <a:lnTo>
                  <a:pt x="4542857" y="2147510"/>
                </a:lnTo>
                <a:cubicBezTo>
                  <a:pt x="4551347" y="2160521"/>
                  <a:pt x="4562030" y="2170491"/>
                  <a:pt x="4574906" y="2177209"/>
                </a:cubicBezTo>
                <a:cubicBezTo>
                  <a:pt x="4587711" y="2183997"/>
                  <a:pt x="4601224" y="2186613"/>
                  <a:pt x="4615302" y="2185128"/>
                </a:cubicBezTo>
                <a:cubicBezTo>
                  <a:pt x="4630725" y="2183502"/>
                  <a:pt x="4643885" y="2177704"/>
                  <a:pt x="4654780" y="2167804"/>
                </a:cubicBezTo>
                <a:cubicBezTo>
                  <a:pt x="4665675" y="2157834"/>
                  <a:pt x="4673669" y="2144682"/>
                  <a:pt x="4678693" y="2128206"/>
                </a:cubicBezTo>
                <a:cubicBezTo>
                  <a:pt x="4683786" y="2111730"/>
                  <a:pt x="4685201" y="2093345"/>
                  <a:pt x="4683079" y="2072980"/>
                </a:cubicBezTo>
                <a:cubicBezTo>
                  <a:pt x="4680957" y="2052615"/>
                  <a:pt x="4675651" y="2034937"/>
                  <a:pt x="4667302" y="2019875"/>
                </a:cubicBezTo>
                <a:cubicBezTo>
                  <a:pt x="4658883" y="2004814"/>
                  <a:pt x="4648342" y="1993571"/>
                  <a:pt x="4635607" y="1986146"/>
                </a:cubicBezTo>
                <a:cubicBezTo>
                  <a:pt x="4622872" y="1978721"/>
                  <a:pt x="4608794" y="1975752"/>
                  <a:pt x="4593371" y="1977378"/>
                </a:cubicBezTo>
                <a:close/>
                <a:moveTo>
                  <a:pt x="2940473" y="1969794"/>
                </a:moveTo>
                <a:cubicBezTo>
                  <a:pt x="2923865" y="1969865"/>
                  <a:pt x="2909326" y="1971261"/>
                  <a:pt x="2896839" y="1973983"/>
                </a:cubicBezTo>
                <a:cubicBezTo>
                  <a:pt x="2871865" y="1979428"/>
                  <a:pt x="2856938" y="1992722"/>
                  <a:pt x="2852056" y="2014006"/>
                </a:cubicBezTo>
                <a:cubicBezTo>
                  <a:pt x="2849297" y="2025886"/>
                  <a:pt x="2850995" y="2036210"/>
                  <a:pt x="2857150" y="2044907"/>
                </a:cubicBezTo>
                <a:lnTo>
                  <a:pt x="2857150" y="2044837"/>
                </a:lnTo>
                <a:cubicBezTo>
                  <a:pt x="2863305" y="2053534"/>
                  <a:pt x="2872643" y="2059332"/>
                  <a:pt x="2885166" y="2062231"/>
                </a:cubicBezTo>
                <a:cubicBezTo>
                  <a:pt x="2899315" y="2065484"/>
                  <a:pt x="2913960" y="2064848"/>
                  <a:pt x="2929030" y="2060393"/>
                </a:cubicBezTo>
                <a:cubicBezTo>
                  <a:pt x="2944099" y="2055938"/>
                  <a:pt x="2957470" y="2047665"/>
                  <a:pt x="2969073" y="2035573"/>
                </a:cubicBezTo>
                <a:cubicBezTo>
                  <a:pt x="2980675" y="2023482"/>
                  <a:pt x="2988528" y="2008278"/>
                  <a:pt x="2992773" y="1989964"/>
                </a:cubicBezTo>
                <a:lnTo>
                  <a:pt x="2996523" y="1973559"/>
                </a:lnTo>
                <a:cubicBezTo>
                  <a:pt x="2975759" y="1970978"/>
                  <a:pt x="2957081" y="1969723"/>
                  <a:pt x="2940473" y="1969794"/>
                </a:cubicBezTo>
                <a:close/>
                <a:moveTo>
                  <a:pt x="4309602" y="1960972"/>
                </a:moveTo>
                <a:cubicBezTo>
                  <a:pt x="4346532" y="1959488"/>
                  <a:pt x="4375609" y="1971509"/>
                  <a:pt x="4396763" y="1996894"/>
                </a:cubicBezTo>
                <a:cubicBezTo>
                  <a:pt x="4417917" y="2022280"/>
                  <a:pt x="4429236" y="2057777"/>
                  <a:pt x="4430722" y="2103315"/>
                </a:cubicBezTo>
                <a:lnTo>
                  <a:pt x="4236732" y="2110952"/>
                </a:lnTo>
                <a:cubicBezTo>
                  <a:pt x="4237580" y="2131741"/>
                  <a:pt x="4241754" y="2149631"/>
                  <a:pt x="4249254" y="2164692"/>
                </a:cubicBezTo>
                <a:cubicBezTo>
                  <a:pt x="4256753" y="2179754"/>
                  <a:pt x="4266658" y="2191068"/>
                  <a:pt x="4278826" y="2198705"/>
                </a:cubicBezTo>
                <a:cubicBezTo>
                  <a:pt x="4290995" y="2206342"/>
                  <a:pt x="4304508" y="2209806"/>
                  <a:pt x="4319365" y="2209241"/>
                </a:cubicBezTo>
                <a:cubicBezTo>
                  <a:pt x="4339457" y="2208463"/>
                  <a:pt x="4356649" y="2201604"/>
                  <a:pt x="4370869" y="2188664"/>
                </a:cubicBezTo>
                <a:cubicBezTo>
                  <a:pt x="4385089" y="2175723"/>
                  <a:pt x="4394570" y="2159884"/>
                  <a:pt x="4399451" y="2141217"/>
                </a:cubicBezTo>
                <a:lnTo>
                  <a:pt x="4436594" y="2165541"/>
                </a:lnTo>
                <a:cubicBezTo>
                  <a:pt x="4423718" y="2190149"/>
                  <a:pt x="4407304" y="2209099"/>
                  <a:pt x="4387565" y="2222464"/>
                </a:cubicBezTo>
                <a:cubicBezTo>
                  <a:pt x="4367756" y="2235758"/>
                  <a:pt x="4345471" y="2242970"/>
                  <a:pt x="4320780" y="2243889"/>
                </a:cubicBezTo>
                <a:cubicBezTo>
                  <a:pt x="4297716" y="2244809"/>
                  <a:pt x="4276421" y="2240425"/>
                  <a:pt x="4257107" y="2230808"/>
                </a:cubicBezTo>
                <a:lnTo>
                  <a:pt x="4257036" y="2230808"/>
                </a:lnTo>
                <a:cubicBezTo>
                  <a:pt x="4237651" y="2221191"/>
                  <a:pt x="4221945" y="2206271"/>
                  <a:pt x="4209918" y="2186118"/>
                </a:cubicBezTo>
                <a:cubicBezTo>
                  <a:pt x="4197891" y="2165966"/>
                  <a:pt x="4191311" y="2141499"/>
                  <a:pt x="4190179" y="2112861"/>
                </a:cubicBezTo>
                <a:cubicBezTo>
                  <a:pt x="4189047" y="2083869"/>
                  <a:pt x="4193363" y="2057989"/>
                  <a:pt x="4203197" y="2035290"/>
                </a:cubicBezTo>
                <a:cubicBezTo>
                  <a:pt x="4213031" y="2012592"/>
                  <a:pt x="4227180" y="1994773"/>
                  <a:pt x="4245716" y="1981832"/>
                </a:cubicBezTo>
                <a:cubicBezTo>
                  <a:pt x="4264181" y="1968892"/>
                  <a:pt x="4285476" y="1961962"/>
                  <a:pt x="4309602" y="1960972"/>
                </a:cubicBezTo>
                <a:close/>
                <a:moveTo>
                  <a:pt x="3764419" y="1951003"/>
                </a:moveTo>
                <a:cubicBezTo>
                  <a:pt x="3795689" y="1953407"/>
                  <a:pt x="3818258" y="1963236"/>
                  <a:pt x="3832195" y="1980489"/>
                </a:cubicBezTo>
                <a:cubicBezTo>
                  <a:pt x="3846062" y="1997743"/>
                  <a:pt x="3852005" y="2020229"/>
                  <a:pt x="3849882" y="2047878"/>
                </a:cubicBezTo>
                <a:lnTo>
                  <a:pt x="3838845" y="2191493"/>
                </a:lnTo>
                <a:cubicBezTo>
                  <a:pt x="3838421" y="2197079"/>
                  <a:pt x="3839199" y="2201251"/>
                  <a:pt x="3841109" y="2204079"/>
                </a:cubicBezTo>
                <a:cubicBezTo>
                  <a:pt x="3843020" y="2206908"/>
                  <a:pt x="3846345" y="2208463"/>
                  <a:pt x="3850943" y="2208817"/>
                </a:cubicBezTo>
                <a:cubicBezTo>
                  <a:pt x="3855896" y="2209171"/>
                  <a:pt x="3862475" y="2207898"/>
                  <a:pt x="3870611" y="2204858"/>
                </a:cubicBezTo>
                <a:lnTo>
                  <a:pt x="3861838" y="2235475"/>
                </a:lnTo>
                <a:cubicBezTo>
                  <a:pt x="3852288" y="2239364"/>
                  <a:pt x="3842878" y="2240991"/>
                  <a:pt x="3833681" y="2240284"/>
                </a:cubicBezTo>
                <a:cubicBezTo>
                  <a:pt x="3820168" y="2239223"/>
                  <a:pt x="3809980" y="2234344"/>
                  <a:pt x="3803047" y="2225505"/>
                </a:cubicBezTo>
                <a:lnTo>
                  <a:pt x="3803118" y="2225434"/>
                </a:lnTo>
                <a:cubicBezTo>
                  <a:pt x="3796185" y="2216595"/>
                  <a:pt x="3793284" y="2204787"/>
                  <a:pt x="3794416" y="2190008"/>
                </a:cubicBezTo>
                <a:lnTo>
                  <a:pt x="3796114" y="2167804"/>
                </a:lnTo>
                <a:cubicBezTo>
                  <a:pt x="3785643" y="2187816"/>
                  <a:pt x="3771210" y="2203514"/>
                  <a:pt x="3752745" y="2214898"/>
                </a:cubicBezTo>
                <a:cubicBezTo>
                  <a:pt x="3734351" y="2226212"/>
                  <a:pt x="3713763" y="2231020"/>
                  <a:pt x="3691053" y="2229253"/>
                </a:cubicBezTo>
                <a:cubicBezTo>
                  <a:pt x="3667353" y="2227415"/>
                  <a:pt x="3648817" y="2219494"/>
                  <a:pt x="3635516" y="2205352"/>
                </a:cubicBezTo>
                <a:cubicBezTo>
                  <a:pt x="3622216" y="2191281"/>
                  <a:pt x="3616344" y="2173674"/>
                  <a:pt x="3617971" y="2152602"/>
                </a:cubicBezTo>
                <a:cubicBezTo>
                  <a:pt x="3620447" y="2120357"/>
                  <a:pt x="3637993" y="2096881"/>
                  <a:pt x="3670536" y="2082173"/>
                </a:cubicBezTo>
                <a:cubicBezTo>
                  <a:pt x="3703151" y="2067465"/>
                  <a:pt x="3747793" y="2059475"/>
                  <a:pt x="3804462" y="2058201"/>
                </a:cubicBezTo>
                <a:lnTo>
                  <a:pt x="3805382" y="2046393"/>
                </a:lnTo>
                <a:cubicBezTo>
                  <a:pt x="3806726" y="2028927"/>
                  <a:pt x="3803613" y="2014714"/>
                  <a:pt x="3795972" y="2003754"/>
                </a:cubicBezTo>
                <a:cubicBezTo>
                  <a:pt x="3788332" y="1992793"/>
                  <a:pt x="3776021" y="1986571"/>
                  <a:pt x="3758900" y="1985298"/>
                </a:cubicBezTo>
                <a:cubicBezTo>
                  <a:pt x="3739445" y="1983813"/>
                  <a:pt x="3721192" y="1987773"/>
                  <a:pt x="3704071" y="1997248"/>
                </a:cubicBezTo>
                <a:cubicBezTo>
                  <a:pt x="3686950" y="2006724"/>
                  <a:pt x="3672800" y="2021219"/>
                  <a:pt x="3661693" y="2040948"/>
                </a:cubicBezTo>
                <a:lnTo>
                  <a:pt x="3630139" y="2011744"/>
                </a:lnTo>
                <a:cubicBezTo>
                  <a:pt x="3647756" y="1989612"/>
                  <a:pt x="3668202" y="1973418"/>
                  <a:pt x="3691478" y="1963307"/>
                </a:cubicBezTo>
                <a:cubicBezTo>
                  <a:pt x="3714754" y="1953195"/>
                  <a:pt x="3739091" y="1949094"/>
                  <a:pt x="3764419" y="1951003"/>
                </a:cubicBezTo>
                <a:close/>
                <a:moveTo>
                  <a:pt x="4599809" y="1939547"/>
                </a:moveTo>
                <a:cubicBezTo>
                  <a:pt x="4622448" y="1937143"/>
                  <a:pt x="4643177" y="1940962"/>
                  <a:pt x="4661996" y="1950932"/>
                </a:cubicBezTo>
                <a:cubicBezTo>
                  <a:pt x="4680815" y="1960902"/>
                  <a:pt x="4696167" y="1976034"/>
                  <a:pt x="4708123" y="1996328"/>
                </a:cubicBezTo>
                <a:cubicBezTo>
                  <a:pt x="4720080" y="2016623"/>
                  <a:pt x="4727509" y="2040594"/>
                  <a:pt x="4730409" y="2068172"/>
                </a:cubicBezTo>
                <a:cubicBezTo>
                  <a:pt x="4733310" y="2095395"/>
                  <a:pt x="4730905" y="2120286"/>
                  <a:pt x="4723334" y="2142843"/>
                </a:cubicBezTo>
                <a:cubicBezTo>
                  <a:pt x="4715764" y="2165400"/>
                  <a:pt x="4703808" y="2183502"/>
                  <a:pt x="4687465" y="2197149"/>
                </a:cubicBezTo>
                <a:cubicBezTo>
                  <a:pt x="4671123" y="2210797"/>
                  <a:pt x="4651667" y="2218858"/>
                  <a:pt x="4629028" y="2221262"/>
                </a:cubicBezTo>
                <a:cubicBezTo>
                  <a:pt x="4609996" y="2223242"/>
                  <a:pt x="4592097" y="2219494"/>
                  <a:pt x="4575330" y="2210019"/>
                </a:cubicBezTo>
                <a:lnTo>
                  <a:pt x="4575330" y="2209807"/>
                </a:lnTo>
                <a:cubicBezTo>
                  <a:pt x="4558563" y="2200332"/>
                  <a:pt x="4544909" y="2186613"/>
                  <a:pt x="4534438" y="2168865"/>
                </a:cubicBezTo>
                <a:lnTo>
                  <a:pt x="4543564" y="2255486"/>
                </a:lnTo>
                <a:cubicBezTo>
                  <a:pt x="4546182" y="2280094"/>
                  <a:pt x="4549224" y="2301307"/>
                  <a:pt x="4552762" y="2319198"/>
                </a:cubicBezTo>
                <a:lnTo>
                  <a:pt x="4505997" y="2324148"/>
                </a:lnTo>
                <a:lnTo>
                  <a:pt x="4467581" y="1960407"/>
                </a:lnTo>
                <a:lnTo>
                  <a:pt x="4511869" y="1955740"/>
                </a:lnTo>
                <a:lnTo>
                  <a:pt x="4517741" y="2011390"/>
                </a:lnTo>
                <a:cubicBezTo>
                  <a:pt x="4524250" y="1991449"/>
                  <a:pt x="4534721" y="1974974"/>
                  <a:pt x="4549153" y="1962033"/>
                </a:cubicBezTo>
                <a:cubicBezTo>
                  <a:pt x="4563586" y="1949093"/>
                  <a:pt x="4580424" y="1941527"/>
                  <a:pt x="4599809" y="1939547"/>
                </a:cubicBezTo>
                <a:close/>
                <a:moveTo>
                  <a:pt x="4908694" y="1899534"/>
                </a:moveTo>
                <a:cubicBezTo>
                  <a:pt x="4920863" y="1901452"/>
                  <a:pt x="4931404" y="1905712"/>
                  <a:pt x="4940318" y="1912323"/>
                </a:cubicBezTo>
                <a:cubicBezTo>
                  <a:pt x="4958147" y="1925547"/>
                  <a:pt x="4969467" y="1945841"/>
                  <a:pt x="4974348" y="1973136"/>
                </a:cubicBezTo>
                <a:lnTo>
                  <a:pt x="4999818" y="2114912"/>
                </a:lnTo>
                <a:cubicBezTo>
                  <a:pt x="5000808" y="2120428"/>
                  <a:pt x="5002577" y="2124317"/>
                  <a:pt x="5005195" y="2126509"/>
                </a:cubicBezTo>
                <a:cubicBezTo>
                  <a:pt x="5007741" y="2128701"/>
                  <a:pt x="5011350" y="2129408"/>
                  <a:pt x="5015877" y="2128630"/>
                </a:cubicBezTo>
                <a:cubicBezTo>
                  <a:pt x="5020759" y="2127782"/>
                  <a:pt x="5026773" y="2124812"/>
                  <a:pt x="5033918" y="2119862"/>
                </a:cubicBezTo>
                <a:lnTo>
                  <a:pt x="5033069" y="2151682"/>
                </a:lnTo>
                <a:cubicBezTo>
                  <a:pt x="5024791" y="2157834"/>
                  <a:pt x="5016090" y="2161794"/>
                  <a:pt x="5007034" y="2163420"/>
                </a:cubicBezTo>
                <a:cubicBezTo>
                  <a:pt x="4993733" y="2165825"/>
                  <a:pt x="4982555" y="2163632"/>
                  <a:pt x="4973641" y="2156844"/>
                </a:cubicBezTo>
                <a:lnTo>
                  <a:pt x="4973641" y="2156773"/>
                </a:lnTo>
                <a:cubicBezTo>
                  <a:pt x="4964727" y="2149985"/>
                  <a:pt x="4958925" y="2139308"/>
                  <a:pt x="4956308" y="2124670"/>
                </a:cubicBezTo>
                <a:lnTo>
                  <a:pt x="4952346" y="2102750"/>
                </a:lnTo>
                <a:cubicBezTo>
                  <a:pt x="4947252" y="2124812"/>
                  <a:pt x="4937206" y="2143621"/>
                  <a:pt x="4922207" y="2159178"/>
                </a:cubicBezTo>
                <a:cubicBezTo>
                  <a:pt x="4907209" y="2174734"/>
                  <a:pt x="4888531" y="2184563"/>
                  <a:pt x="4866104" y="2188593"/>
                </a:cubicBezTo>
                <a:cubicBezTo>
                  <a:pt x="4842687" y="2192766"/>
                  <a:pt x="4822807" y="2189725"/>
                  <a:pt x="4806322" y="2179472"/>
                </a:cubicBezTo>
                <a:cubicBezTo>
                  <a:pt x="4789909" y="2169148"/>
                  <a:pt x="4779792" y="2153662"/>
                  <a:pt x="4776042" y="2132873"/>
                </a:cubicBezTo>
                <a:cubicBezTo>
                  <a:pt x="4770312" y="2101052"/>
                  <a:pt x="4781419" y="2073899"/>
                  <a:pt x="4809223" y="2051484"/>
                </a:cubicBezTo>
                <a:cubicBezTo>
                  <a:pt x="4837098" y="2029068"/>
                  <a:pt x="4878273" y="2010118"/>
                  <a:pt x="4932890" y="1994632"/>
                </a:cubicBezTo>
                <a:lnTo>
                  <a:pt x="4930768" y="1982965"/>
                </a:lnTo>
                <a:cubicBezTo>
                  <a:pt x="4927655" y="1965782"/>
                  <a:pt x="4921075" y="1952771"/>
                  <a:pt x="4910958" y="1944002"/>
                </a:cubicBezTo>
                <a:cubicBezTo>
                  <a:pt x="4900842" y="1935234"/>
                  <a:pt x="4887328" y="1932406"/>
                  <a:pt x="4870420" y="1935446"/>
                </a:cubicBezTo>
                <a:cubicBezTo>
                  <a:pt x="4851247" y="1938911"/>
                  <a:pt x="4834551" y="1947326"/>
                  <a:pt x="4820401" y="1960761"/>
                </a:cubicBezTo>
                <a:cubicBezTo>
                  <a:pt x="4806181" y="1974196"/>
                  <a:pt x="4796205" y="1991803"/>
                  <a:pt x="4790404" y="2013653"/>
                </a:cubicBezTo>
                <a:lnTo>
                  <a:pt x="4752554" y="1993288"/>
                </a:lnTo>
                <a:cubicBezTo>
                  <a:pt x="4764015" y="1967408"/>
                  <a:pt x="4779721" y="1946689"/>
                  <a:pt x="4799743" y="1930991"/>
                </a:cubicBezTo>
                <a:cubicBezTo>
                  <a:pt x="4819764" y="1915364"/>
                  <a:pt x="4842262" y="1905252"/>
                  <a:pt x="4867307" y="1900798"/>
                </a:cubicBezTo>
                <a:cubicBezTo>
                  <a:pt x="4882730" y="1898040"/>
                  <a:pt x="4896526" y="1897616"/>
                  <a:pt x="4908694" y="1899534"/>
                </a:cubicBezTo>
                <a:close/>
                <a:moveTo>
                  <a:pt x="4140515" y="1880221"/>
                </a:moveTo>
                <a:cubicBezTo>
                  <a:pt x="4155726" y="1880221"/>
                  <a:pt x="4169026" y="1882837"/>
                  <a:pt x="4180558" y="1887858"/>
                </a:cubicBezTo>
                <a:lnTo>
                  <a:pt x="4185369" y="1924981"/>
                </a:lnTo>
                <a:cubicBezTo>
                  <a:pt x="4178790" y="1921021"/>
                  <a:pt x="4172917" y="1918193"/>
                  <a:pt x="4167823" y="1916496"/>
                </a:cubicBezTo>
                <a:cubicBezTo>
                  <a:pt x="4162730" y="1914799"/>
                  <a:pt x="4156716" y="1913950"/>
                  <a:pt x="4149783" y="1913950"/>
                </a:cubicBezTo>
                <a:cubicBezTo>
                  <a:pt x="4141223" y="1913950"/>
                  <a:pt x="4135067" y="1916213"/>
                  <a:pt x="4131459" y="1920809"/>
                </a:cubicBezTo>
                <a:cubicBezTo>
                  <a:pt x="4127780" y="1925405"/>
                  <a:pt x="4125941" y="1931982"/>
                  <a:pt x="4125941" y="1940608"/>
                </a:cubicBezTo>
                <a:lnTo>
                  <a:pt x="4125799" y="1971792"/>
                </a:lnTo>
                <a:lnTo>
                  <a:pt x="4176808" y="1972004"/>
                </a:lnTo>
                <a:lnTo>
                  <a:pt x="4176667" y="2006653"/>
                </a:lnTo>
                <a:lnTo>
                  <a:pt x="4125658" y="2006441"/>
                </a:lnTo>
                <a:lnTo>
                  <a:pt x="4124950" y="2176714"/>
                </a:lnTo>
                <a:cubicBezTo>
                  <a:pt x="4124879" y="2201463"/>
                  <a:pt x="4125587" y="2222889"/>
                  <a:pt x="4127143" y="2241062"/>
                </a:cubicBezTo>
                <a:lnTo>
                  <a:pt x="4079601" y="2240850"/>
                </a:lnTo>
                <a:lnTo>
                  <a:pt x="4080592" y="2006229"/>
                </a:lnTo>
                <a:lnTo>
                  <a:pt x="4037506" y="2006016"/>
                </a:lnTo>
                <a:lnTo>
                  <a:pt x="4037648" y="1971368"/>
                </a:lnTo>
                <a:lnTo>
                  <a:pt x="4037577" y="1971297"/>
                </a:lnTo>
                <a:lnTo>
                  <a:pt x="4080662" y="1971510"/>
                </a:lnTo>
                <a:lnTo>
                  <a:pt x="4080804" y="1940325"/>
                </a:lnTo>
                <a:cubicBezTo>
                  <a:pt x="4080874" y="1922506"/>
                  <a:pt x="4085756" y="1908010"/>
                  <a:pt x="4095378" y="1896838"/>
                </a:cubicBezTo>
                <a:cubicBezTo>
                  <a:pt x="4104999" y="1885666"/>
                  <a:pt x="4120069" y="1880150"/>
                  <a:pt x="4140515" y="1880221"/>
                </a:cubicBezTo>
                <a:close/>
                <a:moveTo>
                  <a:pt x="3997038" y="1878381"/>
                </a:moveTo>
                <a:cubicBezTo>
                  <a:pt x="4012178" y="1878947"/>
                  <a:pt x="4025479" y="1881846"/>
                  <a:pt x="4036869" y="1887220"/>
                </a:cubicBezTo>
                <a:lnTo>
                  <a:pt x="4040548" y="1924485"/>
                </a:lnTo>
                <a:cubicBezTo>
                  <a:pt x="4034110" y="1920313"/>
                  <a:pt x="4028309" y="1917273"/>
                  <a:pt x="4023285" y="1915434"/>
                </a:cubicBezTo>
                <a:cubicBezTo>
                  <a:pt x="4018263" y="1913596"/>
                  <a:pt x="4012249" y="1912535"/>
                  <a:pt x="4005316" y="1912323"/>
                </a:cubicBezTo>
                <a:cubicBezTo>
                  <a:pt x="3996755" y="1912040"/>
                  <a:pt x="3990529" y="1914091"/>
                  <a:pt x="3986780" y="1918616"/>
                </a:cubicBezTo>
                <a:cubicBezTo>
                  <a:pt x="3982959" y="1923142"/>
                  <a:pt x="3980908" y="1929647"/>
                  <a:pt x="3980625" y="1938203"/>
                </a:cubicBezTo>
                <a:lnTo>
                  <a:pt x="3979492" y="1969387"/>
                </a:lnTo>
                <a:lnTo>
                  <a:pt x="4030502" y="1971155"/>
                </a:lnTo>
                <a:lnTo>
                  <a:pt x="4029299" y="2005804"/>
                </a:lnTo>
                <a:lnTo>
                  <a:pt x="3978290" y="2004036"/>
                </a:lnTo>
                <a:lnTo>
                  <a:pt x="3972277" y="2174168"/>
                </a:lnTo>
                <a:cubicBezTo>
                  <a:pt x="3971428" y="2198917"/>
                  <a:pt x="3971498" y="2220343"/>
                  <a:pt x="3972489" y="2238586"/>
                </a:cubicBezTo>
                <a:lnTo>
                  <a:pt x="3924946" y="2236889"/>
                </a:lnTo>
                <a:lnTo>
                  <a:pt x="3933224" y="2002410"/>
                </a:lnTo>
                <a:lnTo>
                  <a:pt x="3890138" y="2000925"/>
                </a:lnTo>
                <a:lnTo>
                  <a:pt x="3891341" y="1966276"/>
                </a:lnTo>
                <a:lnTo>
                  <a:pt x="3934426" y="1967761"/>
                </a:lnTo>
                <a:lnTo>
                  <a:pt x="3935488" y="1936577"/>
                </a:lnTo>
                <a:cubicBezTo>
                  <a:pt x="3936124" y="1918758"/>
                  <a:pt x="3941430" y="1904403"/>
                  <a:pt x="3951406" y="1893584"/>
                </a:cubicBezTo>
                <a:cubicBezTo>
                  <a:pt x="3961381" y="1882695"/>
                  <a:pt x="3976592" y="1877604"/>
                  <a:pt x="3997038" y="1878381"/>
                </a:cubicBezTo>
                <a:close/>
                <a:moveTo>
                  <a:pt x="2255086" y="1839349"/>
                </a:moveTo>
                <a:lnTo>
                  <a:pt x="2255086" y="1839419"/>
                </a:lnTo>
                <a:cubicBezTo>
                  <a:pt x="2246879" y="1862754"/>
                  <a:pt x="2240583" y="1883260"/>
                  <a:pt x="2236126" y="1900938"/>
                </a:cubicBezTo>
                <a:lnTo>
                  <a:pt x="2233791" y="1900090"/>
                </a:lnTo>
                <a:close/>
                <a:moveTo>
                  <a:pt x="3366250" y="1828106"/>
                </a:moveTo>
                <a:lnTo>
                  <a:pt x="3366321" y="1828106"/>
                </a:lnTo>
                <a:lnTo>
                  <a:pt x="3414429" y="1834470"/>
                </a:lnTo>
                <a:lnTo>
                  <a:pt x="3390658" y="2013582"/>
                </a:lnTo>
                <a:lnTo>
                  <a:pt x="3530668" y="1892312"/>
                </a:lnTo>
                <a:cubicBezTo>
                  <a:pt x="3546233" y="1877746"/>
                  <a:pt x="3557764" y="1865088"/>
                  <a:pt x="3565193" y="1854481"/>
                </a:cubicBezTo>
                <a:lnTo>
                  <a:pt x="3622145" y="1862047"/>
                </a:lnTo>
                <a:lnTo>
                  <a:pt x="3474282" y="1989753"/>
                </a:lnTo>
                <a:lnTo>
                  <a:pt x="3599576" y="2216100"/>
                </a:lnTo>
                <a:lnTo>
                  <a:pt x="3541139" y="2208322"/>
                </a:lnTo>
                <a:lnTo>
                  <a:pt x="3437635" y="2020866"/>
                </a:lnTo>
                <a:lnTo>
                  <a:pt x="3383513" y="2067111"/>
                </a:lnTo>
                <a:lnTo>
                  <a:pt x="3367807" y="2185341"/>
                </a:lnTo>
                <a:lnTo>
                  <a:pt x="3319698" y="2178977"/>
                </a:lnTo>
                <a:close/>
                <a:moveTo>
                  <a:pt x="2942932" y="1827522"/>
                </a:moveTo>
                <a:cubicBezTo>
                  <a:pt x="2955259" y="1827310"/>
                  <a:pt x="2967623" y="1828636"/>
                  <a:pt x="2980039" y="1831499"/>
                </a:cubicBezTo>
                <a:cubicBezTo>
                  <a:pt x="3010602" y="1838500"/>
                  <a:pt x="3031472" y="1851653"/>
                  <a:pt x="3042651" y="1870815"/>
                </a:cubicBezTo>
                <a:cubicBezTo>
                  <a:pt x="3053829" y="1889978"/>
                  <a:pt x="3056305" y="1913030"/>
                  <a:pt x="3050079" y="1940113"/>
                </a:cubicBezTo>
                <a:lnTo>
                  <a:pt x="3017818" y="2080475"/>
                </a:lnTo>
                <a:cubicBezTo>
                  <a:pt x="3016545" y="2085920"/>
                  <a:pt x="3016686" y="2090233"/>
                  <a:pt x="3018172" y="2093274"/>
                </a:cubicBezTo>
                <a:cubicBezTo>
                  <a:pt x="3019658" y="2096314"/>
                  <a:pt x="3022700" y="2098365"/>
                  <a:pt x="3027157" y="2099426"/>
                </a:cubicBezTo>
                <a:cubicBezTo>
                  <a:pt x="3031968" y="2100557"/>
                  <a:pt x="3038618" y="2100203"/>
                  <a:pt x="3047179" y="2098436"/>
                </a:cubicBezTo>
                <a:lnTo>
                  <a:pt x="3033878" y="2127357"/>
                </a:lnTo>
                <a:cubicBezTo>
                  <a:pt x="3023832" y="2129761"/>
                  <a:pt x="3014281" y="2129973"/>
                  <a:pt x="3005296" y="2127923"/>
                </a:cubicBezTo>
                <a:cubicBezTo>
                  <a:pt x="2992066" y="2124882"/>
                  <a:pt x="2982727" y="2118518"/>
                  <a:pt x="2977209" y="2108760"/>
                </a:cubicBezTo>
                <a:lnTo>
                  <a:pt x="2977138" y="2108760"/>
                </a:lnTo>
                <a:cubicBezTo>
                  <a:pt x="2971549" y="2099001"/>
                  <a:pt x="2970488" y="2086910"/>
                  <a:pt x="2973813" y="2072414"/>
                </a:cubicBezTo>
                <a:lnTo>
                  <a:pt x="2978836" y="2050705"/>
                </a:lnTo>
                <a:cubicBezTo>
                  <a:pt x="2965465" y="2068949"/>
                  <a:pt x="2948839" y="2082314"/>
                  <a:pt x="2928959" y="2090799"/>
                </a:cubicBezTo>
                <a:cubicBezTo>
                  <a:pt x="2909079" y="2099284"/>
                  <a:pt x="2887996" y="2100911"/>
                  <a:pt x="2865781" y="2095819"/>
                </a:cubicBezTo>
                <a:cubicBezTo>
                  <a:pt x="2842646" y="2090516"/>
                  <a:pt x="2825455" y="2079838"/>
                  <a:pt x="2814418" y="2063928"/>
                </a:cubicBezTo>
                <a:cubicBezTo>
                  <a:pt x="2803311" y="2048018"/>
                  <a:pt x="2800198" y="2029775"/>
                  <a:pt x="2804938" y="2009198"/>
                </a:cubicBezTo>
                <a:cubicBezTo>
                  <a:pt x="2812225" y="1977661"/>
                  <a:pt x="2833025" y="1957083"/>
                  <a:pt x="2867408" y="1947396"/>
                </a:cubicBezTo>
                <a:cubicBezTo>
                  <a:pt x="2901792" y="1937708"/>
                  <a:pt x="2947141" y="1936436"/>
                  <a:pt x="3003456" y="1943648"/>
                </a:cubicBezTo>
                <a:lnTo>
                  <a:pt x="3006145" y="1932052"/>
                </a:lnTo>
                <a:cubicBezTo>
                  <a:pt x="3010036" y="1915010"/>
                  <a:pt x="3009116" y="1900443"/>
                  <a:pt x="3003244" y="1888423"/>
                </a:cubicBezTo>
                <a:cubicBezTo>
                  <a:pt x="2997372" y="1876402"/>
                  <a:pt x="2986052" y="1868482"/>
                  <a:pt x="2969356" y="1864663"/>
                </a:cubicBezTo>
                <a:cubicBezTo>
                  <a:pt x="2950396" y="1860279"/>
                  <a:pt x="2931718" y="1861482"/>
                  <a:pt x="2913394" y="1868270"/>
                </a:cubicBezTo>
                <a:cubicBezTo>
                  <a:pt x="2895071" y="1875058"/>
                  <a:pt x="2878940" y="1887362"/>
                  <a:pt x="2865003" y="1905110"/>
                </a:cubicBezTo>
                <a:lnTo>
                  <a:pt x="2838189" y="1871522"/>
                </a:lnTo>
                <a:cubicBezTo>
                  <a:pt x="2858919" y="1852218"/>
                  <a:pt x="2881487" y="1839349"/>
                  <a:pt x="2906037" y="1832772"/>
                </a:cubicBezTo>
                <a:cubicBezTo>
                  <a:pt x="2918312" y="1829484"/>
                  <a:pt x="2930604" y="1827734"/>
                  <a:pt x="2942932" y="1827522"/>
                </a:cubicBezTo>
                <a:close/>
                <a:moveTo>
                  <a:pt x="5242200" y="1820045"/>
                </a:moveTo>
                <a:lnTo>
                  <a:pt x="5310966" y="2080405"/>
                </a:lnTo>
                <a:lnTo>
                  <a:pt x="5267881" y="2091789"/>
                </a:lnTo>
                <a:lnTo>
                  <a:pt x="5248708" y="2019027"/>
                </a:lnTo>
                <a:cubicBezTo>
                  <a:pt x="5245949" y="2044696"/>
                  <a:pt x="5237176" y="2067394"/>
                  <a:pt x="5222390" y="2087123"/>
                </a:cubicBezTo>
                <a:cubicBezTo>
                  <a:pt x="5207675" y="2106851"/>
                  <a:pt x="5189846" y="2119509"/>
                  <a:pt x="5169117" y="2124953"/>
                </a:cubicBezTo>
                <a:cubicBezTo>
                  <a:pt x="5142940" y="2131883"/>
                  <a:pt x="5120867" y="2129125"/>
                  <a:pt x="5102968" y="2116822"/>
                </a:cubicBezTo>
                <a:cubicBezTo>
                  <a:pt x="5084998" y="2104518"/>
                  <a:pt x="5072617" y="2085213"/>
                  <a:pt x="5065684" y="2059050"/>
                </a:cubicBezTo>
                <a:lnTo>
                  <a:pt x="5018141" y="1879089"/>
                </a:lnTo>
                <a:lnTo>
                  <a:pt x="5061227" y="1867705"/>
                </a:lnTo>
                <a:lnTo>
                  <a:pt x="5107213" y="2041938"/>
                </a:lnTo>
                <a:cubicBezTo>
                  <a:pt x="5117259" y="2079910"/>
                  <a:pt x="5138696" y="2094547"/>
                  <a:pt x="5171593" y="2085850"/>
                </a:cubicBezTo>
                <a:lnTo>
                  <a:pt x="5171522" y="2086062"/>
                </a:lnTo>
                <a:cubicBezTo>
                  <a:pt x="5185247" y="2082456"/>
                  <a:pt x="5197699" y="2074041"/>
                  <a:pt x="5208948" y="2060818"/>
                </a:cubicBezTo>
                <a:cubicBezTo>
                  <a:pt x="5220126" y="2047595"/>
                  <a:pt x="5227979" y="2031402"/>
                  <a:pt x="5232436" y="2012098"/>
                </a:cubicBezTo>
                <a:cubicBezTo>
                  <a:pt x="5236893" y="1992864"/>
                  <a:pt x="5236398" y="1972853"/>
                  <a:pt x="5230950" y="1952064"/>
                </a:cubicBezTo>
                <a:lnTo>
                  <a:pt x="5199114" y="1831430"/>
                </a:lnTo>
                <a:close/>
                <a:moveTo>
                  <a:pt x="3303285" y="1800952"/>
                </a:moveTo>
                <a:lnTo>
                  <a:pt x="3332574" y="1819903"/>
                </a:lnTo>
                <a:lnTo>
                  <a:pt x="3082623" y="2200402"/>
                </a:lnTo>
                <a:lnTo>
                  <a:pt x="3051918" y="2181168"/>
                </a:lnTo>
                <a:lnTo>
                  <a:pt x="3051847" y="2181168"/>
                </a:lnTo>
                <a:close/>
                <a:moveTo>
                  <a:pt x="5432582" y="1759657"/>
                </a:moveTo>
                <a:cubicBezTo>
                  <a:pt x="5452957" y="1761283"/>
                  <a:pt x="5473403" y="1769627"/>
                  <a:pt x="5493920" y="1784688"/>
                </a:cubicBezTo>
                <a:lnTo>
                  <a:pt x="5471422" y="1821671"/>
                </a:lnTo>
                <a:cubicBezTo>
                  <a:pt x="5459112" y="1807882"/>
                  <a:pt x="5444750" y="1799538"/>
                  <a:pt x="5428478" y="1796568"/>
                </a:cubicBezTo>
                <a:cubicBezTo>
                  <a:pt x="5412206" y="1793669"/>
                  <a:pt x="5396854" y="1794800"/>
                  <a:pt x="5382563" y="1799892"/>
                </a:cubicBezTo>
                <a:cubicBezTo>
                  <a:pt x="5369191" y="1804700"/>
                  <a:pt x="5359358" y="1811630"/>
                  <a:pt x="5352990" y="1820752"/>
                </a:cubicBezTo>
                <a:cubicBezTo>
                  <a:pt x="5346623" y="1829873"/>
                  <a:pt x="5345208" y="1839419"/>
                  <a:pt x="5348816" y="1849319"/>
                </a:cubicBezTo>
                <a:cubicBezTo>
                  <a:pt x="5351575" y="1857097"/>
                  <a:pt x="5356528" y="1862613"/>
                  <a:pt x="5363673" y="1865795"/>
                </a:cubicBezTo>
                <a:cubicBezTo>
                  <a:pt x="5370819" y="1869047"/>
                  <a:pt x="5378955" y="1870815"/>
                  <a:pt x="5388223" y="1871169"/>
                </a:cubicBezTo>
                <a:cubicBezTo>
                  <a:pt x="5397491" y="1871522"/>
                  <a:pt x="5410084" y="1871452"/>
                  <a:pt x="5426073" y="1871027"/>
                </a:cubicBezTo>
                <a:cubicBezTo>
                  <a:pt x="5447368" y="1869684"/>
                  <a:pt x="5465125" y="1869613"/>
                  <a:pt x="5479417" y="1870815"/>
                </a:cubicBezTo>
                <a:cubicBezTo>
                  <a:pt x="5493708" y="1872017"/>
                  <a:pt x="5507079" y="1876331"/>
                  <a:pt x="5519601" y="1883755"/>
                </a:cubicBezTo>
                <a:cubicBezTo>
                  <a:pt x="5532124" y="1891180"/>
                  <a:pt x="5541392" y="1903484"/>
                  <a:pt x="5547547" y="1920526"/>
                </a:cubicBezTo>
                <a:cubicBezTo>
                  <a:pt x="5553136" y="1936082"/>
                  <a:pt x="5553843" y="1951002"/>
                  <a:pt x="5549669" y="1965286"/>
                </a:cubicBezTo>
                <a:cubicBezTo>
                  <a:pt x="5545495" y="1979569"/>
                  <a:pt x="5537572" y="1992227"/>
                  <a:pt x="5525969" y="2003258"/>
                </a:cubicBezTo>
                <a:cubicBezTo>
                  <a:pt x="5514366" y="2014289"/>
                  <a:pt x="5499934" y="2022845"/>
                  <a:pt x="5482883" y="2028997"/>
                </a:cubicBezTo>
                <a:cubicBezTo>
                  <a:pt x="5458617" y="2037695"/>
                  <a:pt x="5434138" y="2039816"/>
                  <a:pt x="5409447" y="2035361"/>
                </a:cubicBezTo>
                <a:lnTo>
                  <a:pt x="5409377" y="2035432"/>
                </a:lnTo>
                <a:cubicBezTo>
                  <a:pt x="5384615" y="2030977"/>
                  <a:pt x="5362541" y="2020865"/>
                  <a:pt x="5343227" y="2005026"/>
                </a:cubicBezTo>
                <a:lnTo>
                  <a:pt x="5364805" y="1968327"/>
                </a:lnTo>
                <a:cubicBezTo>
                  <a:pt x="5379167" y="1983883"/>
                  <a:pt x="5395934" y="1994207"/>
                  <a:pt x="5415178" y="1999439"/>
                </a:cubicBezTo>
                <a:cubicBezTo>
                  <a:pt x="5434421" y="2004602"/>
                  <a:pt x="5453311" y="2003894"/>
                  <a:pt x="5471988" y="1997177"/>
                </a:cubicBezTo>
                <a:cubicBezTo>
                  <a:pt x="5486562" y="1991944"/>
                  <a:pt x="5497316" y="1983954"/>
                  <a:pt x="5504178" y="1973276"/>
                </a:cubicBezTo>
                <a:cubicBezTo>
                  <a:pt x="5511041" y="1962599"/>
                  <a:pt x="5512244" y="1951002"/>
                  <a:pt x="5507787" y="1938557"/>
                </a:cubicBezTo>
                <a:cubicBezTo>
                  <a:pt x="5504532" y="1929576"/>
                  <a:pt x="5499014" y="1923142"/>
                  <a:pt x="5491090" y="1919324"/>
                </a:cubicBezTo>
                <a:cubicBezTo>
                  <a:pt x="5483237" y="1915505"/>
                  <a:pt x="5474252" y="1913242"/>
                  <a:pt x="5464206" y="1912677"/>
                </a:cubicBezTo>
                <a:cubicBezTo>
                  <a:pt x="5454160" y="1912040"/>
                  <a:pt x="5440718" y="1912182"/>
                  <a:pt x="5423809" y="1912959"/>
                </a:cubicBezTo>
                <a:cubicBezTo>
                  <a:pt x="5403434" y="1913949"/>
                  <a:pt x="5386525" y="1913879"/>
                  <a:pt x="5372941" y="1912818"/>
                </a:cubicBezTo>
                <a:cubicBezTo>
                  <a:pt x="5359358" y="1911757"/>
                  <a:pt x="5346835" y="1907727"/>
                  <a:pt x="5335233" y="1900868"/>
                </a:cubicBezTo>
                <a:cubicBezTo>
                  <a:pt x="5323630" y="1894009"/>
                  <a:pt x="5315140" y="1882907"/>
                  <a:pt x="5309622" y="1867704"/>
                </a:cubicBezTo>
                <a:cubicBezTo>
                  <a:pt x="5304953" y="1854693"/>
                  <a:pt x="5304387" y="1841611"/>
                  <a:pt x="5307924" y="1828600"/>
                </a:cubicBezTo>
                <a:cubicBezTo>
                  <a:pt x="5311461" y="1815589"/>
                  <a:pt x="5318819" y="1803781"/>
                  <a:pt x="5329927" y="1793103"/>
                </a:cubicBezTo>
                <a:cubicBezTo>
                  <a:pt x="5341034" y="1782496"/>
                  <a:pt x="5354759" y="1774223"/>
                  <a:pt x="5371243" y="1768283"/>
                </a:cubicBezTo>
                <a:cubicBezTo>
                  <a:pt x="5391760" y="1760929"/>
                  <a:pt x="5412206" y="1758030"/>
                  <a:pt x="5432582" y="1759657"/>
                </a:cubicBezTo>
                <a:close/>
                <a:moveTo>
                  <a:pt x="2531427" y="1716593"/>
                </a:moveTo>
                <a:lnTo>
                  <a:pt x="2573947" y="1729887"/>
                </a:lnTo>
                <a:lnTo>
                  <a:pt x="2512679" y="1925475"/>
                </a:lnTo>
                <a:cubicBezTo>
                  <a:pt x="2505250" y="1949093"/>
                  <a:pt x="2499661" y="1969811"/>
                  <a:pt x="2495841" y="1987631"/>
                </a:cubicBezTo>
                <a:lnTo>
                  <a:pt x="2450916" y="1973559"/>
                </a:lnTo>
                <a:close/>
                <a:moveTo>
                  <a:pt x="5653483" y="1693126"/>
                </a:moveTo>
                <a:cubicBezTo>
                  <a:pt x="5644542" y="1693241"/>
                  <a:pt x="5635522" y="1695451"/>
                  <a:pt x="5626431" y="1699764"/>
                </a:cubicBezTo>
                <a:cubicBezTo>
                  <a:pt x="5608531" y="1708249"/>
                  <a:pt x="5596504" y="1721826"/>
                  <a:pt x="5590420" y="1740635"/>
                </a:cubicBezTo>
                <a:cubicBezTo>
                  <a:pt x="5584336" y="1759374"/>
                  <a:pt x="5584831" y="1780941"/>
                  <a:pt x="5591976" y="1805336"/>
                </a:cubicBezTo>
                <a:lnTo>
                  <a:pt x="5724062" y="1742898"/>
                </a:lnTo>
                <a:cubicBezTo>
                  <a:pt x="5712248" y="1721826"/>
                  <a:pt x="5697603" y="1707259"/>
                  <a:pt x="5680057" y="1699057"/>
                </a:cubicBezTo>
                <a:cubicBezTo>
                  <a:pt x="5671285" y="1694991"/>
                  <a:pt x="5662424" y="1693011"/>
                  <a:pt x="5653483" y="1693126"/>
                </a:cubicBezTo>
                <a:close/>
                <a:moveTo>
                  <a:pt x="2652755" y="1666124"/>
                </a:moveTo>
                <a:lnTo>
                  <a:pt x="2695633" y="1678056"/>
                </a:lnTo>
                <a:lnTo>
                  <a:pt x="2637195" y="1887362"/>
                </a:lnTo>
                <a:lnTo>
                  <a:pt x="2753292" y="1821601"/>
                </a:lnTo>
                <a:cubicBezTo>
                  <a:pt x="2769564" y="1812408"/>
                  <a:pt x="2783006" y="1803003"/>
                  <a:pt x="2793618" y="1793245"/>
                </a:cubicBezTo>
                <a:lnTo>
                  <a:pt x="2843708" y="1807246"/>
                </a:lnTo>
                <a:lnTo>
                  <a:pt x="2717564" y="1881493"/>
                </a:lnTo>
                <a:lnTo>
                  <a:pt x="2781733" y="2069515"/>
                </a:lnTo>
                <a:lnTo>
                  <a:pt x="2730229" y="2055161"/>
                </a:lnTo>
                <a:lnTo>
                  <a:pt x="2678512" y="1903484"/>
                </a:lnTo>
                <a:lnTo>
                  <a:pt x="2624461" y="1933112"/>
                </a:lnTo>
                <a:lnTo>
                  <a:pt x="2600477" y="2018956"/>
                </a:lnTo>
                <a:lnTo>
                  <a:pt x="2557533" y="2007006"/>
                </a:lnTo>
                <a:close/>
                <a:moveTo>
                  <a:pt x="2652689" y="1666106"/>
                </a:moveTo>
                <a:lnTo>
                  <a:pt x="2652760" y="1666106"/>
                </a:lnTo>
                <a:lnTo>
                  <a:pt x="2652755" y="1666124"/>
                </a:lnTo>
                <a:close/>
                <a:moveTo>
                  <a:pt x="5660522" y="1656842"/>
                </a:moveTo>
                <a:cubicBezTo>
                  <a:pt x="5676237" y="1656666"/>
                  <a:pt x="5691448" y="1660343"/>
                  <a:pt x="5706163" y="1667873"/>
                </a:cubicBezTo>
                <a:cubicBezTo>
                  <a:pt x="5735594" y="1683005"/>
                  <a:pt x="5759861" y="1711219"/>
                  <a:pt x="5779104" y="1752515"/>
                </a:cubicBezTo>
                <a:lnTo>
                  <a:pt x="5603579" y="1835459"/>
                </a:lnTo>
                <a:cubicBezTo>
                  <a:pt x="5612493" y="1854269"/>
                  <a:pt x="5623318" y="1869118"/>
                  <a:pt x="5636194" y="1880008"/>
                </a:cubicBezTo>
                <a:cubicBezTo>
                  <a:pt x="5648999" y="1890897"/>
                  <a:pt x="5662512" y="1897473"/>
                  <a:pt x="5676732" y="1899736"/>
                </a:cubicBezTo>
                <a:cubicBezTo>
                  <a:pt x="5690952" y="1901999"/>
                  <a:pt x="5704748" y="1899878"/>
                  <a:pt x="5718190" y="1893584"/>
                </a:cubicBezTo>
                <a:cubicBezTo>
                  <a:pt x="5736372" y="1884957"/>
                  <a:pt x="5749461" y="1871947"/>
                  <a:pt x="5757455" y="1854481"/>
                </a:cubicBezTo>
                <a:cubicBezTo>
                  <a:pt x="5765450" y="1837015"/>
                  <a:pt x="5767996" y="1818771"/>
                  <a:pt x="5765167" y="1799609"/>
                </a:cubicBezTo>
                <a:lnTo>
                  <a:pt x="5808889" y="1807458"/>
                </a:lnTo>
                <a:cubicBezTo>
                  <a:pt x="5806696" y="1835177"/>
                  <a:pt x="5799055" y="1859006"/>
                  <a:pt x="5786038" y="1879018"/>
                </a:cubicBezTo>
                <a:cubicBezTo>
                  <a:pt x="5773020" y="1899029"/>
                  <a:pt x="5755333" y="1914303"/>
                  <a:pt x="5732977" y="1924910"/>
                </a:cubicBezTo>
                <a:cubicBezTo>
                  <a:pt x="5712106" y="1934809"/>
                  <a:pt x="5690811" y="1939052"/>
                  <a:pt x="5669233" y="1937779"/>
                </a:cubicBezTo>
                <a:lnTo>
                  <a:pt x="5669162" y="1937779"/>
                </a:lnTo>
                <a:cubicBezTo>
                  <a:pt x="5647584" y="1936506"/>
                  <a:pt x="5627279" y="1928940"/>
                  <a:pt x="5608319" y="1915081"/>
                </a:cubicBezTo>
                <a:cubicBezTo>
                  <a:pt x="5589358" y="1901221"/>
                  <a:pt x="5573723" y="1881351"/>
                  <a:pt x="5561484" y="1855400"/>
                </a:cubicBezTo>
                <a:cubicBezTo>
                  <a:pt x="5549032" y="1829166"/>
                  <a:pt x="5542948" y="1803639"/>
                  <a:pt x="5543089" y="1778961"/>
                </a:cubicBezTo>
                <a:cubicBezTo>
                  <a:pt x="5543231" y="1754212"/>
                  <a:pt x="5549315" y="1732291"/>
                  <a:pt x="5561272" y="1713128"/>
                </a:cubicBezTo>
                <a:cubicBezTo>
                  <a:pt x="5573228" y="1693966"/>
                  <a:pt x="5590066" y="1679258"/>
                  <a:pt x="5611856" y="1668934"/>
                </a:cubicBezTo>
                <a:cubicBezTo>
                  <a:pt x="5628588" y="1661050"/>
                  <a:pt x="5644807" y="1657019"/>
                  <a:pt x="5660522" y="1656842"/>
                </a:cubicBezTo>
                <a:close/>
                <a:moveTo>
                  <a:pt x="2555057" y="1631174"/>
                </a:moveTo>
                <a:lnTo>
                  <a:pt x="2602812" y="1646094"/>
                </a:lnTo>
                <a:lnTo>
                  <a:pt x="2588591" y="1691420"/>
                </a:lnTo>
                <a:lnTo>
                  <a:pt x="2540837" y="1676500"/>
                </a:lnTo>
                <a:close/>
                <a:moveTo>
                  <a:pt x="2304751" y="1549926"/>
                </a:moveTo>
                <a:lnTo>
                  <a:pt x="2304751" y="1549997"/>
                </a:lnTo>
                <a:lnTo>
                  <a:pt x="2527607" y="1628204"/>
                </a:lnTo>
                <a:lnTo>
                  <a:pt x="2515013" y="1664196"/>
                </a:lnTo>
                <a:lnTo>
                  <a:pt x="2337932" y="1602041"/>
                </a:lnTo>
                <a:lnTo>
                  <a:pt x="2300506" y="1708532"/>
                </a:lnTo>
                <a:lnTo>
                  <a:pt x="2452826" y="1761990"/>
                </a:lnTo>
                <a:lnTo>
                  <a:pt x="2440162" y="1797911"/>
                </a:lnTo>
                <a:lnTo>
                  <a:pt x="2287842" y="1744454"/>
                </a:lnTo>
                <a:lnTo>
                  <a:pt x="2233225" y="1899948"/>
                </a:lnTo>
                <a:lnTo>
                  <a:pt x="2187451" y="1883897"/>
                </a:lnTo>
                <a:close/>
                <a:moveTo>
                  <a:pt x="2247940" y="1510894"/>
                </a:moveTo>
                <a:lnTo>
                  <a:pt x="2272773" y="1535360"/>
                </a:lnTo>
                <a:lnTo>
                  <a:pt x="1951365" y="1857805"/>
                </a:lnTo>
                <a:lnTo>
                  <a:pt x="1925118" y="1832844"/>
                </a:lnTo>
                <a:lnTo>
                  <a:pt x="1925118" y="1832773"/>
                </a:lnTo>
                <a:close/>
                <a:moveTo>
                  <a:pt x="1877797" y="1500349"/>
                </a:moveTo>
                <a:cubicBezTo>
                  <a:pt x="1866910" y="1500906"/>
                  <a:pt x="1856139" y="1504283"/>
                  <a:pt x="1845527" y="1510470"/>
                </a:cubicBezTo>
                <a:cubicBezTo>
                  <a:pt x="1824231" y="1522844"/>
                  <a:pt x="1807110" y="1543138"/>
                  <a:pt x="1794164" y="1571352"/>
                </a:cubicBezTo>
                <a:cubicBezTo>
                  <a:pt x="1781075" y="1599849"/>
                  <a:pt x="1776760" y="1626083"/>
                  <a:pt x="1781217" y="1650054"/>
                </a:cubicBezTo>
                <a:lnTo>
                  <a:pt x="1781146" y="1650054"/>
                </a:lnTo>
                <a:cubicBezTo>
                  <a:pt x="1785532" y="1674025"/>
                  <a:pt x="1799045" y="1691208"/>
                  <a:pt x="1821543" y="1701532"/>
                </a:cubicBezTo>
                <a:cubicBezTo>
                  <a:pt x="1843758" y="1711714"/>
                  <a:pt x="1865477" y="1710512"/>
                  <a:pt x="1886702" y="1697855"/>
                </a:cubicBezTo>
                <a:cubicBezTo>
                  <a:pt x="1907926" y="1685268"/>
                  <a:pt x="1924976" y="1664833"/>
                  <a:pt x="1937923" y="1636690"/>
                </a:cubicBezTo>
                <a:cubicBezTo>
                  <a:pt x="1950729" y="1608758"/>
                  <a:pt x="1954903" y="1582737"/>
                  <a:pt x="1950587" y="1558624"/>
                </a:cubicBezTo>
                <a:cubicBezTo>
                  <a:pt x="1946201" y="1534511"/>
                  <a:pt x="1932900" y="1517328"/>
                  <a:pt x="1910756" y="1507146"/>
                </a:cubicBezTo>
                <a:cubicBezTo>
                  <a:pt x="1899684" y="1502055"/>
                  <a:pt x="1888683" y="1499792"/>
                  <a:pt x="1877797" y="1500349"/>
                </a:cubicBezTo>
                <a:close/>
                <a:moveTo>
                  <a:pt x="1452735" y="1474124"/>
                </a:moveTo>
                <a:cubicBezTo>
                  <a:pt x="1440072" y="1495408"/>
                  <a:pt x="1429742" y="1514217"/>
                  <a:pt x="1421889" y="1530693"/>
                </a:cubicBezTo>
                <a:lnTo>
                  <a:pt x="1419767" y="1529420"/>
                </a:lnTo>
                <a:close/>
                <a:moveTo>
                  <a:pt x="1855643" y="1464507"/>
                </a:moveTo>
                <a:cubicBezTo>
                  <a:pt x="1878283" y="1461113"/>
                  <a:pt x="1901417" y="1464790"/>
                  <a:pt x="1925188" y="1475679"/>
                </a:cubicBezTo>
                <a:cubicBezTo>
                  <a:pt x="1948606" y="1486428"/>
                  <a:pt x="1966364" y="1501560"/>
                  <a:pt x="1978462" y="1521076"/>
                </a:cubicBezTo>
                <a:cubicBezTo>
                  <a:pt x="1990560" y="1540593"/>
                  <a:pt x="1996785" y="1562231"/>
                  <a:pt x="1997139" y="1585989"/>
                </a:cubicBezTo>
                <a:cubicBezTo>
                  <a:pt x="1997493" y="1609748"/>
                  <a:pt x="1992328" y="1633366"/>
                  <a:pt x="1981574" y="1656701"/>
                </a:cubicBezTo>
                <a:cubicBezTo>
                  <a:pt x="1970679" y="1680389"/>
                  <a:pt x="1956176" y="1699976"/>
                  <a:pt x="1938065" y="1715462"/>
                </a:cubicBezTo>
                <a:cubicBezTo>
                  <a:pt x="1919882" y="1730948"/>
                  <a:pt x="1899436" y="1740423"/>
                  <a:pt x="1876726" y="1744030"/>
                </a:cubicBezTo>
                <a:cubicBezTo>
                  <a:pt x="1854016" y="1747565"/>
                  <a:pt x="1830811" y="1743959"/>
                  <a:pt x="1807110" y="1733069"/>
                </a:cubicBezTo>
                <a:cubicBezTo>
                  <a:pt x="1783410" y="1722180"/>
                  <a:pt x="1765511" y="1706977"/>
                  <a:pt x="1753342" y="1687460"/>
                </a:cubicBezTo>
                <a:lnTo>
                  <a:pt x="1753413" y="1687460"/>
                </a:lnTo>
                <a:cubicBezTo>
                  <a:pt x="1741315" y="1667944"/>
                  <a:pt x="1735231" y="1646377"/>
                  <a:pt x="1735160" y="1622760"/>
                </a:cubicBezTo>
                <a:cubicBezTo>
                  <a:pt x="1735160" y="1599142"/>
                  <a:pt x="1740608" y="1575312"/>
                  <a:pt x="1751574" y="1551341"/>
                </a:cubicBezTo>
                <a:cubicBezTo>
                  <a:pt x="1762398" y="1527652"/>
                  <a:pt x="1776830" y="1508136"/>
                  <a:pt x="1794800" y="1492721"/>
                </a:cubicBezTo>
                <a:cubicBezTo>
                  <a:pt x="1812770" y="1477377"/>
                  <a:pt x="1833004" y="1467972"/>
                  <a:pt x="1855643" y="1464507"/>
                </a:cubicBezTo>
                <a:close/>
                <a:moveTo>
                  <a:pt x="1130761" y="1345004"/>
                </a:moveTo>
                <a:lnTo>
                  <a:pt x="1130835" y="1345112"/>
                </a:lnTo>
                <a:lnTo>
                  <a:pt x="1130832" y="1345146"/>
                </a:lnTo>
                <a:close/>
                <a:moveTo>
                  <a:pt x="1646514" y="1250110"/>
                </a:moveTo>
                <a:lnTo>
                  <a:pt x="1646655" y="1250181"/>
                </a:lnTo>
                <a:lnTo>
                  <a:pt x="1686132" y="1270758"/>
                </a:lnTo>
                <a:lnTo>
                  <a:pt x="1585600" y="1463447"/>
                </a:lnTo>
                <a:lnTo>
                  <a:pt x="1712733" y="1423071"/>
                </a:lnTo>
                <a:cubicBezTo>
                  <a:pt x="1730562" y="1417484"/>
                  <a:pt x="1745631" y="1410979"/>
                  <a:pt x="1758012" y="1403695"/>
                </a:cubicBezTo>
                <a:lnTo>
                  <a:pt x="1804140" y="1427737"/>
                </a:lnTo>
                <a:lnTo>
                  <a:pt x="1665332" y="1474337"/>
                </a:lnTo>
                <a:lnTo>
                  <a:pt x="1689245" y="1671551"/>
                </a:lnTo>
                <a:lnTo>
                  <a:pt x="1641844" y="1646802"/>
                </a:lnTo>
                <a:lnTo>
                  <a:pt x="1622601" y="1487701"/>
                </a:lnTo>
                <a:lnTo>
                  <a:pt x="1563597" y="1505520"/>
                </a:lnTo>
                <a:lnTo>
                  <a:pt x="1522351" y="1584505"/>
                </a:lnTo>
                <a:lnTo>
                  <a:pt x="1482803" y="1563928"/>
                </a:lnTo>
                <a:close/>
                <a:moveTo>
                  <a:pt x="1105575" y="1190429"/>
                </a:moveTo>
                <a:cubicBezTo>
                  <a:pt x="1080318" y="1186327"/>
                  <a:pt x="1061570" y="1193328"/>
                  <a:pt x="1049260" y="1211289"/>
                </a:cubicBezTo>
                <a:cubicBezTo>
                  <a:pt x="1042327" y="1221330"/>
                  <a:pt x="1040134" y="1231583"/>
                  <a:pt x="1042680" y="1241907"/>
                </a:cubicBezTo>
                <a:lnTo>
                  <a:pt x="1042610" y="1241836"/>
                </a:lnTo>
                <a:cubicBezTo>
                  <a:pt x="1045157" y="1252160"/>
                  <a:pt x="1051736" y="1260999"/>
                  <a:pt x="1062348" y="1268211"/>
                </a:cubicBezTo>
                <a:cubicBezTo>
                  <a:pt x="1074305" y="1276414"/>
                  <a:pt x="1088171" y="1281222"/>
                  <a:pt x="1103877" y="1282566"/>
                </a:cubicBezTo>
                <a:cubicBezTo>
                  <a:pt x="1119583" y="1283909"/>
                  <a:pt x="1135006" y="1281081"/>
                  <a:pt x="1150217" y="1274081"/>
                </a:cubicBezTo>
                <a:cubicBezTo>
                  <a:pt x="1165428" y="1267080"/>
                  <a:pt x="1178304" y="1255837"/>
                  <a:pt x="1188987" y="1240351"/>
                </a:cubicBezTo>
                <a:lnTo>
                  <a:pt x="1198538" y="1226492"/>
                </a:lnTo>
                <a:cubicBezTo>
                  <a:pt x="1161820" y="1206551"/>
                  <a:pt x="1130832" y="1194530"/>
                  <a:pt x="1105575" y="1190429"/>
                </a:cubicBezTo>
                <a:close/>
                <a:moveTo>
                  <a:pt x="1358358" y="1179186"/>
                </a:moveTo>
                <a:lnTo>
                  <a:pt x="1396632" y="1202026"/>
                </a:lnTo>
                <a:lnTo>
                  <a:pt x="1304307" y="1356813"/>
                </a:lnTo>
                <a:cubicBezTo>
                  <a:pt x="1289237" y="1382111"/>
                  <a:pt x="1288017" y="1402833"/>
                  <a:pt x="1300675" y="1418952"/>
                </a:cubicBezTo>
                <a:lnTo>
                  <a:pt x="1317897" y="1433481"/>
                </a:lnTo>
                <a:lnTo>
                  <a:pt x="1317820" y="1433465"/>
                </a:lnTo>
                <a:lnTo>
                  <a:pt x="1317961" y="1433535"/>
                </a:lnTo>
                <a:lnTo>
                  <a:pt x="1317897" y="1433481"/>
                </a:lnTo>
                <a:lnTo>
                  <a:pt x="1362037" y="1442516"/>
                </a:lnTo>
                <a:cubicBezTo>
                  <a:pt x="1379299" y="1441314"/>
                  <a:pt x="1396349" y="1435515"/>
                  <a:pt x="1413258" y="1425262"/>
                </a:cubicBezTo>
                <a:cubicBezTo>
                  <a:pt x="1430167" y="1414938"/>
                  <a:pt x="1444104" y="1400584"/>
                  <a:pt x="1455141" y="1382199"/>
                </a:cubicBezTo>
                <a:lnTo>
                  <a:pt x="1519026" y="1275071"/>
                </a:lnTo>
                <a:lnTo>
                  <a:pt x="1557301" y="1297911"/>
                </a:lnTo>
                <a:lnTo>
                  <a:pt x="1419342" y="1529208"/>
                </a:lnTo>
                <a:lnTo>
                  <a:pt x="1381068" y="1506368"/>
                </a:lnTo>
                <a:lnTo>
                  <a:pt x="1419626" y="1441738"/>
                </a:lnTo>
                <a:cubicBezTo>
                  <a:pt x="1399321" y="1457719"/>
                  <a:pt x="1376965" y="1467335"/>
                  <a:pt x="1352557" y="1470588"/>
                </a:cubicBezTo>
                <a:cubicBezTo>
                  <a:pt x="1328078" y="1473912"/>
                  <a:pt x="1306641" y="1470022"/>
                  <a:pt x="1288247" y="1459062"/>
                </a:cubicBezTo>
                <a:cubicBezTo>
                  <a:pt x="1264971" y="1445203"/>
                  <a:pt x="1251458" y="1427525"/>
                  <a:pt x="1247779" y="1406099"/>
                </a:cubicBezTo>
                <a:cubicBezTo>
                  <a:pt x="1244029" y="1384674"/>
                  <a:pt x="1249123" y="1362329"/>
                  <a:pt x="1262990" y="1339065"/>
                </a:cubicBezTo>
                <a:close/>
                <a:moveTo>
                  <a:pt x="1165499" y="1062299"/>
                </a:moveTo>
                <a:cubicBezTo>
                  <a:pt x="1190755" y="1065199"/>
                  <a:pt x="1213819" y="1073825"/>
                  <a:pt x="1234831" y="1088180"/>
                </a:cubicBezTo>
                <a:cubicBezTo>
                  <a:pt x="1260725" y="1105928"/>
                  <a:pt x="1275299" y="1125728"/>
                  <a:pt x="1278695" y="1147648"/>
                </a:cubicBezTo>
                <a:cubicBezTo>
                  <a:pt x="1282091" y="1169569"/>
                  <a:pt x="1275936" y="1191984"/>
                  <a:pt x="1260230" y="1214824"/>
                </a:cubicBezTo>
                <a:lnTo>
                  <a:pt x="1178799" y="1333620"/>
                </a:lnTo>
                <a:cubicBezTo>
                  <a:pt x="1175616" y="1338216"/>
                  <a:pt x="1174200" y="1342246"/>
                  <a:pt x="1174484" y="1345641"/>
                </a:cubicBezTo>
                <a:cubicBezTo>
                  <a:pt x="1174767" y="1349035"/>
                  <a:pt x="1176818" y="1352004"/>
                  <a:pt x="1180639" y="1354621"/>
                </a:cubicBezTo>
                <a:cubicBezTo>
                  <a:pt x="1184742" y="1357449"/>
                  <a:pt x="1191039" y="1359571"/>
                  <a:pt x="1199670" y="1361056"/>
                </a:cubicBezTo>
                <a:lnTo>
                  <a:pt x="1176748" y="1383118"/>
                </a:lnTo>
                <a:cubicBezTo>
                  <a:pt x="1166489" y="1381703"/>
                  <a:pt x="1157575" y="1378380"/>
                  <a:pt x="1149934" y="1373147"/>
                </a:cubicBezTo>
                <a:lnTo>
                  <a:pt x="1130835" y="1345112"/>
                </a:lnTo>
                <a:lnTo>
                  <a:pt x="1132159" y="1328069"/>
                </a:lnTo>
                <a:cubicBezTo>
                  <a:pt x="1133857" y="1322235"/>
                  <a:pt x="1136811" y="1316260"/>
                  <a:pt x="1141020" y="1310143"/>
                </a:cubicBezTo>
                <a:lnTo>
                  <a:pt x="1153613" y="1291759"/>
                </a:lnTo>
                <a:cubicBezTo>
                  <a:pt x="1134511" y="1303850"/>
                  <a:pt x="1114136" y="1310214"/>
                  <a:pt x="1092487" y="1310850"/>
                </a:cubicBezTo>
                <a:cubicBezTo>
                  <a:pt x="1070838" y="1311416"/>
                  <a:pt x="1050675" y="1305335"/>
                  <a:pt x="1031856" y="1292465"/>
                </a:cubicBezTo>
                <a:cubicBezTo>
                  <a:pt x="1012259" y="1279030"/>
                  <a:pt x="1000232" y="1262908"/>
                  <a:pt x="995704" y="1244028"/>
                </a:cubicBezTo>
                <a:cubicBezTo>
                  <a:pt x="991247" y="1225148"/>
                  <a:pt x="994996" y="1207046"/>
                  <a:pt x="1006882" y="1189580"/>
                </a:cubicBezTo>
                <a:cubicBezTo>
                  <a:pt x="1025135" y="1162922"/>
                  <a:pt x="1052090" y="1151325"/>
                  <a:pt x="1087676" y="1154931"/>
                </a:cubicBezTo>
                <a:cubicBezTo>
                  <a:pt x="1123262" y="1158467"/>
                  <a:pt x="1165923" y="1173882"/>
                  <a:pt x="1215659" y="1201177"/>
                </a:cubicBezTo>
                <a:lnTo>
                  <a:pt x="1222380" y="1191348"/>
                </a:lnTo>
                <a:cubicBezTo>
                  <a:pt x="1232284" y="1176923"/>
                  <a:pt x="1236671" y="1163063"/>
                  <a:pt x="1235610" y="1149699"/>
                </a:cubicBezTo>
                <a:cubicBezTo>
                  <a:pt x="1234548" y="1136334"/>
                  <a:pt x="1226908" y="1124879"/>
                  <a:pt x="1212758" y="1115121"/>
                </a:cubicBezTo>
                <a:cubicBezTo>
                  <a:pt x="1196698" y="1104090"/>
                  <a:pt x="1178870" y="1098433"/>
                  <a:pt x="1159343" y="1098009"/>
                </a:cubicBezTo>
                <a:cubicBezTo>
                  <a:pt x="1139817" y="1097655"/>
                  <a:pt x="1120291" y="1103171"/>
                  <a:pt x="1100835" y="1114626"/>
                </a:cubicBezTo>
                <a:lnTo>
                  <a:pt x="1088171" y="1073543"/>
                </a:lnTo>
                <a:cubicBezTo>
                  <a:pt x="1114489" y="1063148"/>
                  <a:pt x="1140242" y="1059400"/>
                  <a:pt x="1165499" y="1062299"/>
                </a:cubicBezTo>
                <a:close/>
                <a:moveTo>
                  <a:pt x="1056406" y="910199"/>
                </a:moveTo>
                <a:cubicBezTo>
                  <a:pt x="1071121" y="916492"/>
                  <a:pt x="1087747" y="920028"/>
                  <a:pt x="1106212" y="920877"/>
                </a:cubicBezTo>
                <a:cubicBezTo>
                  <a:pt x="1091567" y="938342"/>
                  <a:pt x="1077984" y="955384"/>
                  <a:pt x="1065320" y="971859"/>
                </a:cubicBezTo>
                <a:lnTo>
                  <a:pt x="1063834" y="973839"/>
                </a:lnTo>
                <a:lnTo>
                  <a:pt x="1108688" y="1008135"/>
                </a:lnTo>
                <a:lnTo>
                  <a:pt x="1087605" y="1035641"/>
                </a:lnTo>
                <a:lnTo>
                  <a:pt x="1042751" y="1001346"/>
                </a:lnTo>
                <a:lnTo>
                  <a:pt x="935427" y="1141779"/>
                </a:lnTo>
                <a:cubicBezTo>
                  <a:pt x="924390" y="1156205"/>
                  <a:pt x="925027" y="1168084"/>
                  <a:pt x="937408" y="1177559"/>
                </a:cubicBezTo>
                <a:cubicBezTo>
                  <a:pt x="942643" y="1181590"/>
                  <a:pt x="947666" y="1184489"/>
                  <a:pt x="952548" y="1186328"/>
                </a:cubicBezTo>
                <a:cubicBezTo>
                  <a:pt x="957359" y="1188166"/>
                  <a:pt x="963160" y="1189580"/>
                  <a:pt x="969881" y="1190570"/>
                </a:cubicBezTo>
                <a:lnTo>
                  <a:pt x="941299" y="1219845"/>
                </a:lnTo>
                <a:cubicBezTo>
                  <a:pt x="929272" y="1216026"/>
                  <a:pt x="917952" y="1210158"/>
                  <a:pt x="907482" y="1202096"/>
                </a:cubicBezTo>
                <a:cubicBezTo>
                  <a:pt x="892554" y="1190712"/>
                  <a:pt x="884064" y="1177772"/>
                  <a:pt x="882154" y="1163488"/>
                </a:cubicBezTo>
                <a:lnTo>
                  <a:pt x="882154" y="1163276"/>
                </a:lnTo>
                <a:cubicBezTo>
                  <a:pt x="880244" y="1148921"/>
                  <a:pt x="885408" y="1133789"/>
                  <a:pt x="897648" y="1117808"/>
                </a:cubicBezTo>
                <a:lnTo>
                  <a:pt x="1007377" y="974264"/>
                </a:lnTo>
                <a:lnTo>
                  <a:pt x="970801" y="946333"/>
                </a:lnTo>
                <a:lnTo>
                  <a:pt x="991884" y="918826"/>
                </a:lnTo>
                <a:lnTo>
                  <a:pt x="1028460" y="946757"/>
                </a:lnTo>
                <a:close/>
                <a:moveTo>
                  <a:pt x="934224" y="871167"/>
                </a:moveTo>
                <a:lnTo>
                  <a:pt x="934295" y="871167"/>
                </a:lnTo>
                <a:lnTo>
                  <a:pt x="968749" y="899381"/>
                </a:lnTo>
                <a:lnTo>
                  <a:pt x="838856" y="1057916"/>
                </a:lnTo>
                <a:cubicBezTo>
                  <a:pt x="823150" y="1077079"/>
                  <a:pt x="810203" y="1094191"/>
                  <a:pt x="799945" y="1109253"/>
                </a:cubicBezTo>
                <a:lnTo>
                  <a:pt x="763510" y="1079483"/>
                </a:lnTo>
                <a:close/>
                <a:moveTo>
                  <a:pt x="561737" y="813183"/>
                </a:moveTo>
                <a:cubicBezTo>
                  <a:pt x="543697" y="830153"/>
                  <a:pt x="528627" y="845427"/>
                  <a:pt x="516600" y="859074"/>
                </a:cubicBezTo>
                <a:lnTo>
                  <a:pt x="514902" y="857306"/>
                </a:lnTo>
                <a:close/>
                <a:moveTo>
                  <a:pt x="988134" y="800738"/>
                </a:moveTo>
                <a:lnTo>
                  <a:pt x="1026833" y="832417"/>
                </a:lnTo>
                <a:lnTo>
                  <a:pt x="996695" y="869187"/>
                </a:lnTo>
                <a:lnTo>
                  <a:pt x="957996" y="837508"/>
                </a:lnTo>
                <a:close/>
                <a:moveTo>
                  <a:pt x="725519" y="686821"/>
                </a:moveTo>
                <a:lnTo>
                  <a:pt x="725519" y="686892"/>
                </a:lnTo>
                <a:lnTo>
                  <a:pt x="761176" y="719065"/>
                </a:lnTo>
                <a:lnTo>
                  <a:pt x="697220" y="882763"/>
                </a:lnTo>
                <a:cubicBezTo>
                  <a:pt x="690004" y="901572"/>
                  <a:pt x="681726" y="919038"/>
                  <a:pt x="672529" y="935160"/>
                </a:cubicBezTo>
                <a:cubicBezTo>
                  <a:pt x="690074" y="926533"/>
                  <a:pt x="707761" y="917623"/>
                  <a:pt x="725519" y="908290"/>
                </a:cubicBezTo>
                <a:lnTo>
                  <a:pt x="832419" y="852074"/>
                </a:lnTo>
                <a:cubicBezTo>
                  <a:pt x="847700" y="844083"/>
                  <a:pt x="862416" y="834467"/>
                  <a:pt x="876565" y="823224"/>
                </a:cubicBezTo>
                <a:lnTo>
                  <a:pt x="909605" y="853064"/>
                </a:lnTo>
                <a:lnTo>
                  <a:pt x="654347" y="985436"/>
                </a:lnTo>
                <a:lnTo>
                  <a:pt x="620883" y="955242"/>
                </a:lnTo>
                <a:close/>
                <a:moveTo>
                  <a:pt x="613666" y="446048"/>
                </a:moveTo>
                <a:lnTo>
                  <a:pt x="644229" y="478505"/>
                </a:lnTo>
                <a:lnTo>
                  <a:pt x="526010" y="589805"/>
                </a:lnTo>
                <a:cubicBezTo>
                  <a:pt x="550135" y="579339"/>
                  <a:pt x="574472" y="575521"/>
                  <a:pt x="599021" y="578491"/>
                </a:cubicBezTo>
                <a:cubicBezTo>
                  <a:pt x="623571" y="581461"/>
                  <a:pt x="643451" y="590936"/>
                  <a:pt x="658591" y="607058"/>
                </a:cubicBezTo>
                <a:cubicBezTo>
                  <a:pt x="677410" y="626999"/>
                  <a:pt x="685546" y="647718"/>
                  <a:pt x="683141" y="669214"/>
                </a:cubicBezTo>
                <a:cubicBezTo>
                  <a:pt x="680735" y="690710"/>
                  <a:pt x="669698" y="710792"/>
                  <a:pt x="649960" y="729319"/>
                </a:cubicBezTo>
                <a:lnTo>
                  <a:pt x="514407" y="856882"/>
                </a:lnTo>
                <a:lnTo>
                  <a:pt x="484198" y="824779"/>
                </a:lnTo>
                <a:lnTo>
                  <a:pt x="615081" y="701600"/>
                </a:lnTo>
                <a:cubicBezTo>
                  <a:pt x="643946" y="674446"/>
                  <a:pt x="646564" y="648354"/>
                  <a:pt x="623005" y="623393"/>
                </a:cubicBezTo>
                <a:lnTo>
                  <a:pt x="623146" y="623463"/>
                </a:lnTo>
                <a:cubicBezTo>
                  <a:pt x="613383" y="613139"/>
                  <a:pt x="600083" y="606351"/>
                  <a:pt x="583103" y="603028"/>
                </a:cubicBezTo>
                <a:cubicBezTo>
                  <a:pt x="566124" y="599704"/>
                  <a:pt x="548154" y="600694"/>
                  <a:pt x="529052" y="605998"/>
                </a:cubicBezTo>
                <a:cubicBezTo>
                  <a:pt x="509950" y="611230"/>
                  <a:pt x="492758" y="621130"/>
                  <a:pt x="477335" y="635626"/>
                </a:cubicBezTo>
                <a:lnTo>
                  <a:pt x="386495" y="721116"/>
                </a:lnTo>
                <a:lnTo>
                  <a:pt x="355932" y="688660"/>
                </a:lnTo>
                <a:close/>
                <a:moveTo>
                  <a:pt x="274483" y="428662"/>
                </a:moveTo>
                <a:cubicBezTo>
                  <a:pt x="264490" y="429078"/>
                  <a:pt x="255187" y="432613"/>
                  <a:pt x="246555" y="439260"/>
                </a:cubicBezTo>
                <a:cubicBezTo>
                  <a:pt x="236863" y="446755"/>
                  <a:pt x="231628" y="455736"/>
                  <a:pt x="230849" y="466343"/>
                </a:cubicBezTo>
                <a:lnTo>
                  <a:pt x="230920" y="466343"/>
                </a:lnTo>
                <a:cubicBezTo>
                  <a:pt x="230142" y="476949"/>
                  <a:pt x="233679" y="487344"/>
                  <a:pt x="241532" y="497527"/>
                </a:cubicBezTo>
                <a:cubicBezTo>
                  <a:pt x="250376" y="508982"/>
                  <a:pt x="262120" y="517821"/>
                  <a:pt x="276623" y="523902"/>
                </a:cubicBezTo>
                <a:cubicBezTo>
                  <a:pt x="291127" y="529983"/>
                  <a:pt x="306691" y="532034"/>
                  <a:pt x="323317" y="530124"/>
                </a:cubicBezTo>
                <a:cubicBezTo>
                  <a:pt x="339943" y="528145"/>
                  <a:pt x="355649" y="521427"/>
                  <a:pt x="370576" y="509901"/>
                </a:cubicBezTo>
                <a:lnTo>
                  <a:pt x="383877" y="499648"/>
                </a:lnTo>
                <a:cubicBezTo>
                  <a:pt x="355083" y="469383"/>
                  <a:pt x="329260" y="448382"/>
                  <a:pt x="306550" y="436785"/>
                </a:cubicBezTo>
                <a:cubicBezTo>
                  <a:pt x="295160" y="430952"/>
                  <a:pt x="284477" y="428247"/>
                  <a:pt x="274483" y="428662"/>
                </a:cubicBezTo>
                <a:close/>
                <a:moveTo>
                  <a:pt x="326217" y="320323"/>
                </a:moveTo>
                <a:cubicBezTo>
                  <a:pt x="354446" y="318555"/>
                  <a:pt x="380127" y="322940"/>
                  <a:pt x="403262" y="333405"/>
                </a:cubicBezTo>
                <a:cubicBezTo>
                  <a:pt x="426396" y="343941"/>
                  <a:pt x="445710" y="359215"/>
                  <a:pt x="461275" y="379367"/>
                </a:cubicBezTo>
                <a:cubicBezTo>
                  <a:pt x="480448" y="404187"/>
                  <a:pt x="488230" y="427522"/>
                  <a:pt x="484763" y="449443"/>
                </a:cubicBezTo>
                <a:cubicBezTo>
                  <a:pt x="481226" y="471363"/>
                  <a:pt x="468491" y="490738"/>
                  <a:pt x="446560" y="507709"/>
                </a:cubicBezTo>
                <a:lnTo>
                  <a:pt x="332443" y="595745"/>
                </a:lnTo>
                <a:cubicBezTo>
                  <a:pt x="327986" y="599139"/>
                  <a:pt x="325369" y="602533"/>
                  <a:pt x="324590" y="605857"/>
                </a:cubicBezTo>
                <a:cubicBezTo>
                  <a:pt x="323812" y="609180"/>
                  <a:pt x="324803" y="612645"/>
                  <a:pt x="327632" y="616322"/>
                </a:cubicBezTo>
                <a:cubicBezTo>
                  <a:pt x="330675" y="620211"/>
                  <a:pt x="336051" y="624242"/>
                  <a:pt x="343763" y="628272"/>
                </a:cubicBezTo>
                <a:lnTo>
                  <a:pt x="315110" y="642202"/>
                </a:lnTo>
                <a:cubicBezTo>
                  <a:pt x="305842" y="637677"/>
                  <a:pt x="298343" y="631808"/>
                  <a:pt x="292683" y="624524"/>
                </a:cubicBezTo>
                <a:cubicBezTo>
                  <a:pt x="284406" y="613847"/>
                  <a:pt x="281222" y="602957"/>
                  <a:pt x="283132" y="591856"/>
                </a:cubicBezTo>
                <a:lnTo>
                  <a:pt x="283061" y="591785"/>
                </a:lnTo>
                <a:cubicBezTo>
                  <a:pt x="284972" y="580754"/>
                  <a:pt x="291763" y="570642"/>
                  <a:pt x="303578" y="561591"/>
                </a:cubicBezTo>
                <a:lnTo>
                  <a:pt x="321194" y="548014"/>
                </a:lnTo>
                <a:cubicBezTo>
                  <a:pt x="299263" y="553671"/>
                  <a:pt x="277967" y="553459"/>
                  <a:pt x="257168" y="547378"/>
                </a:cubicBezTo>
                <a:cubicBezTo>
                  <a:pt x="236439" y="541297"/>
                  <a:pt x="219105" y="529276"/>
                  <a:pt x="205168" y="511244"/>
                </a:cubicBezTo>
                <a:cubicBezTo>
                  <a:pt x="190665" y="492435"/>
                  <a:pt x="184156" y="473343"/>
                  <a:pt x="185712" y="454039"/>
                </a:cubicBezTo>
                <a:cubicBezTo>
                  <a:pt x="187269" y="434735"/>
                  <a:pt x="196395" y="418612"/>
                  <a:pt x="213162" y="405672"/>
                </a:cubicBezTo>
                <a:cubicBezTo>
                  <a:pt x="238773" y="385944"/>
                  <a:pt x="267992" y="383186"/>
                  <a:pt x="300748" y="397540"/>
                </a:cubicBezTo>
                <a:cubicBezTo>
                  <a:pt x="333505" y="411895"/>
                  <a:pt x="369374" y="439684"/>
                  <a:pt x="408285" y="480909"/>
                </a:cubicBezTo>
                <a:lnTo>
                  <a:pt x="417694" y="473626"/>
                </a:lnTo>
                <a:cubicBezTo>
                  <a:pt x="431561" y="462949"/>
                  <a:pt x="440051" y="451069"/>
                  <a:pt x="443093" y="438058"/>
                </a:cubicBezTo>
                <a:cubicBezTo>
                  <a:pt x="446206" y="425047"/>
                  <a:pt x="442456" y="411753"/>
                  <a:pt x="431985" y="398177"/>
                </a:cubicBezTo>
                <a:cubicBezTo>
                  <a:pt x="420100" y="382762"/>
                  <a:pt x="404889" y="371872"/>
                  <a:pt x="386424" y="365508"/>
                </a:cubicBezTo>
                <a:cubicBezTo>
                  <a:pt x="367959" y="359144"/>
                  <a:pt x="347654" y="358437"/>
                  <a:pt x="325652" y="363316"/>
                </a:cubicBezTo>
                <a:close/>
                <a:moveTo>
                  <a:pt x="304145" y="0"/>
                </a:moveTo>
                <a:lnTo>
                  <a:pt x="304216" y="0"/>
                </a:lnTo>
                <a:lnTo>
                  <a:pt x="329048" y="41649"/>
                </a:lnTo>
                <a:lnTo>
                  <a:pt x="173757" y="134140"/>
                </a:lnTo>
                <a:lnTo>
                  <a:pt x="355791" y="168647"/>
                </a:lnTo>
                <a:cubicBezTo>
                  <a:pt x="376874" y="171829"/>
                  <a:pt x="393924" y="173031"/>
                  <a:pt x="406941" y="172183"/>
                </a:cubicBezTo>
                <a:lnTo>
                  <a:pt x="436372" y="221539"/>
                </a:lnTo>
                <a:lnTo>
                  <a:pt x="244434" y="184911"/>
                </a:lnTo>
                <a:lnTo>
                  <a:pt x="144609" y="423562"/>
                </a:lnTo>
                <a:lnTo>
                  <a:pt x="114399" y="373003"/>
                </a:lnTo>
                <a:lnTo>
                  <a:pt x="197245" y="175506"/>
                </a:lnTo>
                <a:lnTo>
                  <a:pt x="127346" y="161788"/>
                </a:lnTo>
                <a:lnTo>
                  <a:pt x="24833" y="222883"/>
                </a:lnTo>
                <a:lnTo>
                  <a:pt x="0" y="181234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80BEA790-2DDD-C7AF-474E-1058D813D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7856" y="2350454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9937AAD-9B65-98E3-B008-8A55F38EC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C035EE8-F58F-597A-EF16-E7D44E239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36F7EB5-14E3-849C-579C-11D84B2DF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8620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">
    <p:bg>
      <p:bgPr>
        <a:solidFill>
          <a:srgbClr val="372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iform 24" descr="Pause/Tauko/Paus">
            <a:extLst>
              <a:ext uri="{FF2B5EF4-FFF2-40B4-BE49-F238E27FC236}">
                <a16:creationId xmlns:a16="http://schemas.microsoft.com/office/drawing/2014/main" id="{2133607A-B966-2111-6D6E-487B1C652109}"/>
              </a:ext>
            </a:extLst>
          </p:cNvPr>
          <p:cNvSpPr/>
          <p:nvPr/>
        </p:nvSpPr>
        <p:spPr>
          <a:xfrm>
            <a:off x="4928985" y="1149627"/>
            <a:ext cx="4400443" cy="3610075"/>
          </a:xfrm>
          <a:custGeom>
            <a:avLst/>
            <a:gdLst>
              <a:gd name="connsiteX0" fmla="*/ 270892 w 2926821"/>
              <a:gd name="connsiteY0" fmla="*/ 2348625 h 2401132"/>
              <a:gd name="connsiteX1" fmla="*/ 330082 w 2926821"/>
              <a:gd name="connsiteY1" fmla="*/ 2354038 h 2401132"/>
              <a:gd name="connsiteX2" fmla="*/ 329756 w 2926821"/>
              <a:gd name="connsiteY2" fmla="*/ 2356321 h 2401132"/>
              <a:gd name="connsiteX3" fmla="*/ 114726 w 2926821"/>
              <a:gd name="connsiteY3" fmla="*/ 2182690 h 2401132"/>
              <a:gd name="connsiteX4" fmla="*/ 72307 w 2926821"/>
              <a:gd name="connsiteY4" fmla="*/ 2196974 h 2401132"/>
              <a:gd name="connsiteX5" fmla="*/ 50380 w 2926821"/>
              <a:gd name="connsiteY5" fmla="*/ 2244785 h 2401132"/>
              <a:gd name="connsiteX6" fmla="*/ 40657 w 2926821"/>
              <a:gd name="connsiteY6" fmla="*/ 2319012 h 2401132"/>
              <a:gd name="connsiteX7" fmla="*/ 153425 w 2926821"/>
              <a:gd name="connsiteY7" fmla="*/ 2333753 h 2401132"/>
              <a:gd name="connsiteX8" fmla="*/ 163018 w 2926821"/>
              <a:gd name="connsiteY8" fmla="*/ 2260439 h 2401132"/>
              <a:gd name="connsiteX9" fmla="*/ 163083 w 2926821"/>
              <a:gd name="connsiteY9" fmla="*/ 2260374 h 2401132"/>
              <a:gd name="connsiteX10" fmla="*/ 153621 w 2926821"/>
              <a:gd name="connsiteY10" fmla="*/ 2207802 h 2401132"/>
              <a:gd name="connsiteX11" fmla="*/ 114726 w 2926821"/>
              <a:gd name="connsiteY11" fmla="*/ 2182690 h 2401132"/>
              <a:gd name="connsiteX12" fmla="*/ 120860 w 2926821"/>
              <a:gd name="connsiteY12" fmla="*/ 2135140 h 2401132"/>
              <a:gd name="connsiteX13" fmla="*/ 166542 w 2926821"/>
              <a:gd name="connsiteY13" fmla="*/ 2155816 h 2401132"/>
              <a:gd name="connsiteX14" fmla="*/ 193951 w 2926821"/>
              <a:gd name="connsiteY14" fmla="*/ 2200170 h 2401132"/>
              <a:gd name="connsiteX15" fmla="*/ 198258 w 2926821"/>
              <a:gd name="connsiteY15" fmla="*/ 2259004 h 2401132"/>
              <a:gd name="connsiteX16" fmla="*/ 187882 w 2926821"/>
              <a:gd name="connsiteY16" fmla="*/ 2338254 h 2401132"/>
              <a:gd name="connsiteX17" fmla="*/ 329691 w 2926821"/>
              <a:gd name="connsiteY17" fmla="*/ 2356778 h 2401132"/>
              <a:gd name="connsiteX18" fmla="*/ 323882 w 2926821"/>
              <a:gd name="connsiteY18" fmla="*/ 2401132 h 2401132"/>
              <a:gd name="connsiteX19" fmla="*/ 0 w 2926821"/>
              <a:gd name="connsiteY19" fmla="*/ 2358800 h 2401132"/>
              <a:gd name="connsiteX20" fmla="*/ 16250 w 2926821"/>
              <a:gd name="connsiteY20" fmla="*/ 2234283 h 2401132"/>
              <a:gd name="connsiteX21" fmla="*/ 35305 w 2926821"/>
              <a:gd name="connsiteY21" fmla="*/ 2178515 h 2401132"/>
              <a:gd name="connsiteX22" fmla="*/ 72373 w 2926821"/>
              <a:gd name="connsiteY22" fmla="*/ 2143293 h 2401132"/>
              <a:gd name="connsiteX23" fmla="*/ 120860 w 2926821"/>
              <a:gd name="connsiteY23" fmla="*/ 2135140 h 2401132"/>
              <a:gd name="connsiteX24" fmla="*/ 268478 w 2926821"/>
              <a:gd name="connsiteY24" fmla="*/ 1969206 h 2401132"/>
              <a:gd name="connsiteX25" fmla="*/ 267891 w 2926821"/>
              <a:gd name="connsiteY25" fmla="*/ 2061109 h 2401132"/>
              <a:gd name="connsiteX26" fmla="*/ 304371 w 2926821"/>
              <a:gd name="connsiteY26" fmla="*/ 2102789 h 2401132"/>
              <a:gd name="connsiteX27" fmla="*/ 332954 w 2926821"/>
              <a:gd name="connsiteY27" fmla="*/ 2098419 h 2401132"/>
              <a:gd name="connsiteX28" fmla="*/ 332824 w 2926821"/>
              <a:gd name="connsiteY28" fmla="*/ 2098353 h 2401132"/>
              <a:gd name="connsiteX29" fmla="*/ 349139 w 2926821"/>
              <a:gd name="connsiteY29" fmla="*/ 2072719 h 2401132"/>
              <a:gd name="connsiteX30" fmla="*/ 347899 w 2926821"/>
              <a:gd name="connsiteY30" fmla="*/ 2032279 h 2401132"/>
              <a:gd name="connsiteX31" fmla="*/ 325384 w 2926821"/>
              <a:gd name="connsiteY31" fmla="*/ 1995166 h 2401132"/>
              <a:gd name="connsiteX32" fmla="*/ 283553 w 2926821"/>
              <a:gd name="connsiteY32" fmla="*/ 1972858 h 2401132"/>
              <a:gd name="connsiteX33" fmla="*/ 203480 w 2926821"/>
              <a:gd name="connsiteY33" fmla="*/ 1916658 h 2401132"/>
              <a:gd name="connsiteX34" fmla="*/ 238132 w 2926821"/>
              <a:gd name="connsiteY34" fmla="*/ 1919634 h 2401132"/>
              <a:gd name="connsiteX35" fmla="*/ 367346 w 2926821"/>
              <a:gd name="connsiteY35" fmla="*/ 1950812 h 2401132"/>
              <a:gd name="connsiteX36" fmla="*/ 379158 w 2926821"/>
              <a:gd name="connsiteY36" fmla="*/ 1950616 h 2401132"/>
              <a:gd name="connsiteX37" fmla="*/ 384901 w 2926821"/>
              <a:gd name="connsiteY37" fmla="*/ 1942398 h 2401132"/>
              <a:gd name="connsiteX38" fmla="*/ 384183 w 2926821"/>
              <a:gd name="connsiteY38" fmla="*/ 1923939 h 2401132"/>
              <a:gd name="connsiteX39" fmla="*/ 410743 w 2926821"/>
              <a:gd name="connsiteY39" fmla="*/ 1936462 h 2401132"/>
              <a:gd name="connsiteX40" fmla="*/ 410939 w 2926821"/>
              <a:gd name="connsiteY40" fmla="*/ 1962814 h 2401132"/>
              <a:gd name="connsiteX41" fmla="*/ 392993 w 2926821"/>
              <a:gd name="connsiteY41" fmla="*/ 1988513 h 2401132"/>
              <a:gd name="connsiteX42" fmla="*/ 392993 w 2926821"/>
              <a:gd name="connsiteY42" fmla="*/ 1988382 h 2401132"/>
              <a:gd name="connsiteX43" fmla="*/ 359450 w 2926821"/>
              <a:gd name="connsiteY43" fmla="*/ 1991057 h 2401132"/>
              <a:gd name="connsiteX44" fmla="*/ 339480 w 2926821"/>
              <a:gd name="connsiteY44" fmla="*/ 1986230 h 2401132"/>
              <a:gd name="connsiteX45" fmla="*/ 375960 w 2926821"/>
              <a:gd name="connsiteY45" fmla="*/ 2032605 h 2401132"/>
              <a:gd name="connsiteX46" fmla="*/ 380006 w 2926821"/>
              <a:gd name="connsiteY46" fmla="*/ 2090852 h 2401132"/>
              <a:gd name="connsiteX47" fmla="*/ 350052 w 2926821"/>
              <a:gd name="connsiteY47" fmla="*/ 2137880 h 2401132"/>
              <a:gd name="connsiteX48" fmla="*/ 299411 w 2926821"/>
              <a:gd name="connsiteY48" fmla="*/ 2146099 h 2401132"/>
              <a:gd name="connsiteX49" fmla="*/ 242961 w 2926821"/>
              <a:gd name="connsiteY49" fmla="*/ 2087852 h 2401132"/>
              <a:gd name="connsiteX50" fmla="*/ 240873 w 2926821"/>
              <a:gd name="connsiteY50" fmla="*/ 1962422 h 2401132"/>
              <a:gd name="connsiteX51" fmla="*/ 230236 w 2926821"/>
              <a:gd name="connsiteY51" fmla="*/ 1959878 h 2401132"/>
              <a:gd name="connsiteX52" fmla="*/ 189971 w 2926821"/>
              <a:gd name="connsiteY52" fmla="*/ 1962161 h 2401132"/>
              <a:gd name="connsiteX53" fmla="*/ 167652 w 2926821"/>
              <a:gd name="connsiteY53" fmla="*/ 1993209 h 2401132"/>
              <a:gd name="connsiteX54" fmla="*/ 170458 w 2926821"/>
              <a:gd name="connsiteY54" fmla="*/ 2044868 h 2401132"/>
              <a:gd name="connsiteX55" fmla="*/ 204002 w 2926821"/>
              <a:gd name="connsiteY55" fmla="*/ 2089874 h 2401132"/>
              <a:gd name="connsiteX56" fmla="*/ 172742 w 2926821"/>
              <a:gd name="connsiteY56" fmla="*/ 2114268 h 2401132"/>
              <a:gd name="connsiteX57" fmla="*/ 137698 w 2926821"/>
              <a:gd name="connsiteY57" fmla="*/ 2051325 h 2401132"/>
              <a:gd name="connsiteX58" fmla="*/ 137241 w 2926821"/>
              <a:gd name="connsiteY58" fmla="*/ 1983099 h 2401132"/>
              <a:gd name="connsiteX59" fmla="*/ 174113 w 2926821"/>
              <a:gd name="connsiteY59" fmla="*/ 1925765 h 2401132"/>
              <a:gd name="connsiteX60" fmla="*/ 203480 w 2926821"/>
              <a:gd name="connsiteY60" fmla="*/ 1916658 h 2401132"/>
              <a:gd name="connsiteX61" fmla="*/ 435216 w 2926821"/>
              <a:gd name="connsiteY61" fmla="*/ 1689451 h 2401132"/>
              <a:gd name="connsiteX62" fmla="*/ 491861 w 2926821"/>
              <a:gd name="connsiteY62" fmla="*/ 1707388 h 2401132"/>
              <a:gd name="connsiteX63" fmla="*/ 491078 w 2926821"/>
              <a:gd name="connsiteY63" fmla="*/ 1709541 h 2401132"/>
              <a:gd name="connsiteX64" fmla="*/ 257123 w 2926821"/>
              <a:gd name="connsiteY64" fmla="*/ 1625986 h 2401132"/>
              <a:gd name="connsiteX65" fmla="*/ 491013 w 2926821"/>
              <a:gd name="connsiteY65" fmla="*/ 1709932 h 2401132"/>
              <a:gd name="connsiteX66" fmla="*/ 477112 w 2926821"/>
              <a:gd name="connsiteY66" fmla="*/ 1748611 h 2401132"/>
              <a:gd name="connsiteX67" fmla="*/ 411788 w 2926821"/>
              <a:gd name="connsiteY67" fmla="*/ 1725129 h 2401132"/>
              <a:gd name="connsiteX68" fmla="*/ 449834 w 2926821"/>
              <a:gd name="connsiteY68" fmla="*/ 1780767 h 2401132"/>
              <a:gd name="connsiteX69" fmla="*/ 450748 w 2926821"/>
              <a:gd name="connsiteY69" fmla="*/ 1841036 h 2401132"/>
              <a:gd name="connsiteX70" fmla="*/ 409960 w 2926821"/>
              <a:gd name="connsiteY70" fmla="*/ 1887020 h 2401132"/>
              <a:gd name="connsiteX71" fmla="*/ 346594 w 2926821"/>
              <a:gd name="connsiteY71" fmla="*/ 1885129 h 2401132"/>
              <a:gd name="connsiteX72" fmla="*/ 184946 w 2926821"/>
              <a:gd name="connsiteY72" fmla="*/ 1827143 h 2401132"/>
              <a:gd name="connsiteX73" fmla="*/ 198846 w 2926821"/>
              <a:gd name="connsiteY73" fmla="*/ 1788464 h 2401132"/>
              <a:gd name="connsiteX74" fmla="*/ 355338 w 2926821"/>
              <a:gd name="connsiteY74" fmla="*/ 1844624 h 2401132"/>
              <a:gd name="connsiteX75" fmla="*/ 422425 w 2926821"/>
              <a:gd name="connsiteY75" fmla="*/ 1818729 h 2401132"/>
              <a:gd name="connsiteX76" fmla="*/ 422295 w 2926821"/>
              <a:gd name="connsiteY76" fmla="*/ 1818729 h 2401132"/>
              <a:gd name="connsiteX77" fmla="*/ 422686 w 2926821"/>
              <a:gd name="connsiteY77" fmla="*/ 1777115 h 2401132"/>
              <a:gd name="connsiteX78" fmla="*/ 397953 w 2926821"/>
              <a:gd name="connsiteY78" fmla="*/ 1733805 h 2401132"/>
              <a:gd name="connsiteX79" fmla="*/ 351553 w 2926821"/>
              <a:gd name="connsiteY79" fmla="*/ 1703540 h 2401132"/>
              <a:gd name="connsiteX80" fmla="*/ 243223 w 2926821"/>
              <a:gd name="connsiteY80" fmla="*/ 1664665 h 2401132"/>
              <a:gd name="connsiteX81" fmla="*/ 404804 w 2926821"/>
              <a:gd name="connsiteY81" fmla="*/ 1418502 h 2401132"/>
              <a:gd name="connsiteX82" fmla="*/ 414071 w 2926821"/>
              <a:gd name="connsiteY82" fmla="*/ 1457312 h 2401132"/>
              <a:gd name="connsiteX83" fmla="*/ 369629 w 2926821"/>
              <a:gd name="connsiteY83" fmla="*/ 1468726 h 2401132"/>
              <a:gd name="connsiteX84" fmla="*/ 341698 w 2926821"/>
              <a:gd name="connsiteY84" fmla="*/ 1500687 h 2401132"/>
              <a:gd name="connsiteX85" fmla="*/ 335825 w 2926821"/>
              <a:gd name="connsiteY85" fmla="*/ 1533561 h 2401132"/>
              <a:gd name="connsiteX86" fmla="*/ 351618 w 2926821"/>
              <a:gd name="connsiteY86" fmla="*/ 1555020 h 2401132"/>
              <a:gd name="connsiteX87" fmla="*/ 372044 w 2926821"/>
              <a:gd name="connsiteY87" fmla="*/ 1556194 h 2401132"/>
              <a:gd name="connsiteX88" fmla="*/ 391622 w 2926821"/>
              <a:gd name="connsiteY88" fmla="*/ 1543801 h 2401132"/>
              <a:gd name="connsiteX89" fmla="*/ 416290 w 2926821"/>
              <a:gd name="connsiteY89" fmla="*/ 1519146 h 2401132"/>
              <a:gd name="connsiteX90" fmla="*/ 451138 w 2926821"/>
              <a:gd name="connsiteY90" fmla="*/ 1484446 h 2401132"/>
              <a:gd name="connsiteX91" fmla="*/ 485857 w 2926821"/>
              <a:gd name="connsiteY91" fmla="*/ 1466900 h 2401132"/>
              <a:gd name="connsiteX92" fmla="*/ 528079 w 2926821"/>
              <a:gd name="connsiteY92" fmla="*/ 1472901 h 2401132"/>
              <a:gd name="connsiteX93" fmla="*/ 558490 w 2926821"/>
              <a:gd name="connsiteY93" fmla="*/ 1500817 h 2401132"/>
              <a:gd name="connsiteX94" fmla="*/ 567562 w 2926821"/>
              <a:gd name="connsiteY94" fmla="*/ 1541062 h 2401132"/>
              <a:gd name="connsiteX95" fmla="*/ 556010 w 2926821"/>
              <a:gd name="connsiteY95" fmla="*/ 1585872 h 2401132"/>
              <a:gd name="connsiteX96" fmla="*/ 511960 w 2926821"/>
              <a:gd name="connsiteY96" fmla="*/ 1637727 h 2401132"/>
              <a:gd name="connsiteX97" fmla="*/ 512026 w 2926821"/>
              <a:gd name="connsiteY97" fmla="*/ 1637596 h 2401132"/>
              <a:gd name="connsiteX98" fmla="*/ 448920 w 2926821"/>
              <a:gd name="connsiteY98" fmla="*/ 1660556 h 2401132"/>
              <a:gd name="connsiteX99" fmla="*/ 439261 w 2926821"/>
              <a:gd name="connsiteY99" fmla="*/ 1622529 h 2401132"/>
              <a:gd name="connsiteX100" fmla="*/ 492448 w 2926821"/>
              <a:gd name="connsiteY100" fmla="*/ 1610267 h 2401132"/>
              <a:gd name="connsiteX101" fmla="*/ 528210 w 2926821"/>
              <a:gd name="connsiteY101" fmla="*/ 1571979 h 2401132"/>
              <a:gd name="connsiteX102" fmla="*/ 533822 w 2926821"/>
              <a:gd name="connsiteY102" fmla="*/ 1535452 h 2401132"/>
              <a:gd name="connsiteX103" fmla="*/ 513657 w 2926821"/>
              <a:gd name="connsiteY103" fmla="*/ 1510406 h 2401132"/>
              <a:gd name="connsiteX104" fmla="*/ 490229 w 2926821"/>
              <a:gd name="connsiteY104" fmla="*/ 1508579 h 2401132"/>
              <a:gd name="connsiteX105" fmla="*/ 468302 w 2926821"/>
              <a:gd name="connsiteY105" fmla="*/ 1521625 h 2401132"/>
              <a:gd name="connsiteX106" fmla="*/ 442002 w 2926821"/>
              <a:gd name="connsiteY106" fmla="*/ 1548041 h 2401132"/>
              <a:gd name="connsiteX107" fmla="*/ 408589 w 2926821"/>
              <a:gd name="connsiteY107" fmla="*/ 1580915 h 2401132"/>
              <a:gd name="connsiteX108" fmla="*/ 376090 w 2926821"/>
              <a:gd name="connsiteY108" fmla="*/ 1597548 h 2401132"/>
              <a:gd name="connsiteX109" fmla="*/ 337783 w 2926821"/>
              <a:gd name="connsiteY109" fmla="*/ 1592395 h 2401132"/>
              <a:gd name="connsiteX110" fmla="*/ 311288 w 2926821"/>
              <a:gd name="connsiteY110" fmla="*/ 1567870 h 2401132"/>
              <a:gd name="connsiteX111" fmla="*/ 302673 w 2926821"/>
              <a:gd name="connsiteY111" fmla="*/ 1530365 h 2401132"/>
              <a:gd name="connsiteX112" fmla="*/ 313637 w 2926821"/>
              <a:gd name="connsiteY112" fmla="*/ 1487316 h 2401132"/>
              <a:gd name="connsiteX113" fmla="*/ 348290 w 2926821"/>
              <a:gd name="connsiteY113" fmla="*/ 1441853 h 2401132"/>
              <a:gd name="connsiteX114" fmla="*/ 404804 w 2926821"/>
              <a:gd name="connsiteY114" fmla="*/ 1418502 h 2401132"/>
              <a:gd name="connsiteX115" fmla="*/ 754904 w 2926821"/>
              <a:gd name="connsiteY115" fmla="*/ 1314567 h 2401132"/>
              <a:gd name="connsiteX116" fmla="*/ 754921 w 2926821"/>
              <a:gd name="connsiteY116" fmla="*/ 1314597 h 2401132"/>
              <a:gd name="connsiteX117" fmla="*/ 754856 w 2926821"/>
              <a:gd name="connsiteY117" fmla="*/ 1314597 h 2401132"/>
              <a:gd name="connsiteX118" fmla="*/ 506088 w 2926821"/>
              <a:gd name="connsiteY118" fmla="*/ 1244284 h 2401132"/>
              <a:gd name="connsiteX119" fmla="*/ 465235 w 2926821"/>
              <a:gd name="connsiteY119" fmla="*/ 1272200 h 2401132"/>
              <a:gd name="connsiteX120" fmla="*/ 458448 w 2926821"/>
              <a:gd name="connsiteY120" fmla="*/ 1321968 h 2401132"/>
              <a:gd name="connsiteX121" fmla="*/ 492709 w 2926821"/>
              <a:gd name="connsiteY121" fmla="*/ 1370887 h 2401132"/>
              <a:gd name="connsiteX122" fmla="*/ 562341 w 2926821"/>
              <a:gd name="connsiteY122" fmla="*/ 1255568 h 2401132"/>
              <a:gd name="connsiteX123" fmla="*/ 562276 w 2926821"/>
              <a:gd name="connsiteY123" fmla="*/ 1255503 h 2401132"/>
              <a:gd name="connsiteX124" fmla="*/ 506088 w 2926821"/>
              <a:gd name="connsiteY124" fmla="*/ 1244284 h 2401132"/>
              <a:gd name="connsiteX125" fmla="*/ 510199 w 2926821"/>
              <a:gd name="connsiteY125" fmla="*/ 1207040 h 2401132"/>
              <a:gd name="connsiteX126" fmla="*/ 609459 w 2926821"/>
              <a:gd name="connsiteY126" fmla="*/ 1234891 h 2401132"/>
              <a:gd name="connsiteX127" fmla="*/ 516921 w 2926821"/>
              <a:gd name="connsiteY127" fmla="*/ 1388107 h 2401132"/>
              <a:gd name="connsiteX128" fmla="*/ 564691 w 2926821"/>
              <a:gd name="connsiteY128" fmla="*/ 1405718 h 2401132"/>
              <a:gd name="connsiteX129" fmla="*/ 605934 w 2926821"/>
              <a:gd name="connsiteY129" fmla="*/ 1400174 h 2401132"/>
              <a:gd name="connsiteX130" fmla="*/ 634649 w 2926821"/>
              <a:gd name="connsiteY130" fmla="*/ 1374279 h 2401132"/>
              <a:gd name="connsiteX131" fmla="*/ 644894 w 2926821"/>
              <a:gd name="connsiteY131" fmla="*/ 1324186 h 2401132"/>
              <a:gd name="connsiteX132" fmla="*/ 622837 w 2926821"/>
              <a:gd name="connsiteY132" fmla="*/ 1278071 h 2401132"/>
              <a:gd name="connsiteX133" fmla="*/ 660426 w 2926821"/>
              <a:gd name="connsiteY133" fmla="*/ 1261829 h 2401132"/>
              <a:gd name="connsiteX134" fmla="*/ 679417 w 2926821"/>
              <a:gd name="connsiteY134" fmla="*/ 1328490 h 2401132"/>
              <a:gd name="connsiteX135" fmla="*/ 662058 w 2926821"/>
              <a:gd name="connsiteY135" fmla="*/ 1390847 h 2401132"/>
              <a:gd name="connsiteX136" fmla="*/ 619639 w 2926821"/>
              <a:gd name="connsiteY136" fmla="*/ 1433243 h 2401132"/>
              <a:gd name="connsiteX137" fmla="*/ 619574 w 2926821"/>
              <a:gd name="connsiteY137" fmla="*/ 1433243 h 2401132"/>
              <a:gd name="connsiteX138" fmla="*/ 561232 w 2926821"/>
              <a:gd name="connsiteY138" fmla="*/ 1446811 h 2401132"/>
              <a:gd name="connsiteX139" fmla="*/ 494733 w 2926821"/>
              <a:gd name="connsiteY139" fmla="*/ 1424829 h 2401132"/>
              <a:gd name="connsiteX140" fmla="*/ 441611 w 2926821"/>
              <a:gd name="connsiteY140" fmla="*/ 1375453 h 2401132"/>
              <a:gd name="connsiteX141" fmla="*/ 421968 w 2926821"/>
              <a:gd name="connsiteY141" fmla="*/ 1315641 h 2401132"/>
              <a:gd name="connsiteX142" fmla="*/ 438283 w 2926821"/>
              <a:gd name="connsiteY142" fmla="*/ 1255894 h 2401132"/>
              <a:gd name="connsiteX143" fmla="*/ 510199 w 2926821"/>
              <a:gd name="connsiteY143" fmla="*/ 1207040 h 2401132"/>
              <a:gd name="connsiteX144" fmla="*/ 569062 w 2926821"/>
              <a:gd name="connsiteY144" fmla="*/ 935764 h 2401132"/>
              <a:gd name="connsiteX145" fmla="*/ 783244 w 2926821"/>
              <a:gd name="connsiteY145" fmla="*/ 1296920 h 2401132"/>
              <a:gd name="connsiteX146" fmla="*/ 754904 w 2926821"/>
              <a:gd name="connsiteY146" fmla="*/ 1314567 h 2401132"/>
              <a:gd name="connsiteX147" fmla="*/ 541523 w 2926821"/>
              <a:gd name="connsiteY147" fmla="*/ 952331 h 2401132"/>
              <a:gd name="connsiteX148" fmla="*/ 1108927 w 2926821"/>
              <a:gd name="connsiteY148" fmla="*/ 837324 h 2401132"/>
              <a:gd name="connsiteX149" fmla="*/ 1108954 w 2926821"/>
              <a:gd name="connsiteY149" fmla="*/ 837339 h 2401132"/>
              <a:gd name="connsiteX150" fmla="*/ 1108889 w 2926821"/>
              <a:gd name="connsiteY150" fmla="*/ 837339 h 2401132"/>
              <a:gd name="connsiteX151" fmla="*/ 1015633 w 2926821"/>
              <a:gd name="connsiteY151" fmla="*/ 752675 h 2401132"/>
              <a:gd name="connsiteX152" fmla="*/ 964405 w 2926821"/>
              <a:gd name="connsiteY152" fmla="*/ 829055 h 2401132"/>
              <a:gd name="connsiteX153" fmla="*/ 971844 w 2926821"/>
              <a:gd name="connsiteY153" fmla="*/ 883910 h 2401132"/>
              <a:gd name="connsiteX154" fmla="*/ 998078 w 2926821"/>
              <a:gd name="connsiteY154" fmla="*/ 895977 h 2401132"/>
              <a:gd name="connsiteX155" fmla="*/ 998078 w 2926821"/>
              <a:gd name="connsiteY155" fmla="*/ 895912 h 2401132"/>
              <a:gd name="connsiteX156" fmla="*/ 1025814 w 2926821"/>
              <a:gd name="connsiteY156" fmla="*/ 883519 h 2401132"/>
              <a:gd name="connsiteX157" fmla="*/ 1047088 w 2926821"/>
              <a:gd name="connsiteY157" fmla="*/ 849079 h 2401132"/>
              <a:gd name="connsiteX158" fmla="*/ 1048785 w 2926821"/>
              <a:gd name="connsiteY158" fmla="*/ 805704 h 2401132"/>
              <a:gd name="connsiteX159" fmla="*/ 1026205 w 2926821"/>
              <a:gd name="connsiteY159" fmla="*/ 764025 h 2401132"/>
              <a:gd name="connsiteX160" fmla="*/ 769735 w 2926821"/>
              <a:gd name="connsiteY160" fmla="*/ 711974 h 2401132"/>
              <a:gd name="connsiteX161" fmla="*/ 795839 w 2926821"/>
              <a:gd name="connsiteY161" fmla="*/ 735520 h 2401132"/>
              <a:gd name="connsiteX162" fmla="*/ 722031 w 2926821"/>
              <a:gd name="connsiteY162" fmla="*/ 817184 h 2401132"/>
              <a:gd name="connsiteX163" fmla="*/ 938366 w 2926821"/>
              <a:gd name="connsiteY163" fmla="*/ 1012405 h 2401132"/>
              <a:gd name="connsiteX164" fmla="*/ 908346 w 2926821"/>
              <a:gd name="connsiteY164" fmla="*/ 1045605 h 2401132"/>
              <a:gd name="connsiteX165" fmla="*/ 692011 w 2926821"/>
              <a:gd name="connsiteY165" fmla="*/ 850384 h 2401132"/>
              <a:gd name="connsiteX166" fmla="*/ 692011 w 2926821"/>
              <a:gd name="connsiteY166" fmla="*/ 850449 h 2401132"/>
              <a:gd name="connsiteX167" fmla="*/ 617942 w 2926821"/>
              <a:gd name="connsiteY167" fmla="*/ 932438 h 2401132"/>
              <a:gd name="connsiteX168" fmla="*/ 591838 w 2926821"/>
              <a:gd name="connsiteY168" fmla="*/ 908891 h 2401132"/>
              <a:gd name="connsiteX169" fmla="*/ 960880 w 2926821"/>
              <a:gd name="connsiteY169" fmla="*/ 664359 h 2401132"/>
              <a:gd name="connsiteX170" fmla="*/ 1017656 w 2926821"/>
              <a:gd name="connsiteY170" fmla="*/ 694494 h 2401132"/>
              <a:gd name="connsiteX171" fmla="*/ 1108236 w 2926821"/>
              <a:gd name="connsiteY171" fmla="*/ 791746 h 2401132"/>
              <a:gd name="connsiteX172" fmla="*/ 1118221 w 2926821"/>
              <a:gd name="connsiteY172" fmla="*/ 798073 h 2401132"/>
              <a:gd name="connsiteX173" fmla="*/ 1127553 w 2926821"/>
              <a:gd name="connsiteY173" fmla="*/ 794355 h 2401132"/>
              <a:gd name="connsiteX174" fmla="*/ 1137146 w 2926821"/>
              <a:gd name="connsiteY174" fmla="*/ 778570 h 2401132"/>
              <a:gd name="connsiteX175" fmla="*/ 1152417 w 2926821"/>
              <a:gd name="connsiteY175" fmla="*/ 803682 h 2401132"/>
              <a:gd name="connsiteX176" fmla="*/ 1138060 w 2926821"/>
              <a:gd name="connsiteY176" fmla="*/ 825794 h 2401132"/>
              <a:gd name="connsiteX177" fmla="*/ 1108927 w 2926821"/>
              <a:gd name="connsiteY177" fmla="*/ 837324 h 2401132"/>
              <a:gd name="connsiteX178" fmla="*/ 1079457 w 2926821"/>
              <a:gd name="connsiteY178" fmla="*/ 821097 h 2401132"/>
              <a:gd name="connsiteX179" fmla="*/ 1065426 w 2926821"/>
              <a:gd name="connsiteY179" fmla="*/ 806030 h 2401132"/>
              <a:gd name="connsiteX180" fmla="*/ 1070255 w 2926821"/>
              <a:gd name="connsiteY180" fmla="*/ 864864 h 2401132"/>
              <a:gd name="connsiteX181" fmla="*/ 1041476 w 2926821"/>
              <a:gd name="connsiteY181" fmla="*/ 915675 h 2401132"/>
              <a:gd name="connsiteX182" fmla="*/ 990574 w 2926821"/>
              <a:gd name="connsiteY182" fmla="*/ 938439 h 2401132"/>
              <a:gd name="connsiteX183" fmla="*/ 943782 w 2926821"/>
              <a:gd name="connsiteY183" fmla="*/ 917371 h 2401132"/>
              <a:gd name="connsiteX184" fmla="*/ 928838 w 2926821"/>
              <a:gd name="connsiteY184" fmla="*/ 837665 h 2401132"/>
              <a:gd name="connsiteX185" fmla="*/ 996317 w 2926821"/>
              <a:gd name="connsiteY185" fmla="*/ 731868 h 2401132"/>
              <a:gd name="connsiteX186" fmla="*/ 988812 w 2926821"/>
              <a:gd name="connsiteY186" fmla="*/ 723845 h 2401132"/>
              <a:gd name="connsiteX187" fmla="*/ 953963 w 2926821"/>
              <a:gd name="connsiteY187" fmla="*/ 703560 h 2401132"/>
              <a:gd name="connsiteX188" fmla="*/ 918266 w 2926821"/>
              <a:gd name="connsiteY188" fmla="*/ 717127 h 2401132"/>
              <a:gd name="connsiteX189" fmla="*/ 892097 w 2926821"/>
              <a:gd name="connsiteY189" fmla="*/ 761742 h 2401132"/>
              <a:gd name="connsiteX190" fmla="*/ 895295 w 2926821"/>
              <a:gd name="connsiteY190" fmla="*/ 817771 h 2401132"/>
              <a:gd name="connsiteX191" fmla="*/ 855747 w 2926821"/>
              <a:gd name="connsiteY191" fmla="*/ 820902 h 2401132"/>
              <a:gd name="connsiteX192" fmla="*/ 861229 w 2926821"/>
              <a:gd name="connsiteY192" fmla="*/ 749023 h 2401132"/>
              <a:gd name="connsiteX193" fmla="*/ 898492 w 2926821"/>
              <a:gd name="connsiteY193" fmla="*/ 691885 h 2401132"/>
              <a:gd name="connsiteX194" fmla="*/ 960880 w 2926821"/>
              <a:gd name="connsiteY194" fmla="*/ 664359 h 2401132"/>
              <a:gd name="connsiteX195" fmla="*/ 1308974 w 2926821"/>
              <a:gd name="connsiteY195" fmla="*/ 611004 h 2401132"/>
              <a:gd name="connsiteX196" fmla="*/ 1346433 w 2926821"/>
              <a:gd name="connsiteY196" fmla="*/ 657119 h 2401132"/>
              <a:gd name="connsiteX197" fmla="*/ 1344605 w 2926821"/>
              <a:gd name="connsiteY197" fmla="*/ 658489 h 2401132"/>
              <a:gd name="connsiteX198" fmla="*/ 1195161 w 2926821"/>
              <a:gd name="connsiteY198" fmla="*/ 460071 h 2401132"/>
              <a:gd name="connsiteX199" fmla="*/ 1344214 w 2926821"/>
              <a:gd name="connsiteY199" fmla="*/ 658815 h 2401132"/>
              <a:gd name="connsiteX200" fmla="*/ 1311323 w 2926821"/>
              <a:gd name="connsiteY200" fmla="*/ 683470 h 2401132"/>
              <a:gd name="connsiteX201" fmla="*/ 1269687 w 2926821"/>
              <a:gd name="connsiteY201" fmla="*/ 627963 h 2401132"/>
              <a:gd name="connsiteX202" fmla="*/ 1270797 w 2926821"/>
              <a:gd name="connsiteY202" fmla="*/ 695341 h 2401132"/>
              <a:gd name="connsiteX203" fmla="*/ 1238428 w 2926821"/>
              <a:gd name="connsiteY203" fmla="*/ 746152 h 2401132"/>
              <a:gd name="connsiteX204" fmla="*/ 1179042 w 2926821"/>
              <a:gd name="connsiteY204" fmla="*/ 762133 h 2401132"/>
              <a:gd name="connsiteX205" fmla="*/ 1127161 w 2926821"/>
              <a:gd name="connsiteY205" fmla="*/ 725671 h 2401132"/>
              <a:gd name="connsiteX206" fmla="*/ 1024116 w 2926821"/>
              <a:gd name="connsiteY206" fmla="*/ 588305 h 2401132"/>
              <a:gd name="connsiteX207" fmla="*/ 1057007 w 2926821"/>
              <a:gd name="connsiteY207" fmla="*/ 563650 h 2401132"/>
              <a:gd name="connsiteX208" fmla="*/ 1156723 w 2926821"/>
              <a:gd name="connsiteY208" fmla="*/ 696646 h 2401132"/>
              <a:gd name="connsiteX209" fmla="*/ 1227008 w 2926821"/>
              <a:gd name="connsiteY209" fmla="*/ 711909 h 2401132"/>
              <a:gd name="connsiteX210" fmla="*/ 1227008 w 2926821"/>
              <a:gd name="connsiteY210" fmla="*/ 711778 h 2401132"/>
              <a:gd name="connsiteX211" fmla="*/ 1250240 w 2926821"/>
              <a:gd name="connsiteY211" fmla="*/ 677274 h 2401132"/>
              <a:gd name="connsiteX212" fmla="*/ 1253438 w 2926821"/>
              <a:gd name="connsiteY212" fmla="*/ 627506 h 2401132"/>
              <a:gd name="connsiteX213" fmla="*/ 1231315 w 2926821"/>
              <a:gd name="connsiteY213" fmla="*/ 576760 h 2401132"/>
              <a:gd name="connsiteX214" fmla="*/ 1162271 w 2926821"/>
              <a:gd name="connsiteY214" fmla="*/ 484726 h 2401132"/>
              <a:gd name="connsiteX215" fmla="*/ 1432184 w 2926821"/>
              <a:gd name="connsiteY215" fmla="*/ 314421 h 2401132"/>
              <a:gd name="connsiteX216" fmla="*/ 1401904 w 2926821"/>
              <a:gd name="connsiteY216" fmla="*/ 445982 h 2401132"/>
              <a:gd name="connsiteX217" fmla="*/ 1568576 w 2926821"/>
              <a:gd name="connsiteY217" fmla="*/ 522296 h 2401132"/>
              <a:gd name="connsiteX218" fmla="*/ 1526288 w 2926821"/>
              <a:gd name="connsiteY218" fmla="*/ 547669 h 2401132"/>
              <a:gd name="connsiteX219" fmla="*/ 1391854 w 2926821"/>
              <a:gd name="connsiteY219" fmla="*/ 486031 h 2401132"/>
              <a:gd name="connsiteX220" fmla="*/ 1377431 w 2926821"/>
              <a:gd name="connsiteY220" fmla="*/ 541016 h 2401132"/>
              <a:gd name="connsiteX221" fmla="*/ 1419719 w 2926821"/>
              <a:gd name="connsiteY221" fmla="*/ 611526 h 2401132"/>
              <a:gd name="connsiteX222" fmla="*/ 1384479 w 2926821"/>
              <a:gd name="connsiteY222" fmla="*/ 632659 h 2401132"/>
              <a:gd name="connsiteX223" fmla="*/ 1216567 w 2926821"/>
              <a:gd name="connsiteY223" fmla="*/ 352643 h 2401132"/>
              <a:gd name="connsiteX224" fmla="*/ 1251807 w 2926821"/>
              <a:gd name="connsiteY224" fmla="*/ 331510 h 2401132"/>
              <a:gd name="connsiteX225" fmla="*/ 1354917 w 2926821"/>
              <a:gd name="connsiteY225" fmla="*/ 503446 h 2401132"/>
              <a:gd name="connsiteX226" fmla="*/ 1384479 w 2926821"/>
              <a:gd name="connsiteY226" fmla="*/ 384017 h 2401132"/>
              <a:gd name="connsiteX227" fmla="*/ 1391071 w 2926821"/>
              <a:gd name="connsiteY227" fmla="*/ 339076 h 2401132"/>
              <a:gd name="connsiteX228" fmla="*/ 2012797 w 2926821"/>
              <a:gd name="connsiteY228" fmla="*/ 283569 h 2401132"/>
              <a:gd name="connsiteX229" fmla="*/ 2029700 w 2926821"/>
              <a:gd name="connsiteY229" fmla="*/ 340511 h 2401132"/>
              <a:gd name="connsiteX230" fmla="*/ 2027481 w 2926821"/>
              <a:gd name="connsiteY230" fmla="*/ 341098 h 2401132"/>
              <a:gd name="connsiteX231" fmla="*/ 1598735 w 2926821"/>
              <a:gd name="connsiteY231" fmla="*/ 270426 h 2401132"/>
              <a:gd name="connsiteX232" fmla="*/ 1568446 w 2926821"/>
              <a:gd name="connsiteY232" fmla="*/ 277047 h 2401132"/>
              <a:gd name="connsiteX233" fmla="*/ 1532096 w 2926821"/>
              <a:gd name="connsiteY233" fmla="*/ 325053 h 2401132"/>
              <a:gd name="connsiteX234" fmla="*/ 1544626 w 2926821"/>
              <a:gd name="connsiteY234" fmla="*/ 397389 h 2401132"/>
              <a:gd name="connsiteX235" fmla="*/ 1592592 w 2926821"/>
              <a:gd name="connsiteY235" fmla="*/ 453222 h 2401132"/>
              <a:gd name="connsiteX236" fmla="*/ 1592526 w 2926821"/>
              <a:gd name="connsiteY236" fmla="*/ 453288 h 2401132"/>
              <a:gd name="connsiteX237" fmla="*/ 1652891 w 2926821"/>
              <a:gd name="connsiteY237" fmla="*/ 455310 h 2401132"/>
              <a:gd name="connsiteX238" fmla="*/ 1688980 w 2926821"/>
              <a:gd name="connsiteY238" fmla="*/ 407173 h 2401132"/>
              <a:gd name="connsiteX239" fmla="*/ 1676124 w 2926821"/>
              <a:gd name="connsiteY239" fmla="*/ 334707 h 2401132"/>
              <a:gd name="connsiteX240" fmla="*/ 1628484 w 2926821"/>
              <a:gd name="connsiteY240" fmla="*/ 279460 h 2401132"/>
              <a:gd name="connsiteX241" fmla="*/ 1598735 w 2926821"/>
              <a:gd name="connsiteY241" fmla="*/ 270426 h 2401132"/>
              <a:gd name="connsiteX242" fmla="*/ 1618369 w 2926821"/>
              <a:gd name="connsiteY242" fmla="*/ 237455 h 2401132"/>
              <a:gd name="connsiteX243" fmla="*/ 1675341 w 2926821"/>
              <a:gd name="connsiteY243" fmla="*/ 262762 h 2401132"/>
              <a:gd name="connsiteX244" fmla="*/ 1716128 w 2926821"/>
              <a:gd name="connsiteY244" fmla="*/ 315726 h 2401132"/>
              <a:gd name="connsiteX245" fmla="*/ 1731790 w 2926821"/>
              <a:gd name="connsiteY245" fmla="*/ 381343 h 2401132"/>
              <a:gd name="connsiteX246" fmla="*/ 1715606 w 2926821"/>
              <a:gd name="connsiteY246" fmla="*/ 441547 h 2401132"/>
              <a:gd name="connsiteX247" fmla="*/ 1666596 w 2926821"/>
              <a:gd name="connsiteY247" fmla="*/ 484205 h 2401132"/>
              <a:gd name="connsiteX248" fmla="*/ 1602511 w 2926821"/>
              <a:gd name="connsiteY248" fmla="*/ 495097 h 2401132"/>
              <a:gd name="connsiteX249" fmla="*/ 1602446 w 2926821"/>
              <a:gd name="connsiteY249" fmla="*/ 495032 h 2401132"/>
              <a:gd name="connsiteX250" fmla="*/ 1545866 w 2926821"/>
              <a:gd name="connsiteY250" fmla="*/ 469529 h 2401132"/>
              <a:gd name="connsiteX251" fmla="*/ 1505144 w 2926821"/>
              <a:gd name="connsiteY251" fmla="*/ 415587 h 2401132"/>
              <a:gd name="connsiteX252" fmla="*/ 1489351 w 2926821"/>
              <a:gd name="connsiteY252" fmla="*/ 350296 h 2401132"/>
              <a:gd name="connsiteX253" fmla="*/ 1505535 w 2926821"/>
              <a:gd name="connsiteY253" fmla="*/ 290614 h 2401132"/>
              <a:gd name="connsiteX254" fmla="*/ 1554676 w 2926821"/>
              <a:gd name="connsiteY254" fmla="*/ 248152 h 2401132"/>
              <a:gd name="connsiteX255" fmla="*/ 1618369 w 2926821"/>
              <a:gd name="connsiteY255" fmla="*/ 237455 h 2401132"/>
              <a:gd name="connsiteX256" fmla="*/ 2686470 w 2926821"/>
              <a:gd name="connsiteY256" fmla="*/ 191862 h 2401132"/>
              <a:gd name="connsiteX257" fmla="*/ 2690908 w 2926821"/>
              <a:gd name="connsiteY257" fmla="*/ 251087 h 2401132"/>
              <a:gd name="connsiteX258" fmla="*/ 2688623 w 2926821"/>
              <a:gd name="connsiteY258" fmla="*/ 251087 h 2401132"/>
              <a:gd name="connsiteX259" fmla="*/ 2686470 w 2926821"/>
              <a:gd name="connsiteY259" fmla="*/ 191862 h 2401132"/>
              <a:gd name="connsiteX260" fmla="*/ 2364611 w 2926821"/>
              <a:gd name="connsiteY260" fmla="*/ 140725 h 2401132"/>
              <a:gd name="connsiteX261" fmla="*/ 2278991 w 2926821"/>
              <a:gd name="connsiteY261" fmla="*/ 174186 h 2401132"/>
              <a:gd name="connsiteX262" fmla="*/ 2253735 w 2926821"/>
              <a:gd name="connsiteY262" fmla="*/ 223496 h 2401132"/>
              <a:gd name="connsiteX263" fmla="*/ 2268353 w 2926821"/>
              <a:gd name="connsiteY263" fmla="*/ 248348 h 2401132"/>
              <a:gd name="connsiteX264" fmla="*/ 2268419 w 2926821"/>
              <a:gd name="connsiteY264" fmla="*/ 248413 h 2401132"/>
              <a:gd name="connsiteX265" fmla="*/ 2298307 w 2926821"/>
              <a:gd name="connsiteY265" fmla="*/ 254022 h 2401132"/>
              <a:gd name="connsiteX266" fmla="*/ 2335440 w 2926821"/>
              <a:gd name="connsiteY266" fmla="*/ 237846 h 2401132"/>
              <a:gd name="connsiteX267" fmla="*/ 2361609 w 2926821"/>
              <a:gd name="connsiteY267" fmla="*/ 203211 h 2401132"/>
              <a:gd name="connsiteX268" fmla="*/ 2366830 w 2926821"/>
              <a:gd name="connsiteY268" fmla="*/ 156118 h 2401132"/>
              <a:gd name="connsiteX269" fmla="*/ 1809775 w 2926821"/>
              <a:gd name="connsiteY269" fmla="*/ 51430 h 2401132"/>
              <a:gd name="connsiteX270" fmla="*/ 1841882 w 2926821"/>
              <a:gd name="connsiteY270" fmla="*/ 52865 h 2401132"/>
              <a:gd name="connsiteX271" fmla="*/ 1820804 w 2926821"/>
              <a:gd name="connsiteY271" fmla="*/ 472203 h 2401132"/>
              <a:gd name="connsiteX272" fmla="*/ 1787391 w 2926821"/>
              <a:gd name="connsiteY272" fmla="*/ 471290 h 2401132"/>
              <a:gd name="connsiteX273" fmla="*/ 1787456 w 2926821"/>
              <a:gd name="connsiteY273" fmla="*/ 471225 h 2401132"/>
              <a:gd name="connsiteX274" fmla="*/ 2055632 w 2926821"/>
              <a:gd name="connsiteY274" fmla="*/ 37324 h 2401132"/>
              <a:gd name="connsiteX275" fmla="*/ 2027677 w 2926821"/>
              <a:gd name="connsiteY275" fmla="*/ 40472 h 2401132"/>
              <a:gd name="connsiteX276" fmla="*/ 1955108 w 2926821"/>
              <a:gd name="connsiteY276" fmla="*/ 58931 h 2401132"/>
              <a:gd name="connsiteX277" fmla="*/ 1983170 w 2926821"/>
              <a:gd name="connsiteY277" fmla="*/ 169097 h 2401132"/>
              <a:gd name="connsiteX278" fmla="*/ 2054890 w 2926821"/>
              <a:gd name="connsiteY278" fmla="*/ 150834 h 2401132"/>
              <a:gd name="connsiteX279" fmla="*/ 2100245 w 2926821"/>
              <a:gd name="connsiteY279" fmla="*/ 122591 h 2401132"/>
              <a:gd name="connsiteX280" fmla="*/ 2109186 w 2926821"/>
              <a:gd name="connsiteY280" fmla="*/ 77194 h 2401132"/>
              <a:gd name="connsiteX281" fmla="*/ 2080210 w 2926821"/>
              <a:gd name="connsiteY281" fmla="*/ 43081 h 2401132"/>
              <a:gd name="connsiteX282" fmla="*/ 2055632 w 2926821"/>
              <a:gd name="connsiteY282" fmla="*/ 37324 h 2401132"/>
              <a:gd name="connsiteX283" fmla="*/ 2303071 w 2926821"/>
              <a:gd name="connsiteY283" fmla="*/ 24100 h 2401132"/>
              <a:gd name="connsiteX284" fmla="*/ 2370028 w 2926821"/>
              <a:gd name="connsiteY284" fmla="*/ 37146 h 2401132"/>
              <a:gd name="connsiteX285" fmla="*/ 2399459 w 2926821"/>
              <a:gd name="connsiteY285" fmla="*/ 94284 h 2401132"/>
              <a:gd name="connsiteX286" fmla="*/ 2418319 w 2926821"/>
              <a:gd name="connsiteY286" fmla="*/ 225779 h 2401132"/>
              <a:gd name="connsiteX287" fmla="*/ 2422888 w 2926821"/>
              <a:gd name="connsiteY287" fmla="*/ 236672 h 2401132"/>
              <a:gd name="connsiteX288" fmla="*/ 2432677 w 2926821"/>
              <a:gd name="connsiteY288" fmla="*/ 238955 h 2401132"/>
              <a:gd name="connsiteX289" fmla="*/ 2449579 w 2926821"/>
              <a:gd name="connsiteY289" fmla="*/ 231454 h 2401132"/>
              <a:gd name="connsiteX290" fmla="*/ 2447817 w 2926821"/>
              <a:gd name="connsiteY290" fmla="*/ 260741 h 2401132"/>
              <a:gd name="connsiteX291" fmla="*/ 2423410 w 2926821"/>
              <a:gd name="connsiteY291" fmla="*/ 270720 h 2401132"/>
              <a:gd name="connsiteX292" fmla="*/ 2392869 w 2926821"/>
              <a:gd name="connsiteY292" fmla="*/ 263545 h 2401132"/>
              <a:gd name="connsiteX293" fmla="*/ 2377924 w 2926821"/>
              <a:gd name="connsiteY293" fmla="*/ 233411 h 2401132"/>
              <a:gd name="connsiteX294" fmla="*/ 2374987 w 2926821"/>
              <a:gd name="connsiteY294" fmla="*/ 213060 h 2401132"/>
              <a:gd name="connsiteX295" fmla="*/ 2345359 w 2926821"/>
              <a:gd name="connsiteY295" fmla="*/ 264132 h 2401132"/>
              <a:gd name="connsiteX296" fmla="*/ 2292695 w 2926821"/>
              <a:gd name="connsiteY296" fmla="*/ 289440 h 2401132"/>
              <a:gd name="connsiteX297" fmla="*/ 2237942 w 2926821"/>
              <a:gd name="connsiteY297" fmla="*/ 279069 h 2401132"/>
              <a:gd name="connsiteX298" fmla="*/ 2211578 w 2926821"/>
              <a:gd name="connsiteY298" fmla="*/ 235107 h 2401132"/>
              <a:gd name="connsiteX299" fmla="*/ 2244795 w 2926821"/>
              <a:gd name="connsiteY299" fmla="*/ 161140 h 2401132"/>
              <a:gd name="connsiteX300" fmla="*/ 2360630 w 2926821"/>
              <a:gd name="connsiteY300" fmla="*/ 112743 h 2401132"/>
              <a:gd name="connsiteX301" fmla="*/ 2359064 w 2926821"/>
              <a:gd name="connsiteY301" fmla="*/ 101915 h 2401132"/>
              <a:gd name="connsiteX302" fmla="*/ 2342031 w 2926821"/>
              <a:gd name="connsiteY302" fmla="*/ 65389 h 2401132"/>
              <a:gd name="connsiteX303" fmla="*/ 2304964 w 2926821"/>
              <a:gd name="connsiteY303" fmla="*/ 56192 h 2401132"/>
              <a:gd name="connsiteX304" fmla="*/ 2257977 w 2926821"/>
              <a:gd name="connsiteY304" fmla="*/ 77912 h 2401132"/>
              <a:gd name="connsiteX305" fmla="*/ 2228610 w 2926821"/>
              <a:gd name="connsiteY305" fmla="*/ 125723 h 2401132"/>
              <a:gd name="connsiteX306" fmla="*/ 2194349 w 2926821"/>
              <a:gd name="connsiteY306" fmla="*/ 105698 h 2401132"/>
              <a:gd name="connsiteX307" fmla="*/ 2239835 w 2926821"/>
              <a:gd name="connsiteY307" fmla="*/ 49800 h 2401132"/>
              <a:gd name="connsiteX308" fmla="*/ 2303071 w 2926821"/>
              <a:gd name="connsiteY308" fmla="*/ 24100 h 2401132"/>
              <a:gd name="connsiteX309" fmla="*/ 2828867 w 2926821"/>
              <a:gd name="connsiteY309" fmla="*/ 3358 h 2401132"/>
              <a:gd name="connsiteX310" fmla="*/ 2884011 w 2926821"/>
              <a:gd name="connsiteY310" fmla="*/ 18491 h 2401132"/>
              <a:gd name="connsiteX311" fmla="*/ 2926821 w 2926821"/>
              <a:gd name="connsiteY311" fmla="*/ 62127 h 2401132"/>
              <a:gd name="connsiteX312" fmla="*/ 2894257 w 2926821"/>
              <a:gd name="connsiteY312" fmla="*/ 85217 h 2401132"/>
              <a:gd name="connsiteX313" fmla="*/ 2867044 w 2926821"/>
              <a:gd name="connsiteY313" fmla="*/ 48299 h 2401132"/>
              <a:gd name="connsiteX314" fmla="*/ 2826974 w 2926821"/>
              <a:gd name="connsiteY314" fmla="*/ 34341 h 2401132"/>
              <a:gd name="connsiteX315" fmla="*/ 2794279 w 2926821"/>
              <a:gd name="connsiteY315" fmla="*/ 41189 h 2401132"/>
              <a:gd name="connsiteX316" fmla="*/ 2780249 w 2926821"/>
              <a:gd name="connsiteY316" fmla="*/ 63888 h 2401132"/>
              <a:gd name="connsiteX317" fmla="*/ 2786840 w 2926821"/>
              <a:gd name="connsiteY317" fmla="*/ 83260 h 2401132"/>
              <a:gd name="connsiteX318" fmla="*/ 2805635 w 2926821"/>
              <a:gd name="connsiteY318" fmla="*/ 96827 h 2401132"/>
              <a:gd name="connsiteX319" fmla="*/ 2837742 w 2926821"/>
              <a:gd name="connsiteY319" fmla="*/ 110525 h 2401132"/>
              <a:gd name="connsiteX320" fmla="*/ 2882967 w 2926821"/>
              <a:gd name="connsiteY320" fmla="*/ 129832 h 2401132"/>
              <a:gd name="connsiteX321" fmla="*/ 2912269 w 2926821"/>
              <a:gd name="connsiteY321" fmla="*/ 155465 h 2401132"/>
              <a:gd name="connsiteX322" fmla="*/ 2922449 w 2926821"/>
              <a:gd name="connsiteY322" fmla="*/ 196819 h 2401132"/>
              <a:gd name="connsiteX323" fmla="*/ 2907896 w 2926821"/>
              <a:gd name="connsiteY323" fmla="*/ 235498 h 2401132"/>
              <a:gd name="connsiteX324" fmla="*/ 2873896 w 2926821"/>
              <a:gd name="connsiteY324" fmla="*/ 258979 h 2401132"/>
              <a:gd name="connsiteX325" fmla="*/ 2827954 w 2926821"/>
              <a:gd name="connsiteY325" fmla="*/ 264980 h 2401132"/>
              <a:gd name="connsiteX326" fmla="*/ 2763412 w 2926821"/>
              <a:gd name="connsiteY326" fmla="*/ 243521 h 2401132"/>
              <a:gd name="connsiteX327" fmla="*/ 2763347 w 2926821"/>
              <a:gd name="connsiteY327" fmla="*/ 243651 h 2401132"/>
              <a:gd name="connsiteX328" fmla="*/ 2718448 w 2926821"/>
              <a:gd name="connsiteY328" fmla="*/ 193688 h 2401132"/>
              <a:gd name="connsiteX329" fmla="*/ 2750099 w 2926821"/>
              <a:gd name="connsiteY329" fmla="*/ 170533 h 2401132"/>
              <a:gd name="connsiteX330" fmla="*/ 2781358 w 2926821"/>
              <a:gd name="connsiteY330" fmla="*/ 215278 h 2401132"/>
              <a:gd name="connsiteX331" fmla="*/ 2830303 w 2926821"/>
              <a:gd name="connsiteY331" fmla="*/ 234128 h 2401132"/>
              <a:gd name="connsiteX332" fmla="*/ 2866326 w 2926821"/>
              <a:gd name="connsiteY332" fmla="*/ 225649 h 2401132"/>
              <a:gd name="connsiteX333" fmla="*/ 2882053 w 2926821"/>
              <a:gd name="connsiteY333" fmla="*/ 197601 h 2401132"/>
              <a:gd name="connsiteX334" fmla="*/ 2875005 w 2926821"/>
              <a:gd name="connsiteY334" fmla="*/ 175164 h 2401132"/>
              <a:gd name="connsiteX335" fmla="*/ 2854710 w 2926821"/>
              <a:gd name="connsiteY335" fmla="*/ 159705 h 2401132"/>
              <a:gd name="connsiteX336" fmla="*/ 2820383 w 2926821"/>
              <a:gd name="connsiteY336" fmla="*/ 145160 h 2401132"/>
              <a:gd name="connsiteX337" fmla="*/ 2777377 w 2926821"/>
              <a:gd name="connsiteY337" fmla="*/ 126440 h 2401132"/>
              <a:gd name="connsiteX338" fmla="*/ 2749838 w 2926821"/>
              <a:gd name="connsiteY338" fmla="*/ 102502 h 2401132"/>
              <a:gd name="connsiteX339" fmla="*/ 2740310 w 2926821"/>
              <a:gd name="connsiteY339" fmla="*/ 65062 h 2401132"/>
              <a:gd name="connsiteX340" fmla="*/ 2753166 w 2926821"/>
              <a:gd name="connsiteY340" fmla="*/ 31340 h 2401132"/>
              <a:gd name="connsiteX341" fmla="*/ 2784752 w 2926821"/>
              <a:gd name="connsiteY341" fmla="*/ 9294 h 2401132"/>
              <a:gd name="connsiteX342" fmla="*/ 2828867 w 2926821"/>
              <a:gd name="connsiteY342" fmla="*/ 3358 h 2401132"/>
              <a:gd name="connsiteX343" fmla="*/ 2679226 w 2926821"/>
              <a:gd name="connsiteY343" fmla="*/ 2837 h 2401132"/>
              <a:gd name="connsiteX344" fmla="*/ 2688167 w 2926821"/>
              <a:gd name="connsiteY344" fmla="*/ 251087 h 2401132"/>
              <a:gd name="connsiteX345" fmla="*/ 2647119 w 2926821"/>
              <a:gd name="connsiteY345" fmla="*/ 252587 h 2401132"/>
              <a:gd name="connsiteX346" fmla="*/ 2644639 w 2926821"/>
              <a:gd name="connsiteY346" fmla="*/ 183252 h 2401132"/>
              <a:gd name="connsiteX347" fmla="*/ 2607114 w 2926821"/>
              <a:gd name="connsiteY347" fmla="*/ 239216 h 2401132"/>
              <a:gd name="connsiteX348" fmla="*/ 2551514 w 2926821"/>
              <a:gd name="connsiteY348" fmla="*/ 262436 h 2401132"/>
              <a:gd name="connsiteX349" fmla="*/ 2493629 w 2926821"/>
              <a:gd name="connsiteY349" fmla="*/ 241695 h 2401132"/>
              <a:gd name="connsiteX350" fmla="*/ 2471832 w 2926821"/>
              <a:gd name="connsiteY350" fmla="*/ 182143 h 2401132"/>
              <a:gd name="connsiteX351" fmla="*/ 2465632 w 2926821"/>
              <a:gd name="connsiteY351" fmla="*/ 10599 h 2401132"/>
              <a:gd name="connsiteX352" fmla="*/ 2506745 w 2926821"/>
              <a:gd name="connsiteY352" fmla="*/ 9099 h 2401132"/>
              <a:gd name="connsiteX353" fmla="*/ 2512750 w 2926821"/>
              <a:gd name="connsiteY353" fmla="*/ 175164 h 2401132"/>
              <a:gd name="connsiteX354" fmla="*/ 2561759 w 2926821"/>
              <a:gd name="connsiteY354" fmla="*/ 227801 h 2401132"/>
              <a:gd name="connsiteX355" fmla="*/ 2561629 w 2926821"/>
              <a:gd name="connsiteY355" fmla="*/ 227867 h 2401132"/>
              <a:gd name="connsiteX356" fmla="*/ 2600393 w 2926821"/>
              <a:gd name="connsiteY356" fmla="*/ 212734 h 2401132"/>
              <a:gd name="connsiteX357" fmla="*/ 2631456 w 2926821"/>
              <a:gd name="connsiteY357" fmla="*/ 173664 h 2401132"/>
              <a:gd name="connsiteX358" fmla="*/ 2642289 w 2926821"/>
              <a:gd name="connsiteY358" fmla="*/ 119331 h 2401132"/>
              <a:gd name="connsiteX359" fmla="*/ 2638178 w 2926821"/>
              <a:gd name="connsiteY359" fmla="*/ 4337 h 2401132"/>
              <a:gd name="connsiteX360" fmla="*/ 2083604 w 2926821"/>
              <a:gd name="connsiteY360" fmla="*/ 1923 h 2401132"/>
              <a:gd name="connsiteX361" fmla="*/ 2130069 w 2926821"/>
              <a:gd name="connsiteY361" fmla="*/ 23317 h 2401132"/>
              <a:gd name="connsiteX362" fmla="*/ 2155650 w 2926821"/>
              <a:gd name="connsiteY362" fmla="*/ 65323 h 2401132"/>
              <a:gd name="connsiteX363" fmla="*/ 2153301 w 2926821"/>
              <a:gd name="connsiteY363" fmla="*/ 115416 h 2401132"/>
              <a:gd name="connsiteX364" fmla="*/ 2122238 w 2926821"/>
              <a:gd name="connsiteY364" fmla="*/ 157226 h 2401132"/>
              <a:gd name="connsiteX365" fmla="*/ 2069182 w 2926821"/>
              <a:gd name="connsiteY365" fmla="*/ 182991 h 2401132"/>
              <a:gd name="connsiteX366" fmla="*/ 1991719 w 2926821"/>
              <a:gd name="connsiteY366" fmla="*/ 202689 h 2401132"/>
              <a:gd name="connsiteX367" fmla="*/ 2027024 w 2926821"/>
              <a:gd name="connsiteY367" fmla="*/ 341164 h 2401132"/>
              <a:gd name="connsiteX368" fmla="*/ 1983627 w 2926821"/>
              <a:gd name="connsiteY368" fmla="*/ 352187 h 2401132"/>
              <a:gd name="connsiteX369" fmla="*/ 1902966 w 2926821"/>
              <a:gd name="connsiteY369" fmla="*/ 35841 h 2401132"/>
              <a:gd name="connsiteX370" fmla="*/ 1903031 w 2926821"/>
              <a:gd name="connsiteY370" fmla="*/ 35906 h 2401132"/>
              <a:gd name="connsiteX371" fmla="*/ 2024740 w 2926821"/>
              <a:gd name="connsiteY371" fmla="*/ 4924 h 2401132"/>
              <a:gd name="connsiteX372" fmla="*/ 2083604 w 2926821"/>
              <a:gd name="connsiteY372" fmla="*/ 1923 h 240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2926821" h="2401132">
                <a:moveTo>
                  <a:pt x="270892" y="2348625"/>
                </a:moveTo>
                <a:cubicBezTo>
                  <a:pt x="293537" y="2351560"/>
                  <a:pt x="313245" y="2353386"/>
                  <a:pt x="330082" y="2354038"/>
                </a:cubicBezTo>
                <a:lnTo>
                  <a:pt x="329756" y="2356321"/>
                </a:lnTo>
                <a:close/>
                <a:moveTo>
                  <a:pt x="114726" y="2182690"/>
                </a:moveTo>
                <a:cubicBezTo>
                  <a:pt x="98411" y="2180537"/>
                  <a:pt x="84250" y="2185299"/>
                  <a:pt x="72307" y="2196974"/>
                </a:cubicBezTo>
                <a:cubicBezTo>
                  <a:pt x="60365" y="2208584"/>
                  <a:pt x="53056" y="2224565"/>
                  <a:pt x="50380" y="2244785"/>
                </a:cubicBezTo>
                <a:lnTo>
                  <a:pt x="40657" y="2319012"/>
                </a:lnTo>
                <a:lnTo>
                  <a:pt x="153425" y="2333753"/>
                </a:lnTo>
                <a:lnTo>
                  <a:pt x="163018" y="2260439"/>
                </a:lnTo>
                <a:lnTo>
                  <a:pt x="163083" y="2260374"/>
                </a:lnTo>
                <a:cubicBezTo>
                  <a:pt x="165759" y="2239828"/>
                  <a:pt x="162626" y="2222347"/>
                  <a:pt x="153621" y="2207802"/>
                </a:cubicBezTo>
                <a:cubicBezTo>
                  <a:pt x="144615" y="2193256"/>
                  <a:pt x="131694" y="2184907"/>
                  <a:pt x="114726" y="2182690"/>
                </a:cubicBezTo>
                <a:close/>
                <a:moveTo>
                  <a:pt x="120860" y="2135140"/>
                </a:moveTo>
                <a:cubicBezTo>
                  <a:pt x="138676" y="2137488"/>
                  <a:pt x="153882" y="2144402"/>
                  <a:pt x="166542" y="2155816"/>
                </a:cubicBezTo>
                <a:cubicBezTo>
                  <a:pt x="179202" y="2167296"/>
                  <a:pt x="188273" y="2182037"/>
                  <a:pt x="193951" y="2200170"/>
                </a:cubicBezTo>
                <a:cubicBezTo>
                  <a:pt x="199563" y="2218238"/>
                  <a:pt x="200999" y="2237871"/>
                  <a:pt x="198258" y="2259004"/>
                </a:cubicBezTo>
                <a:lnTo>
                  <a:pt x="187882" y="2338254"/>
                </a:lnTo>
                <a:lnTo>
                  <a:pt x="329691" y="2356778"/>
                </a:lnTo>
                <a:lnTo>
                  <a:pt x="323882" y="2401132"/>
                </a:lnTo>
                <a:lnTo>
                  <a:pt x="0" y="2358800"/>
                </a:lnTo>
                <a:lnTo>
                  <a:pt x="16250" y="2234283"/>
                </a:lnTo>
                <a:cubicBezTo>
                  <a:pt x="19056" y="2212824"/>
                  <a:pt x="25386" y="2194300"/>
                  <a:pt x="35305" y="2178515"/>
                </a:cubicBezTo>
                <a:cubicBezTo>
                  <a:pt x="45225" y="2162730"/>
                  <a:pt x="57559" y="2151055"/>
                  <a:pt x="72373" y="2143293"/>
                </a:cubicBezTo>
                <a:cubicBezTo>
                  <a:pt x="87187" y="2135531"/>
                  <a:pt x="103371" y="2132857"/>
                  <a:pt x="120860" y="2135140"/>
                </a:cubicBezTo>
                <a:close/>
                <a:moveTo>
                  <a:pt x="268478" y="1969206"/>
                </a:moveTo>
                <a:cubicBezTo>
                  <a:pt x="263322" y="2007428"/>
                  <a:pt x="263127" y="2038084"/>
                  <a:pt x="267891" y="2061109"/>
                </a:cubicBezTo>
                <a:cubicBezTo>
                  <a:pt x="272655" y="2084199"/>
                  <a:pt x="284793" y="2098092"/>
                  <a:pt x="304371" y="2102789"/>
                </a:cubicBezTo>
                <a:cubicBezTo>
                  <a:pt x="315334" y="2105463"/>
                  <a:pt x="324862" y="2103963"/>
                  <a:pt x="332954" y="2098419"/>
                </a:cubicBezTo>
                <a:lnTo>
                  <a:pt x="332824" y="2098353"/>
                </a:lnTo>
                <a:cubicBezTo>
                  <a:pt x="340916" y="2092809"/>
                  <a:pt x="346332" y="2084264"/>
                  <a:pt x="349139" y="2072719"/>
                </a:cubicBezTo>
                <a:cubicBezTo>
                  <a:pt x="352271" y="2059674"/>
                  <a:pt x="351879" y="2046238"/>
                  <a:pt x="347899" y="2032279"/>
                </a:cubicBezTo>
                <a:cubicBezTo>
                  <a:pt x="343918" y="2018321"/>
                  <a:pt x="336413" y="2005928"/>
                  <a:pt x="325384" y="1995166"/>
                </a:cubicBezTo>
                <a:cubicBezTo>
                  <a:pt x="314355" y="1984338"/>
                  <a:pt x="300390" y="1976902"/>
                  <a:pt x="283553" y="1972858"/>
                </a:cubicBezTo>
                <a:close/>
                <a:moveTo>
                  <a:pt x="203480" y="1916658"/>
                </a:moveTo>
                <a:cubicBezTo>
                  <a:pt x="214149" y="1915639"/>
                  <a:pt x="225700" y="1916633"/>
                  <a:pt x="238132" y="1919634"/>
                </a:cubicBezTo>
                <a:lnTo>
                  <a:pt x="367346" y="1950812"/>
                </a:lnTo>
                <a:cubicBezTo>
                  <a:pt x="372371" y="1952051"/>
                  <a:pt x="376286" y="1951986"/>
                  <a:pt x="379158" y="1950616"/>
                </a:cubicBezTo>
                <a:cubicBezTo>
                  <a:pt x="381964" y="1949247"/>
                  <a:pt x="383922" y="1946507"/>
                  <a:pt x="384901" y="1942398"/>
                </a:cubicBezTo>
                <a:cubicBezTo>
                  <a:pt x="385945" y="1937962"/>
                  <a:pt x="385749" y="1931831"/>
                  <a:pt x="384183" y="1923939"/>
                </a:cubicBezTo>
                <a:lnTo>
                  <a:pt x="410743" y="1936462"/>
                </a:lnTo>
                <a:cubicBezTo>
                  <a:pt x="412897" y="1945724"/>
                  <a:pt x="412962" y="1954530"/>
                  <a:pt x="410939" y="1962814"/>
                </a:cubicBezTo>
                <a:cubicBezTo>
                  <a:pt x="408003" y="1974946"/>
                  <a:pt x="401999" y="1983490"/>
                  <a:pt x="392993" y="1988513"/>
                </a:cubicBezTo>
                <a:lnTo>
                  <a:pt x="392993" y="1988382"/>
                </a:lnTo>
                <a:cubicBezTo>
                  <a:pt x="383987" y="1993405"/>
                  <a:pt x="372763" y="1994318"/>
                  <a:pt x="359450" y="1991057"/>
                </a:cubicBezTo>
                <a:lnTo>
                  <a:pt x="339480" y="1986230"/>
                </a:lnTo>
                <a:cubicBezTo>
                  <a:pt x="356187" y="1998753"/>
                  <a:pt x="368390" y="2014212"/>
                  <a:pt x="375960" y="2032605"/>
                </a:cubicBezTo>
                <a:cubicBezTo>
                  <a:pt x="383596" y="2051064"/>
                  <a:pt x="384901" y="2070436"/>
                  <a:pt x="380006" y="2090852"/>
                </a:cubicBezTo>
                <a:cubicBezTo>
                  <a:pt x="374851" y="2112181"/>
                  <a:pt x="364866" y="2127835"/>
                  <a:pt x="350052" y="2137880"/>
                </a:cubicBezTo>
                <a:cubicBezTo>
                  <a:pt x="335238" y="2147925"/>
                  <a:pt x="318401" y="2150664"/>
                  <a:pt x="299411" y="2146099"/>
                </a:cubicBezTo>
                <a:cubicBezTo>
                  <a:pt x="270371" y="2139119"/>
                  <a:pt x="251576" y="2119682"/>
                  <a:pt x="242961" y="2087852"/>
                </a:cubicBezTo>
                <a:cubicBezTo>
                  <a:pt x="234347" y="2056022"/>
                  <a:pt x="233695" y="2014212"/>
                  <a:pt x="240873" y="1962422"/>
                </a:cubicBezTo>
                <a:lnTo>
                  <a:pt x="230236" y="1959878"/>
                </a:lnTo>
                <a:cubicBezTo>
                  <a:pt x="214574" y="1956095"/>
                  <a:pt x="201130" y="1956813"/>
                  <a:pt x="189971" y="1962161"/>
                </a:cubicBezTo>
                <a:cubicBezTo>
                  <a:pt x="178812" y="1967510"/>
                  <a:pt x="171372" y="1977815"/>
                  <a:pt x="167652" y="1993209"/>
                </a:cubicBezTo>
                <a:cubicBezTo>
                  <a:pt x="163410" y="2010689"/>
                  <a:pt x="164389" y="2027909"/>
                  <a:pt x="170458" y="2044868"/>
                </a:cubicBezTo>
                <a:cubicBezTo>
                  <a:pt x="176527" y="2061827"/>
                  <a:pt x="187752" y="2076829"/>
                  <a:pt x="204002" y="2089874"/>
                </a:cubicBezTo>
                <a:lnTo>
                  <a:pt x="172742" y="2114268"/>
                </a:lnTo>
                <a:cubicBezTo>
                  <a:pt x="155188" y="2094962"/>
                  <a:pt x="143441" y="2074024"/>
                  <a:pt x="137698" y="2051325"/>
                </a:cubicBezTo>
                <a:cubicBezTo>
                  <a:pt x="131890" y="2028627"/>
                  <a:pt x="131759" y="2005928"/>
                  <a:pt x="137241" y="1983099"/>
                </a:cubicBezTo>
                <a:cubicBezTo>
                  <a:pt x="144028" y="1954986"/>
                  <a:pt x="156362" y="1935875"/>
                  <a:pt x="174113" y="1925765"/>
                </a:cubicBezTo>
                <a:cubicBezTo>
                  <a:pt x="183021" y="1920710"/>
                  <a:pt x="192810" y="1917677"/>
                  <a:pt x="203480" y="1916658"/>
                </a:cubicBezTo>
                <a:close/>
                <a:moveTo>
                  <a:pt x="435216" y="1689451"/>
                </a:moveTo>
                <a:cubicBezTo>
                  <a:pt x="456686" y="1697147"/>
                  <a:pt x="475611" y="1703148"/>
                  <a:pt x="491861" y="1707388"/>
                </a:cubicBezTo>
                <a:lnTo>
                  <a:pt x="491078" y="1709541"/>
                </a:lnTo>
                <a:close/>
                <a:moveTo>
                  <a:pt x="257123" y="1625986"/>
                </a:moveTo>
                <a:lnTo>
                  <a:pt x="491013" y="1709932"/>
                </a:lnTo>
                <a:lnTo>
                  <a:pt x="477112" y="1748611"/>
                </a:lnTo>
                <a:lnTo>
                  <a:pt x="411788" y="1725129"/>
                </a:lnTo>
                <a:cubicBezTo>
                  <a:pt x="429799" y="1740653"/>
                  <a:pt x="442525" y="1759177"/>
                  <a:pt x="449834" y="1780767"/>
                </a:cubicBezTo>
                <a:cubicBezTo>
                  <a:pt x="457143" y="1802292"/>
                  <a:pt x="457469" y="1822381"/>
                  <a:pt x="450748" y="1841036"/>
                </a:cubicBezTo>
                <a:cubicBezTo>
                  <a:pt x="442329" y="1864517"/>
                  <a:pt x="428690" y="1879846"/>
                  <a:pt x="409960" y="1887020"/>
                </a:cubicBezTo>
                <a:cubicBezTo>
                  <a:pt x="391166" y="1894195"/>
                  <a:pt x="370087" y="1893543"/>
                  <a:pt x="346594" y="1885129"/>
                </a:cubicBezTo>
                <a:lnTo>
                  <a:pt x="184946" y="1827143"/>
                </a:lnTo>
                <a:lnTo>
                  <a:pt x="198846" y="1788464"/>
                </a:lnTo>
                <a:lnTo>
                  <a:pt x="355338" y="1844624"/>
                </a:lnTo>
                <a:cubicBezTo>
                  <a:pt x="389469" y="1856886"/>
                  <a:pt x="411788" y="1848211"/>
                  <a:pt x="422425" y="1818729"/>
                </a:cubicBezTo>
                <a:lnTo>
                  <a:pt x="422295" y="1818729"/>
                </a:lnTo>
                <a:cubicBezTo>
                  <a:pt x="426732" y="1806401"/>
                  <a:pt x="426863" y="1792573"/>
                  <a:pt x="422686" y="1777115"/>
                </a:cubicBezTo>
                <a:cubicBezTo>
                  <a:pt x="418509" y="1761721"/>
                  <a:pt x="410287" y="1747306"/>
                  <a:pt x="397953" y="1733805"/>
                </a:cubicBezTo>
                <a:cubicBezTo>
                  <a:pt x="385619" y="1720368"/>
                  <a:pt x="370152" y="1710258"/>
                  <a:pt x="351553" y="1703540"/>
                </a:cubicBezTo>
                <a:lnTo>
                  <a:pt x="243223" y="1664665"/>
                </a:lnTo>
                <a:close/>
                <a:moveTo>
                  <a:pt x="404804" y="1418502"/>
                </a:moveTo>
                <a:lnTo>
                  <a:pt x="414071" y="1457312"/>
                </a:lnTo>
                <a:cubicBezTo>
                  <a:pt x="397039" y="1456268"/>
                  <a:pt x="382225" y="1460051"/>
                  <a:pt x="369629" y="1468726"/>
                </a:cubicBezTo>
                <a:cubicBezTo>
                  <a:pt x="357034" y="1477401"/>
                  <a:pt x="347768" y="1488033"/>
                  <a:pt x="341698" y="1500687"/>
                </a:cubicBezTo>
                <a:cubicBezTo>
                  <a:pt x="336021" y="1512493"/>
                  <a:pt x="334128" y="1523451"/>
                  <a:pt x="335825" y="1533561"/>
                </a:cubicBezTo>
                <a:cubicBezTo>
                  <a:pt x="337587" y="1543671"/>
                  <a:pt x="342873" y="1550846"/>
                  <a:pt x="351618" y="1555020"/>
                </a:cubicBezTo>
                <a:cubicBezTo>
                  <a:pt x="358470" y="1558282"/>
                  <a:pt x="365322" y="1558673"/>
                  <a:pt x="372044" y="1556194"/>
                </a:cubicBezTo>
                <a:cubicBezTo>
                  <a:pt x="378831" y="1553716"/>
                  <a:pt x="385357" y="1549541"/>
                  <a:pt x="391622" y="1543801"/>
                </a:cubicBezTo>
                <a:cubicBezTo>
                  <a:pt x="397887" y="1538061"/>
                  <a:pt x="406175" y="1529843"/>
                  <a:pt x="416290" y="1519146"/>
                </a:cubicBezTo>
                <a:cubicBezTo>
                  <a:pt x="429407" y="1504470"/>
                  <a:pt x="441023" y="1492925"/>
                  <a:pt x="451138" y="1484446"/>
                </a:cubicBezTo>
                <a:cubicBezTo>
                  <a:pt x="461254" y="1475966"/>
                  <a:pt x="472870" y="1470096"/>
                  <a:pt x="485857" y="1466900"/>
                </a:cubicBezTo>
                <a:cubicBezTo>
                  <a:pt x="498908" y="1463704"/>
                  <a:pt x="512939" y="1465660"/>
                  <a:pt x="528079" y="1472901"/>
                </a:cubicBezTo>
                <a:cubicBezTo>
                  <a:pt x="541849" y="1479488"/>
                  <a:pt x="551964" y="1488816"/>
                  <a:pt x="558490" y="1500817"/>
                </a:cubicBezTo>
                <a:cubicBezTo>
                  <a:pt x="565016" y="1512884"/>
                  <a:pt x="568084" y="1526321"/>
                  <a:pt x="567562" y="1541062"/>
                </a:cubicBezTo>
                <a:cubicBezTo>
                  <a:pt x="567105" y="1555868"/>
                  <a:pt x="563189" y="1570805"/>
                  <a:pt x="556010" y="1585872"/>
                </a:cubicBezTo>
                <a:cubicBezTo>
                  <a:pt x="545765" y="1607266"/>
                  <a:pt x="531081" y="1624551"/>
                  <a:pt x="511960" y="1637727"/>
                </a:cubicBezTo>
                <a:lnTo>
                  <a:pt x="512026" y="1637596"/>
                </a:lnTo>
                <a:cubicBezTo>
                  <a:pt x="492905" y="1650707"/>
                  <a:pt x="471891" y="1658404"/>
                  <a:pt x="448920" y="1660556"/>
                </a:cubicBezTo>
                <a:lnTo>
                  <a:pt x="439261" y="1622529"/>
                </a:lnTo>
                <a:cubicBezTo>
                  <a:pt x="458774" y="1623442"/>
                  <a:pt x="476525" y="1619333"/>
                  <a:pt x="492448" y="1610267"/>
                </a:cubicBezTo>
                <a:cubicBezTo>
                  <a:pt x="508436" y="1601200"/>
                  <a:pt x="520379" y="1588416"/>
                  <a:pt x="528210" y="1571979"/>
                </a:cubicBezTo>
                <a:cubicBezTo>
                  <a:pt x="534410" y="1559064"/>
                  <a:pt x="536237" y="1546867"/>
                  <a:pt x="533822" y="1535452"/>
                </a:cubicBezTo>
                <a:cubicBezTo>
                  <a:pt x="531342" y="1523973"/>
                  <a:pt x="524621" y="1515624"/>
                  <a:pt x="513657" y="1510406"/>
                </a:cubicBezTo>
                <a:cubicBezTo>
                  <a:pt x="505695" y="1506622"/>
                  <a:pt x="497864" y="1505970"/>
                  <a:pt x="490229" y="1508579"/>
                </a:cubicBezTo>
                <a:cubicBezTo>
                  <a:pt x="482594" y="1511188"/>
                  <a:pt x="475285" y="1515493"/>
                  <a:pt x="468302" y="1521625"/>
                </a:cubicBezTo>
                <a:cubicBezTo>
                  <a:pt x="461319" y="1527756"/>
                  <a:pt x="452574" y="1536561"/>
                  <a:pt x="442002" y="1548041"/>
                </a:cubicBezTo>
                <a:cubicBezTo>
                  <a:pt x="429277" y="1561869"/>
                  <a:pt x="418183" y="1572827"/>
                  <a:pt x="408589" y="1580915"/>
                </a:cubicBezTo>
                <a:cubicBezTo>
                  <a:pt x="398996" y="1589003"/>
                  <a:pt x="388163" y="1594547"/>
                  <a:pt x="376090" y="1597548"/>
                </a:cubicBezTo>
                <a:cubicBezTo>
                  <a:pt x="364017" y="1600548"/>
                  <a:pt x="351226" y="1598852"/>
                  <a:pt x="337783" y="1592395"/>
                </a:cubicBezTo>
                <a:cubicBezTo>
                  <a:pt x="326232" y="1586851"/>
                  <a:pt x="317422" y="1578697"/>
                  <a:pt x="311288" y="1567870"/>
                </a:cubicBezTo>
                <a:cubicBezTo>
                  <a:pt x="305153" y="1557042"/>
                  <a:pt x="302282" y="1544519"/>
                  <a:pt x="302673" y="1530365"/>
                </a:cubicBezTo>
                <a:cubicBezTo>
                  <a:pt x="303000" y="1516211"/>
                  <a:pt x="306719" y="1501861"/>
                  <a:pt x="313637" y="1487316"/>
                </a:cubicBezTo>
                <a:cubicBezTo>
                  <a:pt x="322316" y="1469183"/>
                  <a:pt x="333867" y="1454050"/>
                  <a:pt x="348290" y="1441853"/>
                </a:cubicBezTo>
                <a:cubicBezTo>
                  <a:pt x="362712" y="1429656"/>
                  <a:pt x="381572" y="1421894"/>
                  <a:pt x="404804" y="1418502"/>
                </a:cubicBezTo>
                <a:close/>
                <a:moveTo>
                  <a:pt x="754904" y="1314567"/>
                </a:moveTo>
                <a:lnTo>
                  <a:pt x="754921" y="1314597"/>
                </a:lnTo>
                <a:lnTo>
                  <a:pt x="754856" y="1314597"/>
                </a:lnTo>
                <a:close/>
                <a:moveTo>
                  <a:pt x="506088" y="1244284"/>
                </a:moveTo>
                <a:cubicBezTo>
                  <a:pt x="488467" y="1246958"/>
                  <a:pt x="474828" y="1256285"/>
                  <a:pt x="465235" y="1272200"/>
                </a:cubicBezTo>
                <a:cubicBezTo>
                  <a:pt x="455773" y="1287855"/>
                  <a:pt x="453554" y="1304422"/>
                  <a:pt x="458448" y="1321968"/>
                </a:cubicBezTo>
                <a:cubicBezTo>
                  <a:pt x="463343" y="1339514"/>
                  <a:pt x="474763" y="1355820"/>
                  <a:pt x="492709" y="1370887"/>
                </a:cubicBezTo>
                <a:lnTo>
                  <a:pt x="562341" y="1255568"/>
                </a:lnTo>
                <a:lnTo>
                  <a:pt x="562276" y="1255503"/>
                </a:lnTo>
                <a:cubicBezTo>
                  <a:pt x="542437" y="1245327"/>
                  <a:pt x="523708" y="1241609"/>
                  <a:pt x="506088" y="1244284"/>
                </a:cubicBezTo>
                <a:close/>
                <a:moveTo>
                  <a:pt x="510199" y="1207040"/>
                </a:moveTo>
                <a:cubicBezTo>
                  <a:pt x="540545" y="1203648"/>
                  <a:pt x="573566" y="1212910"/>
                  <a:pt x="609459" y="1234891"/>
                </a:cubicBezTo>
                <a:lnTo>
                  <a:pt x="516921" y="1388107"/>
                </a:lnTo>
                <a:cubicBezTo>
                  <a:pt x="533366" y="1398021"/>
                  <a:pt x="549289" y="1403892"/>
                  <a:pt x="564691" y="1405718"/>
                </a:cubicBezTo>
                <a:cubicBezTo>
                  <a:pt x="580092" y="1407544"/>
                  <a:pt x="593862" y="1405718"/>
                  <a:pt x="605934" y="1400174"/>
                </a:cubicBezTo>
                <a:cubicBezTo>
                  <a:pt x="618008" y="1394630"/>
                  <a:pt x="627535" y="1386020"/>
                  <a:pt x="634649" y="1374279"/>
                </a:cubicBezTo>
                <a:cubicBezTo>
                  <a:pt x="644242" y="1358364"/>
                  <a:pt x="647635" y="1341666"/>
                  <a:pt x="644894" y="1324186"/>
                </a:cubicBezTo>
                <a:cubicBezTo>
                  <a:pt x="642088" y="1306705"/>
                  <a:pt x="634779" y="1291312"/>
                  <a:pt x="622837" y="1278071"/>
                </a:cubicBezTo>
                <a:lnTo>
                  <a:pt x="660426" y="1261829"/>
                </a:lnTo>
                <a:cubicBezTo>
                  <a:pt x="672825" y="1284267"/>
                  <a:pt x="679221" y="1306444"/>
                  <a:pt x="679417" y="1328490"/>
                </a:cubicBezTo>
                <a:cubicBezTo>
                  <a:pt x="679678" y="1350472"/>
                  <a:pt x="673870" y="1371279"/>
                  <a:pt x="662058" y="1390847"/>
                </a:cubicBezTo>
                <a:cubicBezTo>
                  <a:pt x="651029" y="1409110"/>
                  <a:pt x="636933" y="1423199"/>
                  <a:pt x="619639" y="1433243"/>
                </a:cubicBezTo>
                <a:lnTo>
                  <a:pt x="619574" y="1433243"/>
                </a:lnTo>
                <a:cubicBezTo>
                  <a:pt x="602280" y="1443288"/>
                  <a:pt x="582833" y="1447789"/>
                  <a:pt x="561232" y="1446811"/>
                </a:cubicBezTo>
                <a:cubicBezTo>
                  <a:pt x="539566" y="1445832"/>
                  <a:pt x="517443" y="1438527"/>
                  <a:pt x="494733" y="1424829"/>
                </a:cubicBezTo>
                <a:cubicBezTo>
                  <a:pt x="471761" y="1411001"/>
                  <a:pt x="454076" y="1394499"/>
                  <a:pt x="441611" y="1375453"/>
                </a:cubicBezTo>
                <a:cubicBezTo>
                  <a:pt x="429147" y="1356342"/>
                  <a:pt x="422556" y="1336448"/>
                  <a:pt x="421968" y="1315641"/>
                </a:cubicBezTo>
                <a:cubicBezTo>
                  <a:pt x="421381" y="1294834"/>
                  <a:pt x="426797" y="1274940"/>
                  <a:pt x="438283" y="1255894"/>
                </a:cubicBezTo>
                <a:cubicBezTo>
                  <a:pt x="455903" y="1226738"/>
                  <a:pt x="479853" y="1210431"/>
                  <a:pt x="510199" y="1207040"/>
                </a:cubicBezTo>
                <a:close/>
                <a:moveTo>
                  <a:pt x="569062" y="935764"/>
                </a:moveTo>
                <a:lnTo>
                  <a:pt x="783244" y="1296920"/>
                </a:lnTo>
                <a:lnTo>
                  <a:pt x="754904" y="1314567"/>
                </a:lnTo>
                <a:lnTo>
                  <a:pt x="541523" y="952331"/>
                </a:lnTo>
                <a:close/>
                <a:moveTo>
                  <a:pt x="1108927" y="837324"/>
                </a:moveTo>
                <a:lnTo>
                  <a:pt x="1108954" y="837339"/>
                </a:lnTo>
                <a:lnTo>
                  <a:pt x="1108889" y="837339"/>
                </a:lnTo>
                <a:close/>
                <a:moveTo>
                  <a:pt x="1015633" y="752675"/>
                </a:moveTo>
                <a:cubicBezTo>
                  <a:pt x="990247" y="781701"/>
                  <a:pt x="973149" y="807139"/>
                  <a:pt x="964405" y="829055"/>
                </a:cubicBezTo>
                <a:cubicBezTo>
                  <a:pt x="955660" y="850906"/>
                  <a:pt x="958139" y="869234"/>
                  <a:pt x="971844" y="883910"/>
                </a:cubicBezTo>
                <a:cubicBezTo>
                  <a:pt x="979545" y="892129"/>
                  <a:pt x="988289" y="896173"/>
                  <a:pt x="998078" y="895977"/>
                </a:cubicBezTo>
                <a:lnTo>
                  <a:pt x="998078" y="895912"/>
                </a:lnTo>
                <a:cubicBezTo>
                  <a:pt x="1007867" y="895716"/>
                  <a:pt x="1017134" y="891607"/>
                  <a:pt x="1025814" y="883519"/>
                </a:cubicBezTo>
                <a:cubicBezTo>
                  <a:pt x="1035602" y="874387"/>
                  <a:pt x="1042716" y="862907"/>
                  <a:pt x="1047088" y="849079"/>
                </a:cubicBezTo>
                <a:cubicBezTo>
                  <a:pt x="1051460" y="835251"/>
                  <a:pt x="1052048" y="820771"/>
                  <a:pt x="1048785" y="805704"/>
                </a:cubicBezTo>
                <a:cubicBezTo>
                  <a:pt x="1045522" y="790637"/>
                  <a:pt x="1038017" y="776744"/>
                  <a:pt x="1026205" y="764025"/>
                </a:cubicBezTo>
                <a:close/>
                <a:moveTo>
                  <a:pt x="769735" y="711974"/>
                </a:moveTo>
                <a:lnTo>
                  <a:pt x="795839" y="735520"/>
                </a:lnTo>
                <a:lnTo>
                  <a:pt x="722031" y="817184"/>
                </a:lnTo>
                <a:lnTo>
                  <a:pt x="938366" y="1012405"/>
                </a:lnTo>
                <a:lnTo>
                  <a:pt x="908346" y="1045605"/>
                </a:lnTo>
                <a:lnTo>
                  <a:pt x="692011" y="850384"/>
                </a:lnTo>
                <a:lnTo>
                  <a:pt x="692011" y="850449"/>
                </a:lnTo>
                <a:lnTo>
                  <a:pt x="617942" y="932438"/>
                </a:lnTo>
                <a:lnTo>
                  <a:pt x="591838" y="908891"/>
                </a:lnTo>
                <a:close/>
                <a:moveTo>
                  <a:pt x="960880" y="664359"/>
                </a:moveTo>
                <a:cubicBezTo>
                  <a:pt x="981307" y="665729"/>
                  <a:pt x="1000232" y="675774"/>
                  <a:pt x="1017656" y="694494"/>
                </a:cubicBezTo>
                <a:lnTo>
                  <a:pt x="1108236" y="791746"/>
                </a:lnTo>
                <a:cubicBezTo>
                  <a:pt x="1111760" y="795529"/>
                  <a:pt x="1115088" y="797616"/>
                  <a:pt x="1118221" y="798073"/>
                </a:cubicBezTo>
                <a:cubicBezTo>
                  <a:pt x="1121353" y="798529"/>
                  <a:pt x="1124420" y="797290"/>
                  <a:pt x="1127553" y="794355"/>
                </a:cubicBezTo>
                <a:cubicBezTo>
                  <a:pt x="1130881" y="791224"/>
                  <a:pt x="1134079" y="786006"/>
                  <a:pt x="1137146" y="778570"/>
                </a:cubicBezTo>
                <a:lnTo>
                  <a:pt x="1152417" y="803682"/>
                </a:lnTo>
                <a:cubicBezTo>
                  <a:pt x="1149089" y="812618"/>
                  <a:pt x="1144260" y="819989"/>
                  <a:pt x="1138060" y="825794"/>
                </a:cubicBezTo>
                <a:lnTo>
                  <a:pt x="1108927" y="837324"/>
                </a:lnTo>
                <a:lnTo>
                  <a:pt x="1079457" y="821097"/>
                </a:lnTo>
                <a:lnTo>
                  <a:pt x="1065426" y="806030"/>
                </a:lnTo>
                <a:cubicBezTo>
                  <a:pt x="1072474" y="825663"/>
                  <a:pt x="1074106" y="845296"/>
                  <a:pt x="1070255" y="864864"/>
                </a:cubicBezTo>
                <a:cubicBezTo>
                  <a:pt x="1066405" y="884432"/>
                  <a:pt x="1056812" y="901391"/>
                  <a:pt x="1041476" y="915675"/>
                </a:cubicBezTo>
                <a:cubicBezTo>
                  <a:pt x="1025422" y="930612"/>
                  <a:pt x="1008455" y="938178"/>
                  <a:pt x="990574" y="938439"/>
                </a:cubicBezTo>
                <a:cubicBezTo>
                  <a:pt x="972692" y="938635"/>
                  <a:pt x="957096" y="931656"/>
                  <a:pt x="943782" y="917371"/>
                </a:cubicBezTo>
                <a:cubicBezTo>
                  <a:pt x="923421" y="895520"/>
                  <a:pt x="918462" y="868973"/>
                  <a:pt x="928838" y="837665"/>
                </a:cubicBezTo>
                <a:cubicBezTo>
                  <a:pt x="939214" y="806356"/>
                  <a:pt x="961729" y="771134"/>
                  <a:pt x="996317" y="731868"/>
                </a:cubicBezTo>
                <a:lnTo>
                  <a:pt x="988812" y="723845"/>
                </a:lnTo>
                <a:cubicBezTo>
                  <a:pt x="977848" y="712039"/>
                  <a:pt x="966232" y="705256"/>
                  <a:pt x="953963" y="703560"/>
                </a:cubicBezTo>
                <a:cubicBezTo>
                  <a:pt x="941759" y="701799"/>
                  <a:pt x="929817" y="706365"/>
                  <a:pt x="918266" y="717127"/>
                </a:cubicBezTo>
                <a:cubicBezTo>
                  <a:pt x="905084" y="729390"/>
                  <a:pt x="896404" y="744261"/>
                  <a:pt x="892097" y="761742"/>
                </a:cubicBezTo>
                <a:cubicBezTo>
                  <a:pt x="887790" y="779222"/>
                  <a:pt x="888899" y="797942"/>
                  <a:pt x="895295" y="817771"/>
                </a:cubicBezTo>
                <a:lnTo>
                  <a:pt x="855747" y="820902"/>
                </a:lnTo>
                <a:cubicBezTo>
                  <a:pt x="851701" y="795137"/>
                  <a:pt x="853529" y="771199"/>
                  <a:pt x="861229" y="749023"/>
                </a:cubicBezTo>
                <a:cubicBezTo>
                  <a:pt x="868930" y="726911"/>
                  <a:pt x="881329" y="707865"/>
                  <a:pt x="898492" y="691885"/>
                </a:cubicBezTo>
                <a:cubicBezTo>
                  <a:pt x="919637" y="672186"/>
                  <a:pt x="940454" y="662989"/>
                  <a:pt x="960880" y="664359"/>
                </a:cubicBezTo>
                <a:close/>
                <a:moveTo>
                  <a:pt x="1308974" y="611004"/>
                </a:moveTo>
                <a:cubicBezTo>
                  <a:pt x="1322678" y="629267"/>
                  <a:pt x="1335143" y="644661"/>
                  <a:pt x="1346433" y="657119"/>
                </a:cubicBezTo>
                <a:lnTo>
                  <a:pt x="1344605" y="658489"/>
                </a:lnTo>
                <a:close/>
                <a:moveTo>
                  <a:pt x="1195161" y="460071"/>
                </a:moveTo>
                <a:lnTo>
                  <a:pt x="1344214" y="658815"/>
                </a:lnTo>
                <a:lnTo>
                  <a:pt x="1311323" y="683470"/>
                </a:lnTo>
                <a:lnTo>
                  <a:pt x="1269687" y="627963"/>
                </a:lnTo>
                <a:cubicBezTo>
                  <a:pt x="1276213" y="650857"/>
                  <a:pt x="1276605" y="673295"/>
                  <a:pt x="1270797" y="695341"/>
                </a:cubicBezTo>
                <a:cubicBezTo>
                  <a:pt x="1264989" y="717388"/>
                  <a:pt x="1254221" y="734281"/>
                  <a:pt x="1238428" y="746152"/>
                </a:cubicBezTo>
                <a:cubicBezTo>
                  <a:pt x="1218459" y="761154"/>
                  <a:pt x="1198620" y="766438"/>
                  <a:pt x="1179042" y="762133"/>
                </a:cubicBezTo>
                <a:cubicBezTo>
                  <a:pt x="1159399" y="757828"/>
                  <a:pt x="1142105" y="745631"/>
                  <a:pt x="1127161" y="725671"/>
                </a:cubicBezTo>
                <a:lnTo>
                  <a:pt x="1024116" y="588305"/>
                </a:lnTo>
                <a:lnTo>
                  <a:pt x="1057007" y="563650"/>
                </a:lnTo>
                <a:lnTo>
                  <a:pt x="1156723" y="696646"/>
                </a:lnTo>
                <a:cubicBezTo>
                  <a:pt x="1178455" y="725606"/>
                  <a:pt x="1201883" y="730694"/>
                  <a:pt x="1227008" y="711909"/>
                </a:cubicBezTo>
                <a:lnTo>
                  <a:pt x="1227008" y="711778"/>
                </a:lnTo>
                <a:cubicBezTo>
                  <a:pt x="1237449" y="703951"/>
                  <a:pt x="1245215" y="692406"/>
                  <a:pt x="1250240" y="677274"/>
                </a:cubicBezTo>
                <a:cubicBezTo>
                  <a:pt x="1255200" y="662141"/>
                  <a:pt x="1256309" y="645509"/>
                  <a:pt x="1253438" y="627506"/>
                </a:cubicBezTo>
                <a:cubicBezTo>
                  <a:pt x="1250566" y="609504"/>
                  <a:pt x="1243192" y="592545"/>
                  <a:pt x="1231315" y="576760"/>
                </a:cubicBezTo>
                <a:lnTo>
                  <a:pt x="1162271" y="484726"/>
                </a:lnTo>
                <a:close/>
                <a:moveTo>
                  <a:pt x="1432184" y="314421"/>
                </a:moveTo>
                <a:lnTo>
                  <a:pt x="1401904" y="445982"/>
                </a:lnTo>
                <a:lnTo>
                  <a:pt x="1568576" y="522296"/>
                </a:lnTo>
                <a:lnTo>
                  <a:pt x="1526288" y="547669"/>
                </a:lnTo>
                <a:lnTo>
                  <a:pt x="1391854" y="486031"/>
                </a:lnTo>
                <a:lnTo>
                  <a:pt x="1377431" y="541016"/>
                </a:lnTo>
                <a:lnTo>
                  <a:pt x="1419719" y="611526"/>
                </a:lnTo>
                <a:lnTo>
                  <a:pt x="1384479" y="632659"/>
                </a:lnTo>
                <a:lnTo>
                  <a:pt x="1216567" y="352643"/>
                </a:lnTo>
                <a:lnTo>
                  <a:pt x="1251807" y="331510"/>
                </a:lnTo>
                <a:lnTo>
                  <a:pt x="1354917" y="503446"/>
                </a:lnTo>
                <a:lnTo>
                  <a:pt x="1384479" y="384017"/>
                </a:lnTo>
                <a:cubicBezTo>
                  <a:pt x="1388656" y="367319"/>
                  <a:pt x="1390875" y="352317"/>
                  <a:pt x="1391071" y="339076"/>
                </a:cubicBezTo>
                <a:close/>
                <a:moveTo>
                  <a:pt x="2012797" y="283569"/>
                </a:moveTo>
                <a:cubicBezTo>
                  <a:pt x="2018475" y="305681"/>
                  <a:pt x="2024088" y="324662"/>
                  <a:pt x="2029700" y="340511"/>
                </a:cubicBezTo>
                <a:lnTo>
                  <a:pt x="2027481" y="341098"/>
                </a:lnTo>
                <a:close/>
                <a:moveTo>
                  <a:pt x="1598735" y="270426"/>
                </a:moveTo>
                <a:cubicBezTo>
                  <a:pt x="1588726" y="270018"/>
                  <a:pt x="1578627" y="272220"/>
                  <a:pt x="1568446" y="277047"/>
                </a:cubicBezTo>
                <a:cubicBezTo>
                  <a:pt x="1548085" y="286700"/>
                  <a:pt x="1535947" y="302681"/>
                  <a:pt x="1532096" y="325053"/>
                </a:cubicBezTo>
                <a:cubicBezTo>
                  <a:pt x="1528181" y="347426"/>
                  <a:pt x="1532422" y="371559"/>
                  <a:pt x="1544626" y="397389"/>
                </a:cubicBezTo>
                <a:cubicBezTo>
                  <a:pt x="1557025" y="423544"/>
                  <a:pt x="1573014" y="442134"/>
                  <a:pt x="1592592" y="453222"/>
                </a:cubicBezTo>
                <a:lnTo>
                  <a:pt x="1592526" y="453288"/>
                </a:lnTo>
                <a:cubicBezTo>
                  <a:pt x="1612104" y="464376"/>
                  <a:pt x="1632204" y="465093"/>
                  <a:pt x="1652891" y="455310"/>
                </a:cubicBezTo>
                <a:cubicBezTo>
                  <a:pt x="1673252" y="445656"/>
                  <a:pt x="1685260" y="429610"/>
                  <a:pt x="1688980" y="407173"/>
                </a:cubicBezTo>
                <a:cubicBezTo>
                  <a:pt x="1692699" y="384735"/>
                  <a:pt x="1688393" y="360536"/>
                  <a:pt x="1676124" y="334707"/>
                </a:cubicBezTo>
                <a:cubicBezTo>
                  <a:pt x="1663986" y="309138"/>
                  <a:pt x="1648127" y="290679"/>
                  <a:pt x="1628484" y="279460"/>
                </a:cubicBezTo>
                <a:cubicBezTo>
                  <a:pt x="1618663" y="273850"/>
                  <a:pt x="1608743" y="270834"/>
                  <a:pt x="1598735" y="270426"/>
                </a:cubicBezTo>
                <a:close/>
                <a:moveTo>
                  <a:pt x="1618369" y="237455"/>
                </a:moveTo>
                <a:cubicBezTo>
                  <a:pt x="1639317" y="240520"/>
                  <a:pt x="1658308" y="248934"/>
                  <a:pt x="1675341" y="262762"/>
                </a:cubicBezTo>
                <a:cubicBezTo>
                  <a:pt x="1692373" y="276590"/>
                  <a:pt x="1705947" y="294266"/>
                  <a:pt x="1716128" y="315726"/>
                </a:cubicBezTo>
                <a:cubicBezTo>
                  <a:pt x="1726438" y="337446"/>
                  <a:pt x="1731660" y="359297"/>
                  <a:pt x="1731790" y="381343"/>
                </a:cubicBezTo>
                <a:cubicBezTo>
                  <a:pt x="1731920" y="403324"/>
                  <a:pt x="1726504" y="423414"/>
                  <a:pt x="1715606" y="441547"/>
                </a:cubicBezTo>
                <a:cubicBezTo>
                  <a:pt x="1704642" y="459680"/>
                  <a:pt x="1688327" y="473899"/>
                  <a:pt x="1666596" y="484205"/>
                </a:cubicBezTo>
                <a:cubicBezTo>
                  <a:pt x="1644864" y="494510"/>
                  <a:pt x="1623459" y="498098"/>
                  <a:pt x="1602511" y="495097"/>
                </a:cubicBezTo>
                <a:lnTo>
                  <a:pt x="1602446" y="495032"/>
                </a:lnTo>
                <a:cubicBezTo>
                  <a:pt x="1581498" y="492032"/>
                  <a:pt x="1562637" y="483487"/>
                  <a:pt x="1545866" y="469529"/>
                </a:cubicBezTo>
                <a:cubicBezTo>
                  <a:pt x="1529159" y="455570"/>
                  <a:pt x="1515585" y="437568"/>
                  <a:pt x="1505144" y="415587"/>
                </a:cubicBezTo>
                <a:cubicBezTo>
                  <a:pt x="1494833" y="393867"/>
                  <a:pt x="1489612" y="372081"/>
                  <a:pt x="1489351" y="350296"/>
                </a:cubicBezTo>
                <a:cubicBezTo>
                  <a:pt x="1489155" y="328510"/>
                  <a:pt x="1494507" y="308616"/>
                  <a:pt x="1505535" y="290614"/>
                </a:cubicBezTo>
                <a:cubicBezTo>
                  <a:pt x="1516564" y="272611"/>
                  <a:pt x="1532944" y="258457"/>
                  <a:pt x="1554676" y="248152"/>
                </a:cubicBezTo>
                <a:cubicBezTo>
                  <a:pt x="1576146" y="237976"/>
                  <a:pt x="1597355" y="234454"/>
                  <a:pt x="1618369" y="237455"/>
                </a:cubicBezTo>
                <a:close/>
                <a:moveTo>
                  <a:pt x="2686470" y="191862"/>
                </a:moveTo>
                <a:cubicBezTo>
                  <a:pt x="2687319" y="214691"/>
                  <a:pt x="2688754" y="234455"/>
                  <a:pt x="2690908" y="251087"/>
                </a:cubicBezTo>
                <a:lnTo>
                  <a:pt x="2688623" y="251087"/>
                </a:lnTo>
                <a:cubicBezTo>
                  <a:pt x="2688623" y="251087"/>
                  <a:pt x="2686470" y="191862"/>
                  <a:pt x="2686470" y="191862"/>
                </a:cubicBezTo>
                <a:close/>
                <a:moveTo>
                  <a:pt x="2364611" y="140725"/>
                </a:moveTo>
                <a:cubicBezTo>
                  <a:pt x="2327218" y="150117"/>
                  <a:pt x="2298634" y="161271"/>
                  <a:pt x="2278991" y="174186"/>
                </a:cubicBezTo>
                <a:cubicBezTo>
                  <a:pt x="2259282" y="187166"/>
                  <a:pt x="2250929" y="203603"/>
                  <a:pt x="2253735" y="223496"/>
                </a:cubicBezTo>
                <a:cubicBezTo>
                  <a:pt x="2255367" y="234650"/>
                  <a:pt x="2260196" y="242934"/>
                  <a:pt x="2268353" y="248348"/>
                </a:cubicBezTo>
                <a:lnTo>
                  <a:pt x="2268419" y="248413"/>
                </a:lnTo>
                <a:cubicBezTo>
                  <a:pt x="2276576" y="253827"/>
                  <a:pt x="2286561" y="255718"/>
                  <a:pt x="2298307" y="254022"/>
                </a:cubicBezTo>
                <a:cubicBezTo>
                  <a:pt x="2311555" y="252131"/>
                  <a:pt x="2323955" y="246717"/>
                  <a:pt x="2335440" y="237846"/>
                </a:cubicBezTo>
                <a:cubicBezTo>
                  <a:pt x="2346926" y="228975"/>
                  <a:pt x="2355671" y="217430"/>
                  <a:pt x="2361609" y="203211"/>
                </a:cubicBezTo>
                <a:cubicBezTo>
                  <a:pt x="2367548" y="188992"/>
                  <a:pt x="2369310" y="173272"/>
                  <a:pt x="2366830" y="156118"/>
                </a:cubicBezTo>
                <a:close/>
                <a:moveTo>
                  <a:pt x="1809775" y="51430"/>
                </a:moveTo>
                <a:lnTo>
                  <a:pt x="1841882" y="52865"/>
                </a:lnTo>
                <a:lnTo>
                  <a:pt x="1820804" y="472203"/>
                </a:lnTo>
                <a:lnTo>
                  <a:pt x="1787391" y="471290"/>
                </a:lnTo>
                <a:lnTo>
                  <a:pt x="1787456" y="471225"/>
                </a:lnTo>
                <a:close/>
                <a:moveTo>
                  <a:pt x="2055632" y="37324"/>
                </a:moveTo>
                <a:cubicBezTo>
                  <a:pt x="2046880" y="36884"/>
                  <a:pt x="2037564" y="37928"/>
                  <a:pt x="2027677" y="40472"/>
                </a:cubicBezTo>
                <a:lnTo>
                  <a:pt x="1955108" y="58931"/>
                </a:lnTo>
                <a:lnTo>
                  <a:pt x="1983170" y="169097"/>
                </a:lnTo>
                <a:lnTo>
                  <a:pt x="2054890" y="150834"/>
                </a:lnTo>
                <a:cubicBezTo>
                  <a:pt x="2074924" y="145746"/>
                  <a:pt x="2090065" y="136289"/>
                  <a:pt x="2100245" y="122591"/>
                </a:cubicBezTo>
                <a:cubicBezTo>
                  <a:pt x="2110426" y="108829"/>
                  <a:pt x="2113428" y="93696"/>
                  <a:pt x="2109186" y="77194"/>
                </a:cubicBezTo>
                <a:cubicBezTo>
                  <a:pt x="2105140" y="61279"/>
                  <a:pt x="2095481" y="49929"/>
                  <a:pt x="2080210" y="43081"/>
                </a:cubicBezTo>
                <a:cubicBezTo>
                  <a:pt x="2072575" y="39689"/>
                  <a:pt x="2064385" y="37765"/>
                  <a:pt x="2055632" y="37324"/>
                </a:cubicBezTo>
                <a:close/>
                <a:moveTo>
                  <a:pt x="2303071" y="24100"/>
                </a:moveTo>
                <a:cubicBezTo>
                  <a:pt x="2331720" y="19991"/>
                  <a:pt x="2354039" y="24361"/>
                  <a:pt x="2370028" y="37146"/>
                </a:cubicBezTo>
                <a:cubicBezTo>
                  <a:pt x="2386016" y="49930"/>
                  <a:pt x="2395805" y="68976"/>
                  <a:pt x="2399459" y="94284"/>
                </a:cubicBezTo>
                <a:lnTo>
                  <a:pt x="2418319" y="225779"/>
                </a:lnTo>
                <a:cubicBezTo>
                  <a:pt x="2419037" y="230932"/>
                  <a:pt x="2420604" y="234520"/>
                  <a:pt x="2422888" y="236672"/>
                </a:cubicBezTo>
                <a:cubicBezTo>
                  <a:pt x="2425172" y="238825"/>
                  <a:pt x="2428435" y="239542"/>
                  <a:pt x="2432677" y="238955"/>
                </a:cubicBezTo>
                <a:cubicBezTo>
                  <a:pt x="2437180" y="238303"/>
                  <a:pt x="2442857" y="235824"/>
                  <a:pt x="2449579" y="231454"/>
                </a:cubicBezTo>
                <a:lnTo>
                  <a:pt x="2447817" y="260741"/>
                </a:lnTo>
                <a:cubicBezTo>
                  <a:pt x="2439986" y="266154"/>
                  <a:pt x="2431828" y="269481"/>
                  <a:pt x="2423410" y="270720"/>
                </a:cubicBezTo>
                <a:cubicBezTo>
                  <a:pt x="2411076" y="272481"/>
                  <a:pt x="2400830" y="270133"/>
                  <a:pt x="2392869" y="263545"/>
                </a:cubicBezTo>
                <a:cubicBezTo>
                  <a:pt x="2384841" y="257023"/>
                  <a:pt x="2379882" y="246978"/>
                  <a:pt x="2377924" y="233411"/>
                </a:cubicBezTo>
                <a:lnTo>
                  <a:pt x="2374987" y="213060"/>
                </a:lnTo>
                <a:cubicBezTo>
                  <a:pt x="2369571" y="233215"/>
                  <a:pt x="2359717" y="250239"/>
                  <a:pt x="2345359" y="264132"/>
                </a:cubicBezTo>
                <a:cubicBezTo>
                  <a:pt x="2331002" y="278025"/>
                  <a:pt x="2313513" y="286440"/>
                  <a:pt x="2292695" y="289440"/>
                </a:cubicBezTo>
                <a:cubicBezTo>
                  <a:pt x="2270964" y="292571"/>
                  <a:pt x="2252756" y="289114"/>
                  <a:pt x="2237942" y="279069"/>
                </a:cubicBezTo>
                <a:cubicBezTo>
                  <a:pt x="2223129" y="269024"/>
                  <a:pt x="2214318" y="254414"/>
                  <a:pt x="2211578" y="235107"/>
                </a:cubicBezTo>
                <a:cubicBezTo>
                  <a:pt x="2207336" y="205559"/>
                  <a:pt x="2218430" y="180904"/>
                  <a:pt x="2244795" y="161140"/>
                </a:cubicBezTo>
                <a:cubicBezTo>
                  <a:pt x="2271159" y="141377"/>
                  <a:pt x="2309793" y="125266"/>
                  <a:pt x="2360630" y="112743"/>
                </a:cubicBezTo>
                <a:lnTo>
                  <a:pt x="2359064" y="101915"/>
                </a:lnTo>
                <a:cubicBezTo>
                  <a:pt x="2356780" y="85935"/>
                  <a:pt x="2351102" y="73738"/>
                  <a:pt x="2342031" y="65389"/>
                </a:cubicBezTo>
                <a:cubicBezTo>
                  <a:pt x="2332960" y="56974"/>
                  <a:pt x="2320626" y="53909"/>
                  <a:pt x="2304964" y="56192"/>
                </a:cubicBezTo>
                <a:cubicBezTo>
                  <a:pt x="2287213" y="58736"/>
                  <a:pt x="2271551" y="65976"/>
                  <a:pt x="2257977" y="77912"/>
                </a:cubicBezTo>
                <a:cubicBezTo>
                  <a:pt x="2244468" y="89848"/>
                  <a:pt x="2234679" y="105764"/>
                  <a:pt x="2228610" y="125723"/>
                </a:cubicBezTo>
                <a:lnTo>
                  <a:pt x="2194349" y="105698"/>
                </a:lnTo>
                <a:cubicBezTo>
                  <a:pt x="2205769" y="82217"/>
                  <a:pt x="2220910" y="63627"/>
                  <a:pt x="2239835" y="49800"/>
                </a:cubicBezTo>
                <a:cubicBezTo>
                  <a:pt x="2258760" y="35972"/>
                  <a:pt x="2279839" y="27492"/>
                  <a:pt x="2303071" y="24100"/>
                </a:cubicBezTo>
                <a:close/>
                <a:moveTo>
                  <a:pt x="2828867" y="3358"/>
                </a:moveTo>
                <a:cubicBezTo>
                  <a:pt x="2848902" y="4598"/>
                  <a:pt x="2867305" y="9685"/>
                  <a:pt x="2884011" y="18491"/>
                </a:cubicBezTo>
                <a:cubicBezTo>
                  <a:pt x="2900718" y="27296"/>
                  <a:pt x="2914945" y="41842"/>
                  <a:pt x="2926821" y="62127"/>
                </a:cubicBezTo>
                <a:lnTo>
                  <a:pt x="2894257" y="85217"/>
                </a:lnTo>
                <a:cubicBezTo>
                  <a:pt x="2888906" y="69041"/>
                  <a:pt x="2879835" y="56713"/>
                  <a:pt x="2867044" y="48299"/>
                </a:cubicBezTo>
                <a:cubicBezTo>
                  <a:pt x="2854318" y="39885"/>
                  <a:pt x="2840940" y="35189"/>
                  <a:pt x="2826974" y="34341"/>
                </a:cubicBezTo>
                <a:cubicBezTo>
                  <a:pt x="2813923" y="33493"/>
                  <a:pt x="2803024" y="35776"/>
                  <a:pt x="2794279" y="41189"/>
                </a:cubicBezTo>
                <a:cubicBezTo>
                  <a:pt x="2785535" y="46603"/>
                  <a:pt x="2780901" y="54169"/>
                  <a:pt x="2780249" y="63888"/>
                </a:cubicBezTo>
                <a:cubicBezTo>
                  <a:pt x="2779792" y="71520"/>
                  <a:pt x="2781946" y="77977"/>
                  <a:pt x="2786840" y="83260"/>
                </a:cubicBezTo>
                <a:cubicBezTo>
                  <a:pt x="2791669" y="88609"/>
                  <a:pt x="2797999" y="93109"/>
                  <a:pt x="2805635" y="96827"/>
                </a:cubicBezTo>
                <a:cubicBezTo>
                  <a:pt x="2813270" y="100545"/>
                  <a:pt x="2824038" y="105046"/>
                  <a:pt x="2837742" y="110525"/>
                </a:cubicBezTo>
                <a:cubicBezTo>
                  <a:pt x="2856211" y="117178"/>
                  <a:pt x="2871286" y="123635"/>
                  <a:pt x="2882967" y="129832"/>
                </a:cubicBezTo>
                <a:cubicBezTo>
                  <a:pt x="2894649" y="136028"/>
                  <a:pt x="2904372" y="144573"/>
                  <a:pt x="2912269" y="155465"/>
                </a:cubicBezTo>
                <a:cubicBezTo>
                  <a:pt x="2920100" y="166358"/>
                  <a:pt x="2923558" y="180121"/>
                  <a:pt x="2922449" y="196819"/>
                </a:cubicBezTo>
                <a:cubicBezTo>
                  <a:pt x="2921470" y="212016"/>
                  <a:pt x="2916641" y="224866"/>
                  <a:pt x="2907896" y="235498"/>
                </a:cubicBezTo>
                <a:cubicBezTo>
                  <a:pt x="2899151" y="246064"/>
                  <a:pt x="2887796" y="253891"/>
                  <a:pt x="2873896" y="258979"/>
                </a:cubicBezTo>
                <a:cubicBezTo>
                  <a:pt x="2859996" y="264067"/>
                  <a:pt x="2844725" y="266089"/>
                  <a:pt x="2827954" y="264980"/>
                </a:cubicBezTo>
                <a:cubicBezTo>
                  <a:pt x="2804264" y="263480"/>
                  <a:pt x="2782729" y="256305"/>
                  <a:pt x="2763412" y="243521"/>
                </a:cubicBezTo>
                <a:lnTo>
                  <a:pt x="2763347" y="243651"/>
                </a:lnTo>
                <a:cubicBezTo>
                  <a:pt x="2744030" y="230867"/>
                  <a:pt x="2729020" y="214169"/>
                  <a:pt x="2718448" y="193688"/>
                </a:cubicBezTo>
                <a:lnTo>
                  <a:pt x="2750099" y="170533"/>
                </a:lnTo>
                <a:cubicBezTo>
                  <a:pt x="2756560" y="188926"/>
                  <a:pt x="2767001" y="203863"/>
                  <a:pt x="2781358" y="215278"/>
                </a:cubicBezTo>
                <a:cubicBezTo>
                  <a:pt x="2795781" y="226692"/>
                  <a:pt x="2812096" y="233019"/>
                  <a:pt x="2830303" y="234128"/>
                </a:cubicBezTo>
                <a:cubicBezTo>
                  <a:pt x="2844595" y="235041"/>
                  <a:pt x="2856603" y="232171"/>
                  <a:pt x="2866326" y="225649"/>
                </a:cubicBezTo>
                <a:cubicBezTo>
                  <a:pt x="2876050" y="219126"/>
                  <a:pt x="2881270" y="209733"/>
                  <a:pt x="2882053" y="197601"/>
                </a:cubicBezTo>
                <a:cubicBezTo>
                  <a:pt x="2882576" y="188796"/>
                  <a:pt x="2880226" y="181295"/>
                  <a:pt x="2875005" y="175164"/>
                </a:cubicBezTo>
                <a:cubicBezTo>
                  <a:pt x="2869719" y="169032"/>
                  <a:pt x="2862998" y="163880"/>
                  <a:pt x="2854710" y="159705"/>
                </a:cubicBezTo>
                <a:cubicBezTo>
                  <a:pt x="2846422" y="155531"/>
                  <a:pt x="2835002" y="150704"/>
                  <a:pt x="2820383" y="145160"/>
                </a:cubicBezTo>
                <a:cubicBezTo>
                  <a:pt x="2802763" y="138572"/>
                  <a:pt x="2788472" y="132310"/>
                  <a:pt x="2777377" y="126440"/>
                </a:cubicBezTo>
                <a:cubicBezTo>
                  <a:pt x="2766283" y="120569"/>
                  <a:pt x="2757147" y="112612"/>
                  <a:pt x="2749838" y="102502"/>
                </a:cubicBezTo>
                <a:cubicBezTo>
                  <a:pt x="2742529" y="92392"/>
                  <a:pt x="2739331" y="79934"/>
                  <a:pt x="2740310" y="65062"/>
                </a:cubicBezTo>
                <a:cubicBezTo>
                  <a:pt x="2741093" y="52278"/>
                  <a:pt x="2745400" y="41059"/>
                  <a:pt x="2753166" y="31340"/>
                </a:cubicBezTo>
                <a:cubicBezTo>
                  <a:pt x="2760932" y="21622"/>
                  <a:pt x="2771504" y="14251"/>
                  <a:pt x="2784752" y="9294"/>
                </a:cubicBezTo>
                <a:cubicBezTo>
                  <a:pt x="2798065" y="4337"/>
                  <a:pt x="2812748" y="2380"/>
                  <a:pt x="2828867" y="3358"/>
                </a:cubicBezTo>
                <a:close/>
                <a:moveTo>
                  <a:pt x="2679226" y="2837"/>
                </a:moveTo>
                <a:lnTo>
                  <a:pt x="2688167" y="251087"/>
                </a:lnTo>
                <a:lnTo>
                  <a:pt x="2647119" y="252587"/>
                </a:lnTo>
                <a:lnTo>
                  <a:pt x="2644639" y="183252"/>
                </a:lnTo>
                <a:cubicBezTo>
                  <a:pt x="2636938" y="205755"/>
                  <a:pt x="2624408" y="224410"/>
                  <a:pt x="2607114" y="239216"/>
                </a:cubicBezTo>
                <a:cubicBezTo>
                  <a:pt x="2589821" y="254022"/>
                  <a:pt x="2571287" y="261784"/>
                  <a:pt x="2551514" y="262436"/>
                </a:cubicBezTo>
                <a:cubicBezTo>
                  <a:pt x="2526584" y="263350"/>
                  <a:pt x="2507268" y="256436"/>
                  <a:pt x="2493629" y="241695"/>
                </a:cubicBezTo>
                <a:cubicBezTo>
                  <a:pt x="2479989" y="226954"/>
                  <a:pt x="2472745" y="207125"/>
                  <a:pt x="2471832" y="182143"/>
                </a:cubicBezTo>
                <a:lnTo>
                  <a:pt x="2465632" y="10599"/>
                </a:lnTo>
                <a:lnTo>
                  <a:pt x="2506745" y="9099"/>
                </a:lnTo>
                <a:lnTo>
                  <a:pt x="2512750" y="175164"/>
                </a:lnTo>
                <a:cubicBezTo>
                  <a:pt x="2514054" y="211365"/>
                  <a:pt x="2530369" y="228910"/>
                  <a:pt x="2561759" y="227801"/>
                </a:cubicBezTo>
                <a:lnTo>
                  <a:pt x="2561629" y="227867"/>
                </a:lnTo>
                <a:cubicBezTo>
                  <a:pt x="2574681" y="227410"/>
                  <a:pt x="2587602" y="222388"/>
                  <a:pt x="2600393" y="212734"/>
                </a:cubicBezTo>
                <a:cubicBezTo>
                  <a:pt x="2613119" y="203146"/>
                  <a:pt x="2623495" y="190101"/>
                  <a:pt x="2631456" y="173664"/>
                </a:cubicBezTo>
                <a:cubicBezTo>
                  <a:pt x="2639353" y="157227"/>
                  <a:pt x="2643007" y="139159"/>
                  <a:pt x="2642289" y="119331"/>
                </a:cubicBezTo>
                <a:lnTo>
                  <a:pt x="2638178" y="4337"/>
                </a:lnTo>
                <a:close/>
                <a:moveTo>
                  <a:pt x="2083604" y="1923"/>
                </a:moveTo>
                <a:cubicBezTo>
                  <a:pt x="2101877" y="5250"/>
                  <a:pt x="2117408" y="12424"/>
                  <a:pt x="2130069" y="23317"/>
                </a:cubicBezTo>
                <a:cubicBezTo>
                  <a:pt x="2142729" y="34210"/>
                  <a:pt x="2151278" y="48234"/>
                  <a:pt x="2155650" y="65323"/>
                </a:cubicBezTo>
                <a:cubicBezTo>
                  <a:pt x="2160088" y="82738"/>
                  <a:pt x="2159305" y="99436"/>
                  <a:pt x="2153301" y="115416"/>
                </a:cubicBezTo>
                <a:cubicBezTo>
                  <a:pt x="2147297" y="131397"/>
                  <a:pt x="2136986" y="145355"/>
                  <a:pt x="2122238" y="157226"/>
                </a:cubicBezTo>
                <a:cubicBezTo>
                  <a:pt x="2107489" y="169163"/>
                  <a:pt x="2089804" y="177707"/>
                  <a:pt x="2069182" y="182991"/>
                </a:cubicBezTo>
                <a:lnTo>
                  <a:pt x="1991719" y="202689"/>
                </a:lnTo>
                <a:lnTo>
                  <a:pt x="2027024" y="341164"/>
                </a:lnTo>
                <a:lnTo>
                  <a:pt x="1983627" y="352187"/>
                </a:lnTo>
                <a:lnTo>
                  <a:pt x="1902966" y="35841"/>
                </a:lnTo>
                <a:lnTo>
                  <a:pt x="1903031" y="35906"/>
                </a:lnTo>
                <a:lnTo>
                  <a:pt x="2024740" y="4924"/>
                </a:lnTo>
                <a:cubicBezTo>
                  <a:pt x="2045688" y="-425"/>
                  <a:pt x="2065332" y="-1403"/>
                  <a:pt x="2083604" y="1923"/>
                </a:cubicBez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" name="Plassholder for tekst 38">
            <a:extLst>
              <a:ext uri="{FF2B5EF4-FFF2-40B4-BE49-F238E27FC236}">
                <a16:creationId xmlns:a16="http://schemas.microsoft.com/office/drawing/2014/main" id="{4E4C9EA7-B9CA-FFA3-2A72-23594947E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5725" y="3330000"/>
            <a:ext cx="3455987" cy="560603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5C0A6A7-2FE4-97D0-CEEF-154B515D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F663E7D-39A7-FD32-9DCA-16FB0A170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558D79E-E412-710F-81A6-9B7A616DC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929891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ssholder for dato 20">
            <a:extLst>
              <a:ext uri="{FF2B5EF4-FFF2-40B4-BE49-F238E27FC236}">
                <a16:creationId xmlns:a16="http://schemas.microsoft.com/office/drawing/2014/main" id="{486BF7E5-C09B-A8CB-0662-AFD59058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34593" y="7538201"/>
            <a:ext cx="1619250" cy="191606"/>
          </a:xfrm>
        </p:spPr>
        <p:txBody>
          <a:bodyPr/>
          <a:lstStyle/>
          <a:p>
            <a:fld id="{5D6165E7-42AD-554A-89B3-F94B12906CDE}" type="datetime1">
              <a:rPr lang="nb-NO" noProof="0" smtClean="0"/>
              <a:t>22.10.2024</a:t>
            </a:fld>
            <a:endParaRPr lang="en-GB" noProof="0"/>
          </a:p>
        </p:txBody>
      </p:sp>
      <p:sp>
        <p:nvSpPr>
          <p:cNvPr id="22" name="Plassholder for bunntekst 21">
            <a:extLst>
              <a:ext uri="{FF2B5EF4-FFF2-40B4-BE49-F238E27FC236}">
                <a16:creationId xmlns:a16="http://schemas.microsoft.com/office/drawing/2014/main" id="{7DFDAAC7-0F12-9D62-C0BA-F410FC77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382" y="7538201"/>
            <a:ext cx="5291499" cy="191605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23" name="Plassholder for lysbildenummer 22">
            <a:extLst>
              <a:ext uri="{FF2B5EF4-FFF2-40B4-BE49-F238E27FC236}">
                <a16:creationId xmlns:a16="http://schemas.microsoft.com/office/drawing/2014/main" id="{8D5D9F12-1D0A-7575-507D-5CF676374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5725" y="7538202"/>
            <a:ext cx="1611380" cy="184666"/>
          </a:xfrm>
        </p:spPr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3" name="Knowit logo">
            <a:extLst>
              <a:ext uri="{FF2B5EF4-FFF2-40B4-BE49-F238E27FC236}">
                <a16:creationId xmlns:a16="http://schemas.microsoft.com/office/drawing/2014/main" id="{03F983AB-8601-F9ED-0BA3-B90F9CA80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85042" y="2721824"/>
            <a:ext cx="2750406" cy="626214"/>
          </a:xfrm>
          <a:custGeom>
            <a:avLst/>
            <a:gdLst>
              <a:gd name="connsiteX0" fmla="*/ 1244507 w 2750406"/>
              <a:gd name="connsiteY0" fmla="*/ 228336 h 626214"/>
              <a:gd name="connsiteX1" fmla="*/ 1096112 w 2750406"/>
              <a:gd name="connsiteY1" fmla="*/ 386941 h 626214"/>
              <a:gd name="connsiteX2" fmla="*/ 1245869 w 2750406"/>
              <a:gd name="connsiteY2" fmla="*/ 548280 h 626214"/>
              <a:gd name="connsiteX3" fmla="*/ 1395624 w 2750406"/>
              <a:gd name="connsiteY3" fmla="*/ 389675 h 626214"/>
              <a:gd name="connsiteX4" fmla="*/ 1244507 w 2750406"/>
              <a:gd name="connsiteY4" fmla="*/ 228336 h 626214"/>
              <a:gd name="connsiteX5" fmla="*/ 2223363 w 2750406"/>
              <a:gd name="connsiteY5" fmla="*/ 159973 h 626214"/>
              <a:gd name="connsiteX6" fmla="*/ 2324109 w 2750406"/>
              <a:gd name="connsiteY6" fmla="*/ 159973 h 626214"/>
              <a:gd name="connsiteX7" fmla="*/ 2326832 w 2750406"/>
              <a:gd name="connsiteY7" fmla="*/ 159973 h 626214"/>
              <a:gd name="connsiteX8" fmla="*/ 2340446 w 2750406"/>
              <a:gd name="connsiteY8" fmla="*/ 176381 h 626214"/>
              <a:gd name="connsiteX9" fmla="*/ 2340446 w 2750406"/>
              <a:gd name="connsiteY9" fmla="*/ 537343 h 626214"/>
              <a:gd name="connsiteX10" fmla="*/ 2377204 w 2750406"/>
              <a:gd name="connsiteY10" fmla="*/ 537343 h 626214"/>
              <a:gd name="connsiteX11" fmla="*/ 2381288 w 2750406"/>
              <a:gd name="connsiteY11" fmla="*/ 537343 h 626214"/>
              <a:gd name="connsiteX12" fmla="*/ 2394902 w 2750406"/>
              <a:gd name="connsiteY12" fmla="*/ 555117 h 626214"/>
              <a:gd name="connsiteX13" fmla="*/ 2394902 w 2750406"/>
              <a:gd name="connsiteY13" fmla="*/ 601606 h 626214"/>
              <a:gd name="connsiteX14" fmla="*/ 2394902 w 2750406"/>
              <a:gd name="connsiteY14" fmla="*/ 605707 h 626214"/>
              <a:gd name="connsiteX15" fmla="*/ 2377204 w 2750406"/>
              <a:gd name="connsiteY15" fmla="*/ 619379 h 626214"/>
              <a:gd name="connsiteX16" fmla="*/ 2194774 w 2750406"/>
              <a:gd name="connsiteY16" fmla="*/ 619379 h 626214"/>
              <a:gd name="connsiteX17" fmla="*/ 2190690 w 2750406"/>
              <a:gd name="connsiteY17" fmla="*/ 619379 h 626214"/>
              <a:gd name="connsiteX18" fmla="*/ 2177075 w 2750406"/>
              <a:gd name="connsiteY18" fmla="*/ 601606 h 626214"/>
              <a:gd name="connsiteX19" fmla="*/ 2177075 w 2750406"/>
              <a:gd name="connsiteY19" fmla="*/ 556485 h 626214"/>
              <a:gd name="connsiteX20" fmla="*/ 2177075 w 2750406"/>
              <a:gd name="connsiteY20" fmla="*/ 552382 h 626214"/>
              <a:gd name="connsiteX21" fmla="*/ 2194774 w 2750406"/>
              <a:gd name="connsiteY21" fmla="*/ 538709 h 626214"/>
              <a:gd name="connsiteX22" fmla="*/ 2261483 w 2750406"/>
              <a:gd name="connsiteY22" fmla="*/ 538709 h 626214"/>
              <a:gd name="connsiteX23" fmla="*/ 2261483 w 2750406"/>
              <a:gd name="connsiteY23" fmla="*/ 240642 h 626214"/>
              <a:gd name="connsiteX24" fmla="*/ 2224725 w 2750406"/>
              <a:gd name="connsiteY24" fmla="*/ 240642 h 626214"/>
              <a:gd name="connsiteX25" fmla="*/ 2220641 w 2750406"/>
              <a:gd name="connsiteY25" fmla="*/ 240642 h 626214"/>
              <a:gd name="connsiteX26" fmla="*/ 2207026 w 2750406"/>
              <a:gd name="connsiteY26" fmla="*/ 222868 h 626214"/>
              <a:gd name="connsiteX27" fmla="*/ 2207026 w 2750406"/>
              <a:gd name="connsiteY27" fmla="*/ 177747 h 626214"/>
              <a:gd name="connsiteX28" fmla="*/ 2207026 w 2750406"/>
              <a:gd name="connsiteY28" fmla="*/ 173646 h 626214"/>
              <a:gd name="connsiteX29" fmla="*/ 2223363 w 2750406"/>
              <a:gd name="connsiteY29" fmla="*/ 159973 h 626214"/>
              <a:gd name="connsiteX30" fmla="*/ 1481393 w 2750406"/>
              <a:gd name="connsiteY30" fmla="*/ 158605 h 626214"/>
              <a:gd name="connsiteX31" fmla="*/ 1639318 w 2750406"/>
              <a:gd name="connsiteY31" fmla="*/ 158605 h 626214"/>
              <a:gd name="connsiteX32" fmla="*/ 1643402 w 2750406"/>
              <a:gd name="connsiteY32" fmla="*/ 158605 h 626214"/>
              <a:gd name="connsiteX33" fmla="*/ 1657016 w 2750406"/>
              <a:gd name="connsiteY33" fmla="*/ 175013 h 626214"/>
              <a:gd name="connsiteX34" fmla="*/ 1657016 w 2750406"/>
              <a:gd name="connsiteY34" fmla="*/ 220132 h 626214"/>
              <a:gd name="connsiteX35" fmla="*/ 1657016 w 2750406"/>
              <a:gd name="connsiteY35" fmla="*/ 224235 h 626214"/>
              <a:gd name="connsiteX36" fmla="*/ 1639318 w 2750406"/>
              <a:gd name="connsiteY36" fmla="*/ 237907 h 626214"/>
              <a:gd name="connsiteX37" fmla="*/ 1603920 w 2750406"/>
              <a:gd name="connsiteY37" fmla="*/ 237907 h 626214"/>
              <a:gd name="connsiteX38" fmla="*/ 1678799 w 2750406"/>
              <a:gd name="connsiteY38" fmla="*/ 481283 h 626214"/>
              <a:gd name="connsiteX39" fmla="*/ 1783627 w 2750406"/>
              <a:gd name="connsiteY39" fmla="*/ 172278 h 626214"/>
              <a:gd name="connsiteX40" fmla="*/ 1802687 w 2750406"/>
              <a:gd name="connsiteY40" fmla="*/ 158605 h 626214"/>
              <a:gd name="connsiteX41" fmla="*/ 1833999 w 2750406"/>
              <a:gd name="connsiteY41" fmla="*/ 158605 h 626214"/>
              <a:gd name="connsiteX42" fmla="*/ 1853059 w 2750406"/>
              <a:gd name="connsiteY42" fmla="*/ 172278 h 626214"/>
              <a:gd name="connsiteX43" fmla="*/ 1959250 w 2750406"/>
              <a:gd name="connsiteY43" fmla="*/ 481283 h 626214"/>
              <a:gd name="connsiteX44" fmla="*/ 2034127 w 2750406"/>
              <a:gd name="connsiteY44" fmla="*/ 239274 h 626214"/>
              <a:gd name="connsiteX45" fmla="*/ 1998730 w 2750406"/>
              <a:gd name="connsiteY45" fmla="*/ 239274 h 626214"/>
              <a:gd name="connsiteX46" fmla="*/ 1994646 w 2750406"/>
              <a:gd name="connsiteY46" fmla="*/ 239274 h 626214"/>
              <a:gd name="connsiteX47" fmla="*/ 1981032 w 2750406"/>
              <a:gd name="connsiteY47" fmla="*/ 221500 h 626214"/>
              <a:gd name="connsiteX48" fmla="*/ 1981032 w 2750406"/>
              <a:gd name="connsiteY48" fmla="*/ 176379 h 626214"/>
              <a:gd name="connsiteX49" fmla="*/ 1981032 w 2750406"/>
              <a:gd name="connsiteY49" fmla="*/ 172278 h 626214"/>
              <a:gd name="connsiteX50" fmla="*/ 1998730 w 2750406"/>
              <a:gd name="connsiteY50" fmla="*/ 158605 h 626214"/>
              <a:gd name="connsiteX51" fmla="*/ 2155293 w 2750406"/>
              <a:gd name="connsiteY51" fmla="*/ 158605 h 626214"/>
              <a:gd name="connsiteX52" fmla="*/ 2158017 w 2750406"/>
              <a:gd name="connsiteY52" fmla="*/ 159972 h 626214"/>
              <a:gd name="connsiteX53" fmla="*/ 2171631 w 2750406"/>
              <a:gd name="connsiteY53" fmla="*/ 176379 h 626214"/>
              <a:gd name="connsiteX54" fmla="*/ 2171631 w 2750406"/>
              <a:gd name="connsiteY54" fmla="*/ 221500 h 626214"/>
              <a:gd name="connsiteX55" fmla="*/ 2171631 w 2750406"/>
              <a:gd name="connsiteY55" fmla="*/ 224235 h 626214"/>
              <a:gd name="connsiteX56" fmla="*/ 2153931 w 2750406"/>
              <a:gd name="connsiteY56" fmla="*/ 237907 h 626214"/>
              <a:gd name="connsiteX57" fmla="*/ 2117173 w 2750406"/>
              <a:gd name="connsiteY57" fmla="*/ 237907 h 626214"/>
              <a:gd name="connsiteX58" fmla="*/ 1991923 w 2750406"/>
              <a:gd name="connsiteY58" fmla="*/ 604338 h 626214"/>
              <a:gd name="connsiteX59" fmla="*/ 1972864 w 2750406"/>
              <a:gd name="connsiteY59" fmla="*/ 618011 h 626214"/>
              <a:gd name="connsiteX60" fmla="*/ 1938828 w 2750406"/>
              <a:gd name="connsiteY60" fmla="*/ 618011 h 626214"/>
              <a:gd name="connsiteX61" fmla="*/ 1919768 w 2750406"/>
              <a:gd name="connsiteY61" fmla="*/ 604338 h 626214"/>
              <a:gd name="connsiteX62" fmla="*/ 1816301 w 2750406"/>
              <a:gd name="connsiteY62" fmla="*/ 303537 h 626214"/>
              <a:gd name="connsiteX63" fmla="*/ 1712834 w 2750406"/>
              <a:gd name="connsiteY63" fmla="*/ 604338 h 626214"/>
              <a:gd name="connsiteX64" fmla="*/ 1693774 w 2750406"/>
              <a:gd name="connsiteY64" fmla="*/ 618011 h 626214"/>
              <a:gd name="connsiteX65" fmla="*/ 1659739 w 2750406"/>
              <a:gd name="connsiteY65" fmla="*/ 618011 h 626214"/>
              <a:gd name="connsiteX66" fmla="*/ 1640678 w 2750406"/>
              <a:gd name="connsiteY66" fmla="*/ 604338 h 626214"/>
              <a:gd name="connsiteX67" fmla="*/ 1516790 w 2750406"/>
              <a:gd name="connsiteY67" fmla="*/ 237907 h 626214"/>
              <a:gd name="connsiteX68" fmla="*/ 1480031 w 2750406"/>
              <a:gd name="connsiteY68" fmla="*/ 237907 h 626214"/>
              <a:gd name="connsiteX69" fmla="*/ 1477309 w 2750406"/>
              <a:gd name="connsiteY69" fmla="*/ 237907 h 626214"/>
              <a:gd name="connsiteX70" fmla="*/ 1463694 w 2750406"/>
              <a:gd name="connsiteY70" fmla="*/ 220132 h 626214"/>
              <a:gd name="connsiteX71" fmla="*/ 1463694 w 2750406"/>
              <a:gd name="connsiteY71" fmla="*/ 175013 h 626214"/>
              <a:gd name="connsiteX72" fmla="*/ 1463694 w 2750406"/>
              <a:gd name="connsiteY72" fmla="*/ 172278 h 626214"/>
              <a:gd name="connsiteX73" fmla="*/ 1481393 w 2750406"/>
              <a:gd name="connsiteY73" fmla="*/ 158605 h 626214"/>
              <a:gd name="connsiteX74" fmla="*/ 773458 w 2750406"/>
              <a:gd name="connsiteY74" fmla="*/ 150401 h 626214"/>
              <a:gd name="connsiteX75" fmla="*/ 959971 w 2750406"/>
              <a:gd name="connsiteY75" fmla="*/ 341820 h 626214"/>
              <a:gd name="connsiteX76" fmla="*/ 959971 w 2750406"/>
              <a:gd name="connsiteY76" fmla="*/ 537342 h 626214"/>
              <a:gd name="connsiteX77" fmla="*/ 996730 w 2750406"/>
              <a:gd name="connsiteY77" fmla="*/ 537342 h 626214"/>
              <a:gd name="connsiteX78" fmla="*/ 1002175 w 2750406"/>
              <a:gd name="connsiteY78" fmla="*/ 537342 h 626214"/>
              <a:gd name="connsiteX79" fmla="*/ 1015790 w 2750406"/>
              <a:gd name="connsiteY79" fmla="*/ 555116 h 626214"/>
              <a:gd name="connsiteX80" fmla="*/ 1015790 w 2750406"/>
              <a:gd name="connsiteY80" fmla="*/ 601603 h 626214"/>
              <a:gd name="connsiteX81" fmla="*/ 1015790 w 2750406"/>
              <a:gd name="connsiteY81" fmla="*/ 605706 h 626214"/>
              <a:gd name="connsiteX82" fmla="*/ 998091 w 2750406"/>
              <a:gd name="connsiteY82" fmla="*/ 619378 h 626214"/>
              <a:gd name="connsiteX83" fmla="*/ 845613 w 2750406"/>
              <a:gd name="connsiteY83" fmla="*/ 619378 h 626214"/>
              <a:gd name="connsiteX84" fmla="*/ 841529 w 2750406"/>
              <a:gd name="connsiteY84" fmla="*/ 619378 h 626214"/>
              <a:gd name="connsiteX85" fmla="*/ 827914 w 2750406"/>
              <a:gd name="connsiteY85" fmla="*/ 601603 h 626214"/>
              <a:gd name="connsiteX86" fmla="*/ 827914 w 2750406"/>
              <a:gd name="connsiteY86" fmla="*/ 556484 h 626214"/>
              <a:gd name="connsiteX87" fmla="*/ 827914 w 2750406"/>
              <a:gd name="connsiteY87" fmla="*/ 552381 h 626214"/>
              <a:gd name="connsiteX88" fmla="*/ 844251 w 2750406"/>
              <a:gd name="connsiteY88" fmla="*/ 537342 h 626214"/>
              <a:gd name="connsiteX89" fmla="*/ 881010 w 2750406"/>
              <a:gd name="connsiteY89" fmla="*/ 537342 h 626214"/>
              <a:gd name="connsiteX90" fmla="*/ 881010 w 2750406"/>
              <a:gd name="connsiteY90" fmla="*/ 350024 h 626214"/>
              <a:gd name="connsiteX91" fmla="*/ 769374 w 2750406"/>
              <a:gd name="connsiteY91" fmla="*/ 226969 h 626214"/>
              <a:gd name="connsiteX92" fmla="*/ 645485 w 2750406"/>
              <a:gd name="connsiteY92" fmla="*/ 355493 h 626214"/>
              <a:gd name="connsiteX93" fmla="*/ 645485 w 2750406"/>
              <a:gd name="connsiteY93" fmla="*/ 537342 h 626214"/>
              <a:gd name="connsiteX94" fmla="*/ 680882 w 2750406"/>
              <a:gd name="connsiteY94" fmla="*/ 537342 h 626214"/>
              <a:gd name="connsiteX95" fmla="*/ 684966 w 2750406"/>
              <a:gd name="connsiteY95" fmla="*/ 537342 h 626214"/>
              <a:gd name="connsiteX96" fmla="*/ 698580 w 2750406"/>
              <a:gd name="connsiteY96" fmla="*/ 555116 h 626214"/>
              <a:gd name="connsiteX97" fmla="*/ 698580 w 2750406"/>
              <a:gd name="connsiteY97" fmla="*/ 601603 h 626214"/>
              <a:gd name="connsiteX98" fmla="*/ 698580 w 2750406"/>
              <a:gd name="connsiteY98" fmla="*/ 604338 h 626214"/>
              <a:gd name="connsiteX99" fmla="*/ 680882 w 2750406"/>
              <a:gd name="connsiteY99" fmla="*/ 618010 h 626214"/>
              <a:gd name="connsiteX100" fmla="*/ 528404 w 2750406"/>
              <a:gd name="connsiteY100" fmla="*/ 618010 h 626214"/>
              <a:gd name="connsiteX101" fmla="*/ 525681 w 2750406"/>
              <a:gd name="connsiteY101" fmla="*/ 618010 h 626214"/>
              <a:gd name="connsiteX102" fmla="*/ 510704 w 2750406"/>
              <a:gd name="connsiteY102" fmla="*/ 601603 h 626214"/>
              <a:gd name="connsiteX103" fmla="*/ 510704 w 2750406"/>
              <a:gd name="connsiteY103" fmla="*/ 556484 h 626214"/>
              <a:gd name="connsiteX104" fmla="*/ 510704 w 2750406"/>
              <a:gd name="connsiteY104" fmla="*/ 552381 h 626214"/>
              <a:gd name="connsiteX105" fmla="*/ 528404 w 2750406"/>
              <a:gd name="connsiteY105" fmla="*/ 538708 h 626214"/>
              <a:gd name="connsiteX106" fmla="*/ 565162 w 2750406"/>
              <a:gd name="connsiteY106" fmla="*/ 538708 h 626214"/>
              <a:gd name="connsiteX107" fmla="*/ 565162 w 2750406"/>
              <a:gd name="connsiteY107" fmla="*/ 240641 h 626214"/>
              <a:gd name="connsiteX108" fmla="*/ 528404 w 2750406"/>
              <a:gd name="connsiteY108" fmla="*/ 240641 h 626214"/>
              <a:gd name="connsiteX109" fmla="*/ 524320 w 2750406"/>
              <a:gd name="connsiteY109" fmla="*/ 240641 h 626214"/>
              <a:gd name="connsiteX110" fmla="*/ 510704 w 2750406"/>
              <a:gd name="connsiteY110" fmla="*/ 222868 h 626214"/>
              <a:gd name="connsiteX111" fmla="*/ 510704 w 2750406"/>
              <a:gd name="connsiteY111" fmla="*/ 177747 h 626214"/>
              <a:gd name="connsiteX112" fmla="*/ 510704 w 2750406"/>
              <a:gd name="connsiteY112" fmla="*/ 173646 h 626214"/>
              <a:gd name="connsiteX113" fmla="*/ 528404 w 2750406"/>
              <a:gd name="connsiteY113" fmla="*/ 159973 h 626214"/>
              <a:gd name="connsiteX114" fmla="*/ 626425 w 2750406"/>
              <a:gd name="connsiteY114" fmla="*/ 159973 h 626214"/>
              <a:gd name="connsiteX115" fmla="*/ 630510 w 2750406"/>
              <a:gd name="connsiteY115" fmla="*/ 159973 h 626214"/>
              <a:gd name="connsiteX116" fmla="*/ 644124 w 2750406"/>
              <a:gd name="connsiteY116" fmla="*/ 176380 h 626214"/>
              <a:gd name="connsiteX117" fmla="*/ 644124 w 2750406"/>
              <a:gd name="connsiteY117" fmla="*/ 198257 h 626214"/>
              <a:gd name="connsiteX118" fmla="*/ 773458 w 2750406"/>
              <a:gd name="connsiteY118" fmla="*/ 150401 h 626214"/>
              <a:gd name="connsiteX119" fmla="*/ 1245869 w 2750406"/>
              <a:gd name="connsiteY119" fmla="*/ 150400 h 626214"/>
              <a:gd name="connsiteX120" fmla="*/ 1251314 w 2750406"/>
              <a:gd name="connsiteY120" fmla="*/ 151768 h 626214"/>
              <a:gd name="connsiteX121" fmla="*/ 1478670 w 2750406"/>
              <a:gd name="connsiteY121" fmla="*/ 388307 h 626214"/>
              <a:gd name="connsiteX122" fmla="*/ 1478670 w 2750406"/>
              <a:gd name="connsiteY122" fmla="*/ 392408 h 626214"/>
              <a:gd name="connsiteX123" fmla="*/ 1244507 w 2750406"/>
              <a:gd name="connsiteY123" fmla="*/ 626214 h 626214"/>
              <a:gd name="connsiteX124" fmla="*/ 1240423 w 2750406"/>
              <a:gd name="connsiteY124" fmla="*/ 626214 h 626214"/>
              <a:gd name="connsiteX125" fmla="*/ 1013066 w 2750406"/>
              <a:gd name="connsiteY125" fmla="*/ 389675 h 626214"/>
              <a:gd name="connsiteX126" fmla="*/ 1013066 w 2750406"/>
              <a:gd name="connsiteY126" fmla="*/ 384206 h 626214"/>
              <a:gd name="connsiteX127" fmla="*/ 1245869 w 2750406"/>
              <a:gd name="connsiteY127" fmla="*/ 150400 h 626214"/>
              <a:gd name="connsiteX128" fmla="*/ 2490202 w 2750406"/>
              <a:gd name="connsiteY128" fmla="*/ 47856 h 626214"/>
              <a:gd name="connsiteX129" fmla="*/ 2536491 w 2750406"/>
              <a:gd name="connsiteY129" fmla="*/ 47856 h 626214"/>
              <a:gd name="connsiteX130" fmla="*/ 2540574 w 2750406"/>
              <a:gd name="connsiteY130" fmla="*/ 47856 h 626214"/>
              <a:gd name="connsiteX131" fmla="*/ 2554188 w 2750406"/>
              <a:gd name="connsiteY131" fmla="*/ 65630 h 626214"/>
              <a:gd name="connsiteX132" fmla="*/ 2554188 w 2750406"/>
              <a:gd name="connsiteY132" fmla="*/ 159973 h 626214"/>
              <a:gd name="connsiteX133" fmla="*/ 2660378 w 2750406"/>
              <a:gd name="connsiteY133" fmla="*/ 159973 h 626214"/>
              <a:gd name="connsiteX134" fmla="*/ 2663102 w 2750406"/>
              <a:gd name="connsiteY134" fmla="*/ 159973 h 626214"/>
              <a:gd name="connsiteX135" fmla="*/ 2676716 w 2750406"/>
              <a:gd name="connsiteY135" fmla="*/ 176380 h 626214"/>
              <a:gd name="connsiteX136" fmla="*/ 2676716 w 2750406"/>
              <a:gd name="connsiteY136" fmla="*/ 221500 h 626214"/>
              <a:gd name="connsiteX137" fmla="*/ 2676716 w 2750406"/>
              <a:gd name="connsiteY137" fmla="*/ 225602 h 626214"/>
              <a:gd name="connsiteX138" fmla="*/ 2659018 w 2750406"/>
              <a:gd name="connsiteY138" fmla="*/ 239275 h 626214"/>
              <a:gd name="connsiteX139" fmla="*/ 2552828 w 2750406"/>
              <a:gd name="connsiteY139" fmla="*/ 239275 h 626214"/>
              <a:gd name="connsiteX140" fmla="*/ 2552828 w 2750406"/>
              <a:gd name="connsiteY140" fmla="*/ 485385 h 626214"/>
              <a:gd name="connsiteX141" fmla="*/ 2615453 w 2750406"/>
              <a:gd name="connsiteY141" fmla="*/ 546913 h 626214"/>
              <a:gd name="connsiteX142" fmla="*/ 2669909 w 2750406"/>
              <a:gd name="connsiteY142" fmla="*/ 486752 h 626214"/>
              <a:gd name="connsiteX143" fmla="*/ 2669909 w 2750406"/>
              <a:gd name="connsiteY143" fmla="*/ 401981 h 626214"/>
              <a:gd name="connsiteX144" fmla="*/ 2669909 w 2750406"/>
              <a:gd name="connsiteY144" fmla="*/ 397879 h 626214"/>
              <a:gd name="connsiteX145" fmla="*/ 2687606 w 2750406"/>
              <a:gd name="connsiteY145" fmla="*/ 384207 h 626214"/>
              <a:gd name="connsiteX146" fmla="*/ 2731173 w 2750406"/>
              <a:gd name="connsiteY146" fmla="*/ 384207 h 626214"/>
              <a:gd name="connsiteX147" fmla="*/ 2736618 w 2750406"/>
              <a:gd name="connsiteY147" fmla="*/ 385573 h 626214"/>
              <a:gd name="connsiteX148" fmla="*/ 2750232 w 2750406"/>
              <a:gd name="connsiteY148" fmla="*/ 403349 h 626214"/>
              <a:gd name="connsiteX149" fmla="*/ 2750232 w 2750406"/>
              <a:gd name="connsiteY149" fmla="*/ 494955 h 626214"/>
              <a:gd name="connsiteX150" fmla="*/ 2610007 w 2750406"/>
              <a:gd name="connsiteY150" fmla="*/ 626214 h 626214"/>
              <a:gd name="connsiteX151" fmla="*/ 2473865 w 2750406"/>
              <a:gd name="connsiteY151" fmla="*/ 490854 h 626214"/>
              <a:gd name="connsiteX152" fmla="*/ 2473865 w 2750406"/>
              <a:gd name="connsiteY152" fmla="*/ 240642 h 626214"/>
              <a:gd name="connsiteX153" fmla="*/ 2424854 w 2750406"/>
              <a:gd name="connsiteY153" fmla="*/ 240642 h 626214"/>
              <a:gd name="connsiteX154" fmla="*/ 2420770 w 2750406"/>
              <a:gd name="connsiteY154" fmla="*/ 240642 h 626214"/>
              <a:gd name="connsiteX155" fmla="*/ 2407155 w 2750406"/>
              <a:gd name="connsiteY155" fmla="*/ 222868 h 626214"/>
              <a:gd name="connsiteX156" fmla="*/ 2407155 w 2750406"/>
              <a:gd name="connsiteY156" fmla="*/ 177747 h 626214"/>
              <a:gd name="connsiteX157" fmla="*/ 2407155 w 2750406"/>
              <a:gd name="connsiteY157" fmla="*/ 175012 h 626214"/>
              <a:gd name="connsiteX158" fmla="*/ 2423492 w 2750406"/>
              <a:gd name="connsiteY158" fmla="*/ 161340 h 626214"/>
              <a:gd name="connsiteX159" fmla="*/ 2472503 w 2750406"/>
              <a:gd name="connsiteY159" fmla="*/ 161340 h 626214"/>
              <a:gd name="connsiteX160" fmla="*/ 2472503 w 2750406"/>
              <a:gd name="connsiteY160" fmla="*/ 65630 h 626214"/>
              <a:gd name="connsiteX161" fmla="*/ 2472503 w 2750406"/>
              <a:gd name="connsiteY161" fmla="*/ 61529 h 626214"/>
              <a:gd name="connsiteX162" fmla="*/ 2490202 w 2750406"/>
              <a:gd name="connsiteY162" fmla="*/ 47856 h 626214"/>
              <a:gd name="connsiteX163" fmla="*/ 17874 w 2750406"/>
              <a:gd name="connsiteY163" fmla="*/ 46489 h 626214"/>
              <a:gd name="connsiteX164" fmla="*/ 118618 w 2750406"/>
              <a:gd name="connsiteY164" fmla="*/ 46489 h 626214"/>
              <a:gd name="connsiteX165" fmla="*/ 122703 w 2750406"/>
              <a:gd name="connsiteY165" fmla="*/ 46489 h 626214"/>
              <a:gd name="connsiteX166" fmla="*/ 136317 w 2750406"/>
              <a:gd name="connsiteY166" fmla="*/ 64263 h 626214"/>
              <a:gd name="connsiteX167" fmla="*/ 136317 w 2750406"/>
              <a:gd name="connsiteY167" fmla="*/ 396513 h 626214"/>
              <a:gd name="connsiteX168" fmla="*/ 345975 w 2750406"/>
              <a:gd name="connsiteY168" fmla="*/ 184584 h 626214"/>
              <a:gd name="connsiteX169" fmla="*/ 392263 w 2750406"/>
              <a:gd name="connsiteY169" fmla="*/ 158606 h 626214"/>
              <a:gd name="connsiteX170" fmla="*/ 457611 w 2750406"/>
              <a:gd name="connsiteY170" fmla="*/ 158606 h 626214"/>
              <a:gd name="connsiteX171" fmla="*/ 458972 w 2750406"/>
              <a:gd name="connsiteY171" fmla="*/ 157238 h 626214"/>
              <a:gd name="connsiteX172" fmla="*/ 472586 w 2750406"/>
              <a:gd name="connsiteY172" fmla="*/ 175014 h 626214"/>
              <a:gd name="connsiteX173" fmla="*/ 472586 w 2750406"/>
              <a:gd name="connsiteY173" fmla="*/ 221501 h 626214"/>
              <a:gd name="connsiteX174" fmla="*/ 472586 w 2750406"/>
              <a:gd name="connsiteY174" fmla="*/ 224236 h 626214"/>
              <a:gd name="connsiteX175" fmla="*/ 456249 w 2750406"/>
              <a:gd name="connsiteY175" fmla="*/ 237908 h 626214"/>
              <a:gd name="connsiteX176" fmla="*/ 394986 w 2750406"/>
              <a:gd name="connsiteY176" fmla="*/ 237908 h 626214"/>
              <a:gd name="connsiteX177" fmla="*/ 269735 w 2750406"/>
              <a:gd name="connsiteY177" fmla="*/ 366433 h 626214"/>
              <a:gd name="connsiteX178" fmla="*/ 407239 w 2750406"/>
              <a:gd name="connsiteY178" fmla="*/ 537342 h 626214"/>
              <a:gd name="connsiteX179" fmla="*/ 456249 w 2750406"/>
              <a:gd name="connsiteY179" fmla="*/ 537342 h 626214"/>
              <a:gd name="connsiteX180" fmla="*/ 460334 w 2750406"/>
              <a:gd name="connsiteY180" fmla="*/ 537342 h 626214"/>
              <a:gd name="connsiteX181" fmla="*/ 473948 w 2750406"/>
              <a:gd name="connsiteY181" fmla="*/ 555117 h 626214"/>
              <a:gd name="connsiteX182" fmla="*/ 473948 w 2750406"/>
              <a:gd name="connsiteY182" fmla="*/ 597502 h 626214"/>
              <a:gd name="connsiteX183" fmla="*/ 473948 w 2750406"/>
              <a:gd name="connsiteY183" fmla="*/ 601605 h 626214"/>
              <a:gd name="connsiteX184" fmla="*/ 457611 w 2750406"/>
              <a:gd name="connsiteY184" fmla="*/ 615277 h 626214"/>
              <a:gd name="connsiteX185" fmla="*/ 397709 w 2750406"/>
              <a:gd name="connsiteY185" fmla="*/ 615277 h 626214"/>
              <a:gd name="connsiteX186" fmla="*/ 352782 w 2750406"/>
              <a:gd name="connsiteY186" fmla="*/ 592033 h 626214"/>
              <a:gd name="connsiteX187" fmla="*/ 213917 w 2750406"/>
              <a:gd name="connsiteY187" fmla="*/ 422490 h 626214"/>
              <a:gd name="connsiteX188" fmla="*/ 134955 w 2750406"/>
              <a:gd name="connsiteY188" fmla="*/ 503161 h 626214"/>
              <a:gd name="connsiteX189" fmla="*/ 134955 w 2750406"/>
              <a:gd name="connsiteY189" fmla="*/ 537342 h 626214"/>
              <a:gd name="connsiteX190" fmla="*/ 170352 w 2750406"/>
              <a:gd name="connsiteY190" fmla="*/ 537342 h 626214"/>
              <a:gd name="connsiteX191" fmla="*/ 174436 w 2750406"/>
              <a:gd name="connsiteY191" fmla="*/ 537342 h 626214"/>
              <a:gd name="connsiteX192" fmla="*/ 188050 w 2750406"/>
              <a:gd name="connsiteY192" fmla="*/ 555117 h 626214"/>
              <a:gd name="connsiteX193" fmla="*/ 188050 w 2750406"/>
              <a:gd name="connsiteY193" fmla="*/ 601605 h 626214"/>
              <a:gd name="connsiteX194" fmla="*/ 188050 w 2750406"/>
              <a:gd name="connsiteY194" fmla="*/ 605706 h 626214"/>
              <a:gd name="connsiteX195" fmla="*/ 170352 w 2750406"/>
              <a:gd name="connsiteY195" fmla="*/ 618012 h 626214"/>
              <a:gd name="connsiteX196" fmla="*/ 17874 w 2750406"/>
              <a:gd name="connsiteY196" fmla="*/ 618012 h 626214"/>
              <a:gd name="connsiteX197" fmla="*/ 13790 w 2750406"/>
              <a:gd name="connsiteY197" fmla="*/ 618012 h 626214"/>
              <a:gd name="connsiteX198" fmla="*/ 174 w 2750406"/>
              <a:gd name="connsiteY198" fmla="*/ 600237 h 626214"/>
              <a:gd name="connsiteX199" fmla="*/ 174 w 2750406"/>
              <a:gd name="connsiteY199" fmla="*/ 555117 h 626214"/>
              <a:gd name="connsiteX200" fmla="*/ 174 w 2750406"/>
              <a:gd name="connsiteY200" fmla="*/ 551015 h 626214"/>
              <a:gd name="connsiteX201" fmla="*/ 17874 w 2750406"/>
              <a:gd name="connsiteY201" fmla="*/ 537342 h 626214"/>
              <a:gd name="connsiteX202" fmla="*/ 54632 w 2750406"/>
              <a:gd name="connsiteY202" fmla="*/ 537342 h 626214"/>
              <a:gd name="connsiteX203" fmla="*/ 54632 w 2750406"/>
              <a:gd name="connsiteY203" fmla="*/ 127158 h 626214"/>
              <a:gd name="connsiteX204" fmla="*/ 17874 w 2750406"/>
              <a:gd name="connsiteY204" fmla="*/ 127158 h 626214"/>
              <a:gd name="connsiteX205" fmla="*/ 13790 w 2750406"/>
              <a:gd name="connsiteY205" fmla="*/ 127158 h 626214"/>
              <a:gd name="connsiteX206" fmla="*/ 174 w 2750406"/>
              <a:gd name="connsiteY206" fmla="*/ 109384 h 626214"/>
              <a:gd name="connsiteX207" fmla="*/ 174 w 2750406"/>
              <a:gd name="connsiteY207" fmla="*/ 64263 h 626214"/>
              <a:gd name="connsiteX208" fmla="*/ 174 w 2750406"/>
              <a:gd name="connsiteY208" fmla="*/ 60162 h 626214"/>
              <a:gd name="connsiteX209" fmla="*/ 17874 w 2750406"/>
              <a:gd name="connsiteY209" fmla="*/ 46489 h 626214"/>
              <a:gd name="connsiteX210" fmla="*/ 2298241 w 2750406"/>
              <a:gd name="connsiteY210" fmla="*/ 0 h 626214"/>
              <a:gd name="connsiteX211" fmla="*/ 2348613 w 2750406"/>
              <a:gd name="connsiteY211" fmla="*/ 50590 h 626214"/>
              <a:gd name="connsiteX212" fmla="*/ 2298241 w 2750406"/>
              <a:gd name="connsiteY212" fmla="*/ 101178 h 626214"/>
              <a:gd name="connsiteX213" fmla="*/ 2247869 w 2750406"/>
              <a:gd name="connsiteY213" fmla="*/ 50590 h 626214"/>
              <a:gd name="connsiteX214" fmla="*/ 2298241 w 2750406"/>
              <a:gd name="connsiteY214" fmla="*/ 0 h 62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2750406" h="626214">
                <a:moveTo>
                  <a:pt x="1244507" y="228336"/>
                </a:moveTo>
                <a:cubicBezTo>
                  <a:pt x="1160100" y="228336"/>
                  <a:pt x="1096112" y="296699"/>
                  <a:pt x="1096112" y="386941"/>
                </a:cubicBezTo>
                <a:cubicBezTo>
                  <a:pt x="1096112" y="477181"/>
                  <a:pt x="1161461" y="548280"/>
                  <a:pt x="1245869" y="548280"/>
                </a:cubicBezTo>
                <a:cubicBezTo>
                  <a:pt x="1330276" y="548280"/>
                  <a:pt x="1395624" y="479916"/>
                  <a:pt x="1395624" y="389675"/>
                </a:cubicBezTo>
                <a:cubicBezTo>
                  <a:pt x="1395624" y="299435"/>
                  <a:pt x="1328915" y="228336"/>
                  <a:pt x="1244507" y="228336"/>
                </a:cubicBezTo>
                <a:close/>
                <a:moveTo>
                  <a:pt x="2223363" y="159973"/>
                </a:moveTo>
                <a:lnTo>
                  <a:pt x="2324109" y="159973"/>
                </a:lnTo>
                <a:cubicBezTo>
                  <a:pt x="2324109" y="159973"/>
                  <a:pt x="2325469" y="159973"/>
                  <a:pt x="2326832" y="159973"/>
                </a:cubicBezTo>
                <a:cubicBezTo>
                  <a:pt x="2334999" y="159973"/>
                  <a:pt x="2341806" y="168177"/>
                  <a:pt x="2340446" y="176381"/>
                </a:cubicBezTo>
                <a:lnTo>
                  <a:pt x="2340446" y="537343"/>
                </a:lnTo>
                <a:lnTo>
                  <a:pt x="2377204" y="537343"/>
                </a:lnTo>
                <a:cubicBezTo>
                  <a:pt x="2378564" y="537343"/>
                  <a:pt x="2379927" y="537343"/>
                  <a:pt x="2381288" y="537343"/>
                </a:cubicBezTo>
                <a:cubicBezTo>
                  <a:pt x="2389457" y="538709"/>
                  <a:pt x="2396264" y="546914"/>
                  <a:pt x="2394902" y="555117"/>
                </a:cubicBezTo>
                <a:lnTo>
                  <a:pt x="2394902" y="601606"/>
                </a:lnTo>
                <a:cubicBezTo>
                  <a:pt x="2394902" y="602972"/>
                  <a:pt x="2394902" y="604339"/>
                  <a:pt x="2394902" y="605707"/>
                </a:cubicBezTo>
                <a:cubicBezTo>
                  <a:pt x="2393541" y="613910"/>
                  <a:pt x="2385371" y="620746"/>
                  <a:pt x="2377204" y="619379"/>
                </a:cubicBezTo>
                <a:lnTo>
                  <a:pt x="2194774" y="619379"/>
                </a:lnTo>
                <a:cubicBezTo>
                  <a:pt x="2193412" y="619379"/>
                  <a:pt x="2192051" y="619379"/>
                  <a:pt x="2190690" y="619379"/>
                </a:cubicBezTo>
                <a:cubicBezTo>
                  <a:pt x="2182521" y="618011"/>
                  <a:pt x="2175714" y="609808"/>
                  <a:pt x="2177075" y="601606"/>
                </a:cubicBezTo>
                <a:lnTo>
                  <a:pt x="2177075" y="556485"/>
                </a:lnTo>
                <a:cubicBezTo>
                  <a:pt x="2177075" y="555117"/>
                  <a:pt x="2177075" y="553750"/>
                  <a:pt x="2177075" y="552382"/>
                </a:cubicBezTo>
                <a:cubicBezTo>
                  <a:pt x="2178437" y="544178"/>
                  <a:pt x="2186605" y="537343"/>
                  <a:pt x="2194774" y="538709"/>
                </a:cubicBezTo>
                <a:lnTo>
                  <a:pt x="2261483" y="538709"/>
                </a:lnTo>
                <a:lnTo>
                  <a:pt x="2261483" y="240642"/>
                </a:lnTo>
                <a:lnTo>
                  <a:pt x="2224725" y="240642"/>
                </a:lnTo>
                <a:cubicBezTo>
                  <a:pt x="2223363" y="240642"/>
                  <a:pt x="2222002" y="240642"/>
                  <a:pt x="2220641" y="240642"/>
                </a:cubicBezTo>
                <a:cubicBezTo>
                  <a:pt x="2212472" y="239276"/>
                  <a:pt x="2205665" y="231072"/>
                  <a:pt x="2207026" y="222868"/>
                </a:cubicBezTo>
                <a:lnTo>
                  <a:pt x="2207026" y="177747"/>
                </a:lnTo>
                <a:cubicBezTo>
                  <a:pt x="2207026" y="176381"/>
                  <a:pt x="2207026" y="175013"/>
                  <a:pt x="2207026" y="173646"/>
                </a:cubicBezTo>
                <a:cubicBezTo>
                  <a:pt x="2207026" y="165442"/>
                  <a:pt x="2215195" y="158605"/>
                  <a:pt x="2223363" y="159973"/>
                </a:cubicBezTo>
                <a:close/>
                <a:moveTo>
                  <a:pt x="1481393" y="158605"/>
                </a:moveTo>
                <a:lnTo>
                  <a:pt x="1639318" y="158605"/>
                </a:lnTo>
                <a:cubicBezTo>
                  <a:pt x="1640678" y="158605"/>
                  <a:pt x="1642039" y="158605"/>
                  <a:pt x="1643402" y="158605"/>
                </a:cubicBezTo>
                <a:cubicBezTo>
                  <a:pt x="1651569" y="158605"/>
                  <a:pt x="1658376" y="166809"/>
                  <a:pt x="1657016" y="175013"/>
                </a:cubicBezTo>
                <a:lnTo>
                  <a:pt x="1657016" y="220132"/>
                </a:lnTo>
                <a:cubicBezTo>
                  <a:pt x="1657016" y="221500"/>
                  <a:pt x="1657016" y="222867"/>
                  <a:pt x="1657016" y="224235"/>
                </a:cubicBezTo>
                <a:cubicBezTo>
                  <a:pt x="1655655" y="232438"/>
                  <a:pt x="1647485" y="239274"/>
                  <a:pt x="1639318" y="237907"/>
                </a:cubicBezTo>
                <a:lnTo>
                  <a:pt x="1603920" y="237907"/>
                </a:lnTo>
                <a:lnTo>
                  <a:pt x="1678799" y="481283"/>
                </a:lnTo>
                <a:lnTo>
                  <a:pt x="1783627" y="172278"/>
                </a:lnTo>
                <a:cubicBezTo>
                  <a:pt x="1786350" y="164074"/>
                  <a:pt x="1794519" y="158605"/>
                  <a:pt x="1802687" y="158605"/>
                </a:cubicBezTo>
                <a:lnTo>
                  <a:pt x="1833999" y="158605"/>
                </a:lnTo>
                <a:cubicBezTo>
                  <a:pt x="1842168" y="158605"/>
                  <a:pt x="1850337" y="164074"/>
                  <a:pt x="1853059" y="172278"/>
                </a:cubicBezTo>
                <a:lnTo>
                  <a:pt x="1959250" y="481283"/>
                </a:lnTo>
                <a:lnTo>
                  <a:pt x="2034127" y="239274"/>
                </a:lnTo>
                <a:lnTo>
                  <a:pt x="1998730" y="239274"/>
                </a:lnTo>
                <a:cubicBezTo>
                  <a:pt x="1997369" y="239274"/>
                  <a:pt x="1996008" y="239274"/>
                  <a:pt x="1994646" y="239274"/>
                </a:cubicBezTo>
                <a:cubicBezTo>
                  <a:pt x="1986478" y="237907"/>
                  <a:pt x="1979671" y="229704"/>
                  <a:pt x="1981032" y="221500"/>
                </a:cubicBezTo>
                <a:lnTo>
                  <a:pt x="1981032" y="176379"/>
                </a:lnTo>
                <a:cubicBezTo>
                  <a:pt x="1981032" y="175013"/>
                  <a:pt x="1981032" y="173645"/>
                  <a:pt x="1981032" y="172278"/>
                </a:cubicBezTo>
                <a:cubicBezTo>
                  <a:pt x="1982393" y="162706"/>
                  <a:pt x="1990562" y="157237"/>
                  <a:pt x="1998730" y="158605"/>
                </a:cubicBezTo>
                <a:lnTo>
                  <a:pt x="2155293" y="158605"/>
                </a:lnTo>
                <a:cubicBezTo>
                  <a:pt x="2156654" y="158605"/>
                  <a:pt x="2158017" y="158605"/>
                  <a:pt x="2158017" y="159972"/>
                </a:cubicBezTo>
                <a:cubicBezTo>
                  <a:pt x="2166184" y="159972"/>
                  <a:pt x="2172991" y="168175"/>
                  <a:pt x="2171631" y="176379"/>
                </a:cubicBezTo>
                <a:lnTo>
                  <a:pt x="2171631" y="221500"/>
                </a:lnTo>
                <a:cubicBezTo>
                  <a:pt x="2171631" y="221500"/>
                  <a:pt x="2171631" y="222867"/>
                  <a:pt x="2171631" y="224235"/>
                </a:cubicBezTo>
                <a:cubicBezTo>
                  <a:pt x="2170268" y="232438"/>
                  <a:pt x="2162100" y="239274"/>
                  <a:pt x="2153931" y="237907"/>
                </a:cubicBezTo>
                <a:lnTo>
                  <a:pt x="2117173" y="237907"/>
                </a:lnTo>
                <a:lnTo>
                  <a:pt x="1991923" y="604338"/>
                </a:lnTo>
                <a:cubicBezTo>
                  <a:pt x="1989201" y="612541"/>
                  <a:pt x="1981032" y="618011"/>
                  <a:pt x="1972864" y="618011"/>
                </a:cubicBezTo>
                <a:lnTo>
                  <a:pt x="1938828" y="618011"/>
                </a:lnTo>
                <a:cubicBezTo>
                  <a:pt x="1930660" y="618011"/>
                  <a:pt x="1922491" y="612541"/>
                  <a:pt x="1919768" y="604338"/>
                </a:cubicBezTo>
                <a:lnTo>
                  <a:pt x="1816301" y="303537"/>
                </a:lnTo>
                <a:lnTo>
                  <a:pt x="1712834" y="604338"/>
                </a:lnTo>
                <a:cubicBezTo>
                  <a:pt x="1710111" y="612541"/>
                  <a:pt x="1701943" y="618011"/>
                  <a:pt x="1693774" y="618011"/>
                </a:cubicBezTo>
                <a:lnTo>
                  <a:pt x="1659739" y="618011"/>
                </a:lnTo>
                <a:cubicBezTo>
                  <a:pt x="1651569" y="618011"/>
                  <a:pt x="1643402" y="612541"/>
                  <a:pt x="1640678" y="604338"/>
                </a:cubicBezTo>
                <a:lnTo>
                  <a:pt x="1516790" y="237907"/>
                </a:lnTo>
                <a:lnTo>
                  <a:pt x="1480031" y="237907"/>
                </a:lnTo>
                <a:cubicBezTo>
                  <a:pt x="1480031" y="237907"/>
                  <a:pt x="1478670" y="237907"/>
                  <a:pt x="1477309" y="237907"/>
                </a:cubicBezTo>
                <a:cubicBezTo>
                  <a:pt x="1469140" y="236539"/>
                  <a:pt x="1462333" y="228336"/>
                  <a:pt x="1463694" y="220132"/>
                </a:cubicBezTo>
                <a:lnTo>
                  <a:pt x="1463694" y="175013"/>
                </a:lnTo>
                <a:cubicBezTo>
                  <a:pt x="1463694" y="175013"/>
                  <a:pt x="1463694" y="173645"/>
                  <a:pt x="1463694" y="172278"/>
                </a:cubicBezTo>
                <a:cubicBezTo>
                  <a:pt x="1465056" y="164074"/>
                  <a:pt x="1473224" y="157237"/>
                  <a:pt x="1481393" y="158605"/>
                </a:cubicBezTo>
                <a:close/>
                <a:moveTo>
                  <a:pt x="773458" y="150401"/>
                </a:moveTo>
                <a:cubicBezTo>
                  <a:pt x="886455" y="150401"/>
                  <a:pt x="959971" y="225602"/>
                  <a:pt x="959971" y="341820"/>
                </a:cubicBezTo>
                <a:lnTo>
                  <a:pt x="959971" y="537342"/>
                </a:lnTo>
                <a:lnTo>
                  <a:pt x="996730" y="537342"/>
                </a:lnTo>
                <a:cubicBezTo>
                  <a:pt x="998091" y="537342"/>
                  <a:pt x="999452" y="537342"/>
                  <a:pt x="1002175" y="537342"/>
                </a:cubicBezTo>
                <a:cubicBezTo>
                  <a:pt x="1010344" y="538708"/>
                  <a:pt x="1017152" y="546912"/>
                  <a:pt x="1015790" y="555116"/>
                </a:cubicBezTo>
                <a:lnTo>
                  <a:pt x="1015790" y="601603"/>
                </a:lnTo>
                <a:cubicBezTo>
                  <a:pt x="1015790" y="602971"/>
                  <a:pt x="1015790" y="604338"/>
                  <a:pt x="1015790" y="605706"/>
                </a:cubicBezTo>
                <a:cubicBezTo>
                  <a:pt x="1014429" y="613909"/>
                  <a:pt x="1006259" y="620745"/>
                  <a:pt x="998091" y="619378"/>
                </a:cubicBezTo>
                <a:lnTo>
                  <a:pt x="845613" y="619378"/>
                </a:lnTo>
                <a:cubicBezTo>
                  <a:pt x="844251" y="619378"/>
                  <a:pt x="842890" y="619378"/>
                  <a:pt x="841529" y="619378"/>
                </a:cubicBezTo>
                <a:cubicBezTo>
                  <a:pt x="833360" y="618010"/>
                  <a:pt x="826553" y="609807"/>
                  <a:pt x="827914" y="601603"/>
                </a:cubicBezTo>
                <a:lnTo>
                  <a:pt x="827914" y="556484"/>
                </a:lnTo>
                <a:cubicBezTo>
                  <a:pt x="827914" y="555116"/>
                  <a:pt x="827914" y="553749"/>
                  <a:pt x="827914" y="552381"/>
                </a:cubicBezTo>
                <a:cubicBezTo>
                  <a:pt x="827914" y="542811"/>
                  <a:pt x="836083" y="535974"/>
                  <a:pt x="844251" y="537342"/>
                </a:cubicBezTo>
                <a:lnTo>
                  <a:pt x="881010" y="537342"/>
                </a:lnTo>
                <a:lnTo>
                  <a:pt x="881010" y="350024"/>
                </a:lnTo>
                <a:cubicBezTo>
                  <a:pt x="881010" y="272090"/>
                  <a:pt x="841529" y="226969"/>
                  <a:pt x="769374" y="226969"/>
                </a:cubicBezTo>
                <a:cubicBezTo>
                  <a:pt x="697219" y="226969"/>
                  <a:pt x="645485" y="280293"/>
                  <a:pt x="645485" y="355493"/>
                </a:cubicBezTo>
                <a:lnTo>
                  <a:pt x="645485" y="537342"/>
                </a:lnTo>
                <a:lnTo>
                  <a:pt x="680882" y="537342"/>
                </a:lnTo>
                <a:cubicBezTo>
                  <a:pt x="682243" y="537342"/>
                  <a:pt x="683605" y="537342"/>
                  <a:pt x="684966" y="537342"/>
                </a:cubicBezTo>
                <a:cubicBezTo>
                  <a:pt x="693135" y="538708"/>
                  <a:pt x="699942" y="546912"/>
                  <a:pt x="698580" y="555116"/>
                </a:cubicBezTo>
                <a:lnTo>
                  <a:pt x="698580" y="601603"/>
                </a:lnTo>
                <a:cubicBezTo>
                  <a:pt x="698580" y="601603"/>
                  <a:pt x="698580" y="602971"/>
                  <a:pt x="698580" y="604338"/>
                </a:cubicBezTo>
                <a:cubicBezTo>
                  <a:pt x="697219" y="612541"/>
                  <a:pt x="689050" y="619378"/>
                  <a:pt x="680882" y="618010"/>
                </a:cubicBezTo>
                <a:lnTo>
                  <a:pt x="528404" y="618010"/>
                </a:lnTo>
                <a:cubicBezTo>
                  <a:pt x="527041" y="618010"/>
                  <a:pt x="527041" y="618010"/>
                  <a:pt x="525681" y="618010"/>
                </a:cubicBezTo>
                <a:cubicBezTo>
                  <a:pt x="516151" y="618010"/>
                  <a:pt x="510704" y="609807"/>
                  <a:pt x="510704" y="601603"/>
                </a:cubicBezTo>
                <a:lnTo>
                  <a:pt x="510704" y="556484"/>
                </a:lnTo>
                <a:cubicBezTo>
                  <a:pt x="510704" y="555116"/>
                  <a:pt x="510704" y="553749"/>
                  <a:pt x="510704" y="552381"/>
                </a:cubicBezTo>
                <a:cubicBezTo>
                  <a:pt x="512067" y="544177"/>
                  <a:pt x="520235" y="537342"/>
                  <a:pt x="528404" y="538708"/>
                </a:cubicBezTo>
                <a:lnTo>
                  <a:pt x="565162" y="538708"/>
                </a:lnTo>
                <a:lnTo>
                  <a:pt x="565162" y="240641"/>
                </a:lnTo>
                <a:lnTo>
                  <a:pt x="528404" y="240641"/>
                </a:lnTo>
                <a:cubicBezTo>
                  <a:pt x="527041" y="240641"/>
                  <a:pt x="525681" y="240641"/>
                  <a:pt x="524320" y="240641"/>
                </a:cubicBezTo>
                <a:cubicBezTo>
                  <a:pt x="516151" y="239275"/>
                  <a:pt x="509344" y="231071"/>
                  <a:pt x="510704" y="222868"/>
                </a:cubicBezTo>
                <a:lnTo>
                  <a:pt x="510704" y="177747"/>
                </a:lnTo>
                <a:cubicBezTo>
                  <a:pt x="510704" y="176380"/>
                  <a:pt x="510704" y="175012"/>
                  <a:pt x="510704" y="173646"/>
                </a:cubicBezTo>
                <a:cubicBezTo>
                  <a:pt x="512067" y="164074"/>
                  <a:pt x="520235" y="158605"/>
                  <a:pt x="528404" y="159973"/>
                </a:cubicBezTo>
                <a:lnTo>
                  <a:pt x="626425" y="159973"/>
                </a:lnTo>
                <a:cubicBezTo>
                  <a:pt x="627787" y="159973"/>
                  <a:pt x="629148" y="159973"/>
                  <a:pt x="630510" y="159973"/>
                </a:cubicBezTo>
                <a:cubicBezTo>
                  <a:pt x="638678" y="159973"/>
                  <a:pt x="645485" y="168176"/>
                  <a:pt x="644124" y="176380"/>
                </a:cubicBezTo>
                <a:lnTo>
                  <a:pt x="644124" y="198257"/>
                </a:lnTo>
                <a:cubicBezTo>
                  <a:pt x="679521" y="165442"/>
                  <a:pt x="725809" y="149034"/>
                  <a:pt x="773458" y="150401"/>
                </a:cubicBezTo>
                <a:close/>
                <a:moveTo>
                  <a:pt x="1245869" y="150400"/>
                </a:moveTo>
                <a:cubicBezTo>
                  <a:pt x="1247230" y="150400"/>
                  <a:pt x="1248591" y="150400"/>
                  <a:pt x="1251314" y="151768"/>
                </a:cubicBezTo>
                <a:cubicBezTo>
                  <a:pt x="1379287" y="154503"/>
                  <a:pt x="1481393" y="259783"/>
                  <a:pt x="1478670" y="388307"/>
                </a:cubicBezTo>
                <a:cubicBezTo>
                  <a:pt x="1478670" y="389675"/>
                  <a:pt x="1478670" y="391042"/>
                  <a:pt x="1478670" y="392408"/>
                </a:cubicBezTo>
                <a:cubicBezTo>
                  <a:pt x="1478670" y="520934"/>
                  <a:pt x="1373841" y="626214"/>
                  <a:pt x="1244507" y="626214"/>
                </a:cubicBezTo>
                <a:cubicBezTo>
                  <a:pt x="1243146" y="626214"/>
                  <a:pt x="1241784" y="626214"/>
                  <a:pt x="1240423" y="626214"/>
                </a:cubicBezTo>
                <a:cubicBezTo>
                  <a:pt x="1112449" y="623480"/>
                  <a:pt x="1010343" y="518200"/>
                  <a:pt x="1013066" y="389675"/>
                </a:cubicBezTo>
                <a:cubicBezTo>
                  <a:pt x="1013066" y="386941"/>
                  <a:pt x="1013066" y="385573"/>
                  <a:pt x="1013066" y="384206"/>
                </a:cubicBezTo>
                <a:cubicBezTo>
                  <a:pt x="1013066" y="255682"/>
                  <a:pt x="1116533" y="150400"/>
                  <a:pt x="1245869" y="150400"/>
                </a:cubicBezTo>
                <a:close/>
                <a:moveTo>
                  <a:pt x="2490202" y="47856"/>
                </a:moveTo>
                <a:lnTo>
                  <a:pt x="2536491" y="47856"/>
                </a:lnTo>
                <a:cubicBezTo>
                  <a:pt x="2537851" y="47856"/>
                  <a:pt x="2539212" y="47856"/>
                  <a:pt x="2540574" y="47856"/>
                </a:cubicBezTo>
                <a:cubicBezTo>
                  <a:pt x="2550104" y="49223"/>
                  <a:pt x="2555549" y="57426"/>
                  <a:pt x="2554188" y="65630"/>
                </a:cubicBezTo>
                <a:lnTo>
                  <a:pt x="2554188" y="159973"/>
                </a:lnTo>
                <a:lnTo>
                  <a:pt x="2660378" y="159973"/>
                </a:lnTo>
                <a:cubicBezTo>
                  <a:pt x="2660378" y="159973"/>
                  <a:pt x="2661739" y="159973"/>
                  <a:pt x="2663102" y="159973"/>
                </a:cubicBezTo>
                <a:cubicBezTo>
                  <a:pt x="2671269" y="159973"/>
                  <a:pt x="2678076" y="168177"/>
                  <a:pt x="2676716" y="176380"/>
                </a:cubicBezTo>
                <a:lnTo>
                  <a:pt x="2676716" y="221500"/>
                </a:lnTo>
                <a:cubicBezTo>
                  <a:pt x="2676716" y="222868"/>
                  <a:pt x="2676716" y="224234"/>
                  <a:pt x="2676716" y="225602"/>
                </a:cubicBezTo>
                <a:cubicBezTo>
                  <a:pt x="2675355" y="233806"/>
                  <a:pt x="2667185" y="240642"/>
                  <a:pt x="2659018" y="239275"/>
                </a:cubicBezTo>
                <a:lnTo>
                  <a:pt x="2552828" y="239275"/>
                </a:lnTo>
                <a:lnTo>
                  <a:pt x="2552828" y="485385"/>
                </a:lnTo>
                <a:cubicBezTo>
                  <a:pt x="2552828" y="529138"/>
                  <a:pt x="2571886" y="546913"/>
                  <a:pt x="2615453" y="546913"/>
                </a:cubicBezTo>
                <a:cubicBezTo>
                  <a:pt x="2646765" y="545545"/>
                  <a:pt x="2671269" y="518200"/>
                  <a:pt x="2669909" y="486752"/>
                </a:cubicBezTo>
                <a:lnTo>
                  <a:pt x="2669909" y="401981"/>
                </a:lnTo>
                <a:cubicBezTo>
                  <a:pt x="2669909" y="400614"/>
                  <a:pt x="2669909" y="399246"/>
                  <a:pt x="2669909" y="397879"/>
                </a:cubicBezTo>
                <a:cubicBezTo>
                  <a:pt x="2671269" y="389676"/>
                  <a:pt x="2679439" y="382839"/>
                  <a:pt x="2687606" y="384207"/>
                </a:cubicBezTo>
                <a:lnTo>
                  <a:pt x="2731173" y="384207"/>
                </a:lnTo>
                <a:cubicBezTo>
                  <a:pt x="2733894" y="384207"/>
                  <a:pt x="2735257" y="384207"/>
                  <a:pt x="2736618" y="385573"/>
                </a:cubicBezTo>
                <a:cubicBezTo>
                  <a:pt x="2744787" y="386941"/>
                  <a:pt x="2751594" y="395145"/>
                  <a:pt x="2750232" y="403349"/>
                </a:cubicBezTo>
                <a:lnTo>
                  <a:pt x="2750232" y="494955"/>
                </a:lnTo>
                <a:cubicBezTo>
                  <a:pt x="2750232" y="574259"/>
                  <a:pt x="2695776" y="626214"/>
                  <a:pt x="2610007" y="626214"/>
                </a:cubicBezTo>
                <a:cubicBezTo>
                  <a:pt x="2526960" y="626214"/>
                  <a:pt x="2473865" y="572891"/>
                  <a:pt x="2473865" y="490854"/>
                </a:cubicBezTo>
                <a:lnTo>
                  <a:pt x="2473865" y="240642"/>
                </a:lnTo>
                <a:lnTo>
                  <a:pt x="2424854" y="240642"/>
                </a:lnTo>
                <a:cubicBezTo>
                  <a:pt x="2423492" y="240642"/>
                  <a:pt x="2422131" y="240642"/>
                  <a:pt x="2420770" y="240642"/>
                </a:cubicBezTo>
                <a:cubicBezTo>
                  <a:pt x="2412601" y="239275"/>
                  <a:pt x="2405794" y="231072"/>
                  <a:pt x="2407155" y="222868"/>
                </a:cubicBezTo>
                <a:lnTo>
                  <a:pt x="2407155" y="177747"/>
                </a:lnTo>
                <a:cubicBezTo>
                  <a:pt x="2407155" y="176380"/>
                  <a:pt x="2407155" y="176380"/>
                  <a:pt x="2407155" y="175012"/>
                </a:cubicBezTo>
                <a:cubicBezTo>
                  <a:pt x="2407155" y="166809"/>
                  <a:pt x="2415324" y="159973"/>
                  <a:pt x="2423492" y="161340"/>
                </a:cubicBezTo>
                <a:lnTo>
                  <a:pt x="2472503" y="161340"/>
                </a:lnTo>
                <a:lnTo>
                  <a:pt x="2472503" y="65630"/>
                </a:lnTo>
                <a:cubicBezTo>
                  <a:pt x="2472503" y="64263"/>
                  <a:pt x="2472503" y="62895"/>
                  <a:pt x="2472503" y="61529"/>
                </a:cubicBezTo>
                <a:cubicBezTo>
                  <a:pt x="2473865" y="53325"/>
                  <a:pt x="2482033" y="46488"/>
                  <a:pt x="2490202" y="47856"/>
                </a:cubicBezTo>
                <a:close/>
                <a:moveTo>
                  <a:pt x="17874" y="46489"/>
                </a:moveTo>
                <a:lnTo>
                  <a:pt x="118618" y="46489"/>
                </a:lnTo>
                <a:cubicBezTo>
                  <a:pt x="119980" y="46489"/>
                  <a:pt x="121341" y="46489"/>
                  <a:pt x="122703" y="46489"/>
                </a:cubicBezTo>
                <a:cubicBezTo>
                  <a:pt x="130871" y="47856"/>
                  <a:pt x="137678" y="56059"/>
                  <a:pt x="136317" y="64263"/>
                </a:cubicBezTo>
                <a:lnTo>
                  <a:pt x="136317" y="396513"/>
                </a:lnTo>
                <a:lnTo>
                  <a:pt x="345975" y="184584"/>
                </a:lnTo>
                <a:cubicBezTo>
                  <a:pt x="369119" y="161341"/>
                  <a:pt x="371842" y="158606"/>
                  <a:pt x="392263" y="158606"/>
                </a:cubicBezTo>
                <a:lnTo>
                  <a:pt x="457611" y="158606"/>
                </a:lnTo>
                <a:cubicBezTo>
                  <a:pt x="458972" y="158606"/>
                  <a:pt x="460334" y="158606"/>
                  <a:pt x="458972" y="157238"/>
                </a:cubicBezTo>
                <a:cubicBezTo>
                  <a:pt x="468502" y="158606"/>
                  <a:pt x="473948" y="166810"/>
                  <a:pt x="472586" y="175014"/>
                </a:cubicBezTo>
                <a:lnTo>
                  <a:pt x="472586" y="221501"/>
                </a:lnTo>
                <a:cubicBezTo>
                  <a:pt x="472586" y="221501"/>
                  <a:pt x="472586" y="222868"/>
                  <a:pt x="472586" y="224236"/>
                </a:cubicBezTo>
                <a:cubicBezTo>
                  <a:pt x="471225" y="232439"/>
                  <a:pt x="464418" y="239275"/>
                  <a:pt x="456249" y="237908"/>
                </a:cubicBezTo>
                <a:lnTo>
                  <a:pt x="394986" y="237908"/>
                </a:lnTo>
                <a:lnTo>
                  <a:pt x="269735" y="366433"/>
                </a:lnTo>
                <a:lnTo>
                  <a:pt x="407239" y="537342"/>
                </a:lnTo>
                <a:lnTo>
                  <a:pt x="456249" y="537342"/>
                </a:lnTo>
                <a:cubicBezTo>
                  <a:pt x="457611" y="537342"/>
                  <a:pt x="458972" y="537342"/>
                  <a:pt x="460334" y="537342"/>
                </a:cubicBezTo>
                <a:cubicBezTo>
                  <a:pt x="468502" y="538710"/>
                  <a:pt x="475309" y="546913"/>
                  <a:pt x="473948" y="555117"/>
                </a:cubicBezTo>
                <a:lnTo>
                  <a:pt x="473948" y="597502"/>
                </a:lnTo>
                <a:cubicBezTo>
                  <a:pt x="473948" y="598870"/>
                  <a:pt x="473948" y="600237"/>
                  <a:pt x="473948" y="601605"/>
                </a:cubicBezTo>
                <a:cubicBezTo>
                  <a:pt x="473948" y="609808"/>
                  <a:pt x="465779" y="616644"/>
                  <a:pt x="457611" y="615277"/>
                </a:cubicBezTo>
                <a:lnTo>
                  <a:pt x="397709" y="615277"/>
                </a:lnTo>
                <a:cubicBezTo>
                  <a:pt x="370481" y="615277"/>
                  <a:pt x="370481" y="615277"/>
                  <a:pt x="352782" y="592033"/>
                </a:cubicBezTo>
                <a:lnTo>
                  <a:pt x="213917" y="422490"/>
                </a:lnTo>
                <a:lnTo>
                  <a:pt x="134955" y="503161"/>
                </a:lnTo>
                <a:lnTo>
                  <a:pt x="134955" y="537342"/>
                </a:lnTo>
                <a:lnTo>
                  <a:pt x="170352" y="537342"/>
                </a:lnTo>
                <a:cubicBezTo>
                  <a:pt x="171713" y="537342"/>
                  <a:pt x="173075" y="537342"/>
                  <a:pt x="174436" y="537342"/>
                </a:cubicBezTo>
                <a:cubicBezTo>
                  <a:pt x="182605" y="538710"/>
                  <a:pt x="189412" y="546913"/>
                  <a:pt x="188050" y="555117"/>
                </a:cubicBezTo>
                <a:lnTo>
                  <a:pt x="188050" y="601605"/>
                </a:lnTo>
                <a:cubicBezTo>
                  <a:pt x="188050" y="602971"/>
                  <a:pt x="188050" y="604339"/>
                  <a:pt x="188050" y="605706"/>
                </a:cubicBezTo>
                <a:cubicBezTo>
                  <a:pt x="186689" y="613909"/>
                  <a:pt x="178520" y="619379"/>
                  <a:pt x="170352" y="618012"/>
                </a:cubicBezTo>
                <a:lnTo>
                  <a:pt x="17874" y="618012"/>
                </a:lnTo>
                <a:cubicBezTo>
                  <a:pt x="16512" y="618012"/>
                  <a:pt x="15151" y="618012"/>
                  <a:pt x="13790" y="618012"/>
                </a:cubicBezTo>
                <a:cubicBezTo>
                  <a:pt x="5621" y="616644"/>
                  <a:pt x="-1186" y="608442"/>
                  <a:pt x="174" y="600237"/>
                </a:cubicBezTo>
                <a:lnTo>
                  <a:pt x="174" y="555117"/>
                </a:lnTo>
                <a:cubicBezTo>
                  <a:pt x="174" y="553751"/>
                  <a:pt x="174" y="552383"/>
                  <a:pt x="174" y="551015"/>
                </a:cubicBezTo>
                <a:cubicBezTo>
                  <a:pt x="1537" y="542811"/>
                  <a:pt x="9705" y="535975"/>
                  <a:pt x="17874" y="537342"/>
                </a:cubicBezTo>
                <a:lnTo>
                  <a:pt x="54632" y="537342"/>
                </a:lnTo>
                <a:lnTo>
                  <a:pt x="54632" y="127158"/>
                </a:lnTo>
                <a:lnTo>
                  <a:pt x="17874" y="127158"/>
                </a:lnTo>
                <a:cubicBezTo>
                  <a:pt x="16512" y="127158"/>
                  <a:pt x="15151" y="127158"/>
                  <a:pt x="13790" y="127158"/>
                </a:cubicBezTo>
                <a:cubicBezTo>
                  <a:pt x="5621" y="125791"/>
                  <a:pt x="-1186" y="117588"/>
                  <a:pt x="174" y="109384"/>
                </a:cubicBezTo>
                <a:lnTo>
                  <a:pt x="174" y="64263"/>
                </a:lnTo>
                <a:cubicBezTo>
                  <a:pt x="174" y="62896"/>
                  <a:pt x="174" y="61528"/>
                  <a:pt x="174" y="60162"/>
                </a:cubicBezTo>
                <a:cubicBezTo>
                  <a:pt x="1537" y="51958"/>
                  <a:pt x="9705" y="45121"/>
                  <a:pt x="17874" y="46489"/>
                </a:cubicBezTo>
                <a:close/>
                <a:moveTo>
                  <a:pt x="2298241" y="0"/>
                </a:moveTo>
                <a:cubicBezTo>
                  <a:pt x="2326831" y="0"/>
                  <a:pt x="2348613" y="21876"/>
                  <a:pt x="2348613" y="50590"/>
                </a:cubicBezTo>
                <a:cubicBezTo>
                  <a:pt x="2348613" y="79302"/>
                  <a:pt x="2326831" y="101178"/>
                  <a:pt x="2298241" y="101178"/>
                </a:cubicBezTo>
                <a:cubicBezTo>
                  <a:pt x="2271013" y="101178"/>
                  <a:pt x="2247869" y="77935"/>
                  <a:pt x="2247869" y="50590"/>
                </a:cubicBezTo>
                <a:cubicBezTo>
                  <a:pt x="2247869" y="21876"/>
                  <a:pt x="2269652" y="0"/>
                  <a:pt x="2298241" y="0"/>
                </a:cubicBezTo>
                <a:close/>
              </a:path>
            </a:pathLst>
          </a:custGeom>
          <a:solidFill>
            <a:schemeClr val="tx1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240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9">
            <a:extLst>
              <a:ext uri="{FF2B5EF4-FFF2-40B4-BE49-F238E27FC236}">
                <a16:creationId xmlns:a16="http://schemas.microsoft.com/office/drawing/2014/main" id="{E65417C2-F293-DC92-7CAE-B0C387C718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5598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F41CB72-1F15-02FA-0F51-F8CC266D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585E095-E0FF-87C5-6719-820EC14AA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8" name="Plassholder for dato 7">
            <a:extLst>
              <a:ext uri="{FF2B5EF4-FFF2-40B4-BE49-F238E27FC236}">
                <a16:creationId xmlns:a16="http://schemas.microsoft.com/office/drawing/2014/main" id="{310E4776-8195-4356-3F85-2E433F7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/>
          </a:p>
        </p:txBody>
      </p:sp>
      <p:sp>
        <p:nvSpPr>
          <p:cNvPr id="9" name="Plassholder for bunntekst 8">
            <a:extLst>
              <a:ext uri="{FF2B5EF4-FFF2-40B4-BE49-F238E27FC236}">
                <a16:creationId xmlns:a16="http://schemas.microsoft.com/office/drawing/2014/main" id="{D19C69E1-848E-A10D-A90D-CEB94EDA7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Plassholder for lysbildenummer 9">
            <a:extLst>
              <a:ext uri="{FF2B5EF4-FFF2-40B4-BE49-F238E27FC236}">
                <a16:creationId xmlns:a16="http://schemas.microsoft.com/office/drawing/2014/main" id="{9B0BA362-8338-2DD1-D3BF-E59110BEF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2179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tekst 9">
            <a:extLst>
              <a:ext uri="{FF2B5EF4-FFF2-40B4-BE49-F238E27FC236}">
                <a16:creationId xmlns:a16="http://schemas.microsoft.com/office/drawing/2014/main" id="{3F598C1A-7198-C887-12C8-3D397CCFB4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8988" y="360363"/>
            <a:ext cx="3448117" cy="299762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31363E28-0E74-26C2-1248-A7DB0153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noProof="0"/>
              <a:t>Klicka här för att ändra mall för rubrikformat</a:t>
            </a:r>
            <a:endParaRPr lang="en-GB" noProof="0"/>
          </a:p>
        </p:txBody>
      </p:sp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4DA76C-8B21-9679-98CD-3A66D75D3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FA19F9A-61E3-CB91-F8A7-846850B3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039E3DE-5C7B-7888-57B0-4AEA10C1A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23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E8B981F5-1A30-43AB-E2DF-7B923501BB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pPr lvl="0"/>
            <a:r>
              <a:rPr lang="en-GB" noProof="0" dirty="0"/>
              <a:t>Section title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2D9C2A9C-9A9A-A119-2E81-D8CB1E03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9C38D2F1-BDB7-DBF7-1B3E-F716FB04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DDD2F04D-3973-A0DC-FA3A-0314B93DE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7">
            <a:extLst>
              <a:ext uri="{FF2B5EF4-FFF2-40B4-BE49-F238E27FC236}">
                <a16:creationId xmlns:a16="http://schemas.microsoft.com/office/drawing/2014/main" id="{66A25B11-C2AC-8507-8613-A7ECC81174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988" y="360363"/>
            <a:ext cx="3456349" cy="308995"/>
          </a:xfrm>
        </p:spPr>
        <p:txBody>
          <a:bodyPr/>
          <a:lstStyle>
            <a:lvl1pPr>
              <a:lnSpc>
                <a:spcPct val="105000"/>
              </a:lnSpc>
              <a:defRPr sz="2000"/>
            </a:lvl1pPr>
          </a:lstStyle>
          <a:p>
            <a:r>
              <a:rPr lang="en-GB" noProof="0" dirty="0"/>
              <a:t>Section title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EB0B631-45BF-F2F3-B17F-887013D2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350000"/>
            <a:ext cx="5291498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FontTx/>
              <a:buBlip>
                <a:blip r:embed="rId2"/>
              </a:buBlip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tabLst/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E182F-0BC6-4ED5-9C5E-7F6ABDD56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627" y="1350000"/>
            <a:ext cx="5291499" cy="4734000"/>
          </a:xfrm>
        </p:spPr>
        <p:txBody>
          <a:bodyPr/>
          <a:lstStyle>
            <a:lvl1pPr marL="360000" indent="-360000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tabLst/>
              <a:defRPr sz="3200"/>
            </a:lvl1pPr>
            <a:lvl2pPr marL="612000" indent="-216000">
              <a:buFontTx/>
              <a:buBlip>
                <a:blip r:embed="rId3"/>
              </a:buBlip>
              <a:tabLst/>
              <a:defRPr sz="1800"/>
            </a:lvl2pPr>
            <a:lvl3pPr marL="792000" indent="-180000">
              <a:defRPr/>
            </a:lvl3pPr>
            <a:lvl4pPr marL="792000" indent="-180000">
              <a:defRPr/>
            </a:lvl4pPr>
            <a:lvl5pPr marL="792000" indent="-180000">
              <a:defRPr/>
            </a:lvl5pPr>
          </a:lstStyle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  <a:endParaRPr lang="en-GB" noProof="0" dirty="0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1FA5A2B-1717-70E1-E19A-76C231130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BA62CEE-95E4-0B8C-D5D2-906772A31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D49A8A9-98A3-91BC-0A6A-BE0163DE2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6399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rgbClr val="372AC6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A2FD627B-0A58-8136-2DC0-BF78833E6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rgbClr val="372AC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rgbClr val="372AC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94DF7FCB-8547-C729-6EA9-7E0B4E58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AB934FE7-838D-5A9A-FFD6-CB8B74A3A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D93B6FED-2BF3-001F-FD2D-97BC6E75D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6DBC415B-343F-B8F9-DC50-1F5F508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7746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int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75A8566C-1D53-F330-12C5-3F075A62BE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68000" y="360363"/>
            <a:ext cx="3455987" cy="307777"/>
          </a:xfrm>
        </p:spPr>
        <p:txBody>
          <a:bodyPr/>
          <a:lstStyle>
            <a:lvl1pPr>
              <a:lnSpc>
                <a:spcPct val="105000"/>
              </a:lnSpc>
              <a:defRPr lang="nb-NO" sz="2000" b="0" i="0" kern="1200" dirty="0">
                <a:solidFill>
                  <a:schemeClr val="tx2"/>
                </a:solidFill>
                <a:latin typeface="+mn-lt"/>
                <a:ea typeface="+mn-ea"/>
                <a:cs typeface="Bagoss Standard Light" panose="020B0304060102020204" pitchFamily="34" charset="77"/>
              </a:defRPr>
            </a:lvl1pPr>
          </a:lstStyle>
          <a:p>
            <a:pPr lvl="0"/>
            <a:r>
              <a:rPr lang="en-GB" noProof="0"/>
              <a:t>Section title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F1AF9C2A-BE4A-4980-80CA-A2489BF765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363" y="1245600"/>
            <a:ext cx="8964612" cy="2326599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4400"/>
            </a:lvl1pPr>
            <a:lvl2pPr marL="540000" indent="-5400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110000"/>
              <a:buFontTx/>
              <a:buBlip>
                <a:blip r:embed="rId2"/>
              </a:buBlip>
              <a:tabLst/>
              <a:defRPr sz="4400"/>
            </a:lvl2pPr>
            <a:lvl3pPr marL="755650" indent="-215900">
              <a:buFontTx/>
              <a:buBlip>
                <a:blip r:embed="rId3"/>
              </a:buBlip>
              <a:tabLst/>
              <a:defRPr sz="1800"/>
            </a:lvl3pPr>
            <a:lvl4pPr marL="889000" indent="-130175">
              <a:buFont typeface="Arial" panose="020B0604020202020204" pitchFamily="34" charset="0"/>
              <a:buChar char="•"/>
              <a:tabLst/>
              <a:defRPr sz="1200"/>
            </a:lvl4pPr>
            <a:lvl5pPr marL="972000" indent="-1440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GB" noProof="0" dirty="0"/>
              <a:t>Use indent (not tab) to add bullet</a:t>
            </a:r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8D3B78FA-A07A-7C33-6464-D1979759B4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4320000"/>
            <a:ext cx="3455987" cy="7921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cap="all" baseline="0"/>
            </a:lvl1pPr>
          </a:lstStyle>
          <a:p>
            <a:pPr lvl="0"/>
            <a:r>
              <a:rPr lang="sv-SE" noProof="0"/>
              <a:t>Klicka här för att ändra format på bakgrundstexten</a:t>
            </a:r>
          </a:p>
        </p:txBody>
      </p:sp>
      <p:sp>
        <p:nvSpPr>
          <p:cNvPr id="2" name="Avrundet rektangel 1">
            <a:extLst>
              <a:ext uri="{FF2B5EF4-FFF2-40B4-BE49-F238E27FC236}">
                <a16:creationId xmlns:a16="http://schemas.microsoft.com/office/drawing/2014/main" id="{0361FB14-22BC-0E41-D8DD-FEFC25CF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4886" y="2362652"/>
            <a:ext cx="2815200" cy="4117523"/>
          </a:xfrm>
          <a:prstGeom prst="roundRect">
            <a:avLst>
              <a:gd name="adj" fmla="val 68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>
              <a:lnSpc>
                <a:spcPct val="110000"/>
              </a:lnSpc>
            </a:pPr>
            <a:r>
              <a:rPr lang="nb-NO" sz="1800" noProof="1">
                <a:solidFill>
                  <a:schemeClr val="accent6"/>
                </a:solidFill>
              </a:rPr>
              <a:t>If you want bullets:</a:t>
            </a:r>
            <a:r>
              <a:rPr lang="nb-NO" sz="1800" noProof="1">
                <a:solidFill>
                  <a:schemeClr val="tx2"/>
                </a:solidFill>
              </a:rPr>
              <a:t> Klick the indent button to add our custom bullet to your point/quote.</a:t>
            </a: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2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</a:pPr>
            <a:endParaRPr lang="nb-NO" sz="1000" noProof="1">
              <a:solidFill>
                <a:schemeClr val="tx2"/>
              </a:solidFill>
            </a:endParaRP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accent6"/>
                </a:solidFill>
              </a:rPr>
              <a:t>In this case 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...tab will only give you an indent and</a:t>
            </a:r>
          </a:p>
          <a:p>
            <a:pPr algn="l">
              <a:lnSpc>
                <a:spcPct val="110000"/>
              </a:lnSpc>
              <a:spcAft>
                <a:spcPts val="600"/>
              </a:spcAft>
            </a:pPr>
            <a:r>
              <a:rPr lang="nb-NO" sz="1000" noProof="1">
                <a:solidFill>
                  <a:schemeClr val="tx2"/>
                </a:solidFill>
              </a:rPr>
              <a:t>... the bullet button will give you a wrong bullet and a too large indent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15983E6A-75C3-98B6-AF74-B60A723F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896086" y="4211863"/>
            <a:ext cx="889000" cy="419100"/>
          </a:xfrm>
          <a:prstGeom prst="rect">
            <a:avLst/>
          </a:prstGeom>
        </p:spPr>
      </p:pic>
      <p:sp>
        <p:nvSpPr>
          <p:cNvPr id="10" name="Plassholder for dato 9">
            <a:extLst>
              <a:ext uri="{FF2B5EF4-FFF2-40B4-BE49-F238E27FC236}">
                <a16:creationId xmlns:a16="http://schemas.microsoft.com/office/drawing/2014/main" id="{7FA6851F-3E47-BB5E-0C59-004F54D37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11" name="Plassholder for bunntekst 10">
            <a:extLst>
              <a:ext uri="{FF2B5EF4-FFF2-40B4-BE49-F238E27FC236}">
                <a16:creationId xmlns:a16="http://schemas.microsoft.com/office/drawing/2014/main" id="{6478502C-AE9D-9E5A-6306-E0069D1E4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2" name="Plassholder for lysbildenummer 11">
            <a:extLst>
              <a:ext uri="{FF2B5EF4-FFF2-40B4-BE49-F238E27FC236}">
                <a16:creationId xmlns:a16="http://schemas.microsoft.com/office/drawing/2014/main" id="{551E3839-0DBD-97FC-9235-362C46173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093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B09E536-F729-EDD3-F506-0E07F272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tittelstil</a:t>
            </a:r>
            <a:endParaRPr lang="en-GB" noProof="0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F2E7808-8D59-E5CD-E34D-34929FC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988" y="1349375"/>
            <a:ext cx="5291137" cy="4733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Klikk</a:t>
            </a:r>
            <a:r>
              <a:rPr lang="en-GB" noProof="0" dirty="0"/>
              <a:t> for </a:t>
            </a:r>
            <a:r>
              <a:rPr lang="en-GB" noProof="0" dirty="0" err="1"/>
              <a:t>å</a:t>
            </a:r>
            <a:r>
              <a:rPr lang="en-GB" noProof="0" dirty="0"/>
              <a:t> </a:t>
            </a:r>
            <a:r>
              <a:rPr lang="en-GB" noProof="0" dirty="0" err="1"/>
              <a:t>redigere</a:t>
            </a:r>
            <a:r>
              <a:rPr lang="en-GB" noProof="0" dirty="0"/>
              <a:t> </a:t>
            </a:r>
            <a:r>
              <a:rPr lang="en-GB" noProof="0" dirty="0" err="1"/>
              <a:t>tekststiler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malen</a:t>
            </a:r>
            <a:endParaRPr lang="en-GB" noProof="0" dirty="0"/>
          </a:p>
          <a:p>
            <a:pPr lvl="1"/>
            <a:r>
              <a:rPr lang="en-GB" noProof="0" dirty="0"/>
              <a:t>Andre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2"/>
            <a:r>
              <a:rPr lang="en-GB" noProof="0" dirty="0" err="1"/>
              <a:t>Tredje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3"/>
            <a:r>
              <a:rPr lang="en-GB" noProof="0" dirty="0" err="1"/>
              <a:t>Fjerde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  <a:p>
            <a:pPr lvl="4"/>
            <a:r>
              <a:rPr lang="en-GB" noProof="0" dirty="0" err="1"/>
              <a:t>Femte</a:t>
            </a:r>
            <a:r>
              <a:rPr lang="en-GB" noProof="0" dirty="0"/>
              <a:t> </a:t>
            </a:r>
            <a:r>
              <a:rPr lang="en-GB" noProof="0" dirty="0" err="1"/>
              <a:t>nivå</a:t>
            </a:r>
            <a:endParaRPr lang="en-GB" noProof="0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2CC12B2-A88B-DF7B-354B-1B1EE768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34593" y="6152692"/>
            <a:ext cx="1619250" cy="19160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B2BE5EBA-AF23-AD43-A59E-EEB4592137BA}" type="datetime1">
              <a:rPr lang="en-GB" noProof="0" smtClean="0"/>
              <a:t>22/10/2024</a:t>
            </a:fld>
            <a:endParaRPr lang="en-GB" noProof="0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38F2479-4BE0-BC2D-A1DD-BC14C64F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3382" y="6152692"/>
            <a:ext cx="5291499" cy="19160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0A14A80-738A-E516-8E29-919F084A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5725" y="6152693"/>
            <a:ext cx="1611380" cy="18466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F236E94-CC9C-0247-80B3-0FFE97F543C2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75" name="Colours">
            <a:extLst>
              <a:ext uri="{FF2B5EF4-FFF2-40B4-BE49-F238E27FC236}">
                <a16:creationId xmlns:a16="http://schemas.microsoft.com/office/drawing/2014/main" id="{324B9619-EC62-D879-8611-BE1D8871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81321" y="-555695"/>
            <a:ext cx="3539167" cy="411296"/>
            <a:chOff x="7454736" y="-522047"/>
            <a:chExt cx="3539167" cy="411296"/>
          </a:xfrm>
        </p:grpSpPr>
        <p:sp>
          <p:nvSpPr>
            <p:cNvPr id="36" name="Avrundet rektangel 35">
              <a:extLst>
                <a:ext uri="{FF2B5EF4-FFF2-40B4-BE49-F238E27FC236}">
                  <a16:creationId xmlns:a16="http://schemas.microsoft.com/office/drawing/2014/main" id="{A61B2935-4826-D64B-362D-A0F66BBA7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4736" y="-522047"/>
              <a:ext cx="1514771" cy="411296"/>
            </a:xfrm>
            <a:prstGeom prst="roundRect">
              <a:avLst>
                <a:gd name="adj" fmla="val 50000"/>
              </a:avLst>
            </a:prstGeom>
            <a:solidFill>
              <a:srgbClr val="FEF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5" name="Avrundet rektangel 34">
              <a:extLst>
                <a:ext uri="{FF2B5EF4-FFF2-40B4-BE49-F238E27FC236}">
                  <a16:creationId xmlns:a16="http://schemas.microsoft.com/office/drawing/2014/main" id="{588D4CDD-E233-4D2A-0E76-58B4449FDA6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23265" y="-522047"/>
              <a:ext cx="2570638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9244A23-0209-C3DE-488A-DA21FCC85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633496" y="-458902"/>
              <a:ext cx="285007" cy="285007"/>
            </a:xfrm>
            <a:prstGeom prst="ellipse">
              <a:avLst/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  <p:grpSp>
          <p:nvGrpSpPr>
            <p:cNvPr id="74" name="Gruppe 73">
              <a:extLst>
                <a:ext uri="{FF2B5EF4-FFF2-40B4-BE49-F238E27FC236}">
                  <a16:creationId xmlns:a16="http://schemas.microsoft.com/office/drawing/2014/main" id="{88D4E00F-DC30-D74E-2E80-966638A9AC9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577305" y="-458902"/>
              <a:ext cx="2246022" cy="285007"/>
              <a:chOff x="8629378" y="-458902"/>
              <a:chExt cx="2246022" cy="285007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DC50BB-4D37-DB73-1DE9-D2289F7D69E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021581" y="-458902"/>
                <a:ext cx="285007" cy="285007"/>
              </a:xfrm>
              <a:prstGeom prst="ellipse">
                <a:avLst/>
              </a:prstGeom>
              <a:solidFill>
                <a:srgbClr val="9795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961CFC9-6DAA-6BAF-E1CC-65B9CCAC033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13784" y="-458902"/>
                <a:ext cx="285007" cy="285007"/>
              </a:xfrm>
              <a:prstGeom prst="ellipse">
                <a:avLst/>
              </a:prstGeom>
              <a:solidFill>
                <a:srgbClr val="FFD6B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E35CC8-6576-0157-0570-71FA9131ED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805987" y="-458902"/>
                <a:ext cx="285007" cy="285007"/>
              </a:xfrm>
              <a:prstGeom prst="ellipse">
                <a:avLst/>
              </a:prstGeom>
              <a:solidFill>
                <a:srgbClr val="55D3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C675CA31-ACE8-0E04-2C9D-765E84A8B5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198190" y="-458902"/>
                <a:ext cx="285007" cy="285007"/>
              </a:xfrm>
              <a:prstGeom prst="ellipse">
                <a:avLst/>
              </a:prstGeom>
              <a:solidFill>
                <a:srgbClr val="FCB2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09F7E380-EF96-1AD5-8E17-1895F1864C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590393" y="-458902"/>
                <a:ext cx="285007" cy="285007"/>
              </a:xfrm>
              <a:prstGeom prst="ellipse">
                <a:avLst/>
              </a:prstGeom>
              <a:solidFill>
                <a:srgbClr val="CFCE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FC66EB1-726D-C218-5450-F31103D4E19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629378" y="-458902"/>
                <a:ext cx="285007" cy="285007"/>
              </a:xfrm>
              <a:prstGeom prst="ellipse">
                <a:avLst/>
              </a:prstGeom>
              <a:solidFill>
                <a:srgbClr val="FEFB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l"/>
                <a:endParaRPr lang="en-GB" sz="12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CB0C22C1-C07A-FB76-0DED-5AA1D529BC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28380" y="-458902"/>
              <a:ext cx="285007" cy="285007"/>
            </a:xfrm>
            <a:prstGeom prst="ellipse">
              <a:avLst/>
            </a:prstGeom>
            <a:solidFill>
              <a:srgbClr val="372B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en-GB" sz="12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Typography">
            <a:extLst>
              <a:ext uri="{FF2B5EF4-FFF2-40B4-BE49-F238E27FC236}">
                <a16:creationId xmlns:a16="http://schemas.microsoft.com/office/drawing/2014/main" id="{718C6A53-4B30-5A44-59C3-F5661FEC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664887" y="-555696"/>
            <a:ext cx="2819400" cy="2914217"/>
            <a:chOff x="11664887" y="-574243"/>
            <a:chExt cx="2819400" cy="2914217"/>
          </a:xfrm>
        </p:grpSpPr>
        <p:pic>
          <p:nvPicPr>
            <p:cNvPr id="8" name="Bilde 7">
              <a:extLst>
                <a:ext uri="{FF2B5EF4-FFF2-40B4-BE49-F238E27FC236}">
                  <a16:creationId xmlns:a16="http://schemas.microsoft.com/office/drawing/2014/main" id="{61DA91E2-001C-B67C-5457-6C07561F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4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6977"/>
            <a:stretch/>
          </p:blipFill>
          <p:spPr>
            <a:xfrm>
              <a:off x="11664887" y="-574243"/>
              <a:ext cx="2819400" cy="2914217"/>
            </a:xfrm>
            <a:prstGeom prst="roundRect">
              <a:avLst>
                <a:gd name="adj" fmla="val 7566"/>
              </a:avLst>
            </a:prstGeom>
            <a:solidFill>
              <a:srgbClr val="FEFBE6"/>
            </a:solidFill>
          </p:spPr>
        </p:pic>
        <p:sp>
          <p:nvSpPr>
            <p:cNvPr id="9" name="Avrundet rektangel 8">
              <a:extLst>
                <a:ext uri="{FF2B5EF4-FFF2-40B4-BE49-F238E27FC236}">
                  <a16:creationId xmlns:a16="http://schemas.microsoft.com/office/drawing/2014/main" id="{F54254BC-C659-325E-2FB8-A031FA4F5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664887" y="-574242"/>
              <a:ext cx="1853820" cy="411296"/>
            </a:xfrm>
            <a:prstGeom prst="roundRect">
              <a:avLst>
                <a:gd name="adj" fmla="val 50000"/>
              </a:avLst>
            </a:prstGeom>
            <a:solidFill>
              <a:srgbClr val="0B0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tlCol="0" anchor="ctr"/>
            <a:lstStyle/>
            <a:p>
              <a:pPr algn="l"/>
              <a:r>
                <a:rPr lang="nb-NO" sz="1000" noProof="1">
                  <a:solidFill>
                    <a:schemeClr val="tx2"/>
                  </a:solidFill>
                </a:rPr>
                <a:t>Displayed font size: </a:t>
              </a:r>
              <a:r>
                <a:rPr lang="nb-NO" sz="1000" u="none" noProof="1">
                  <a:solidFill>
                    <a:schemeClr val="tx2"/>
                  </a:solidFill>
                </a:rPr>
                <a:t>50%</a:t>
              </a:r>
            </a:p>
          </p:txBody>
        </p:sp>
      </p:grpSp>
      <p:sp>
        <p:nvSpPr>
          <p:cNvPr id="10" name="Knowit logo">
            <a:extLst>
              <a:ext uri="{FF2B5EF4-FFF2-40B4-BE49-F238E27FC236}">
                <a16:creationId xmlns:a16="http://schemas.microsoft.com/office/drawing/2014/main" id="{F2E868C9-CEF3-BC74-B7E7-763036DC7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649843" y="407987"/>
            <a:ext cx="504000" cy="114751"/>
          </a:xfrm>
          <a:custGeom>
            <a:avLst/>
            <a:gdLst>
              <a:gd name="connsiteX0" fmla="*/ 168774 w 372999"/>
              <a:gd name="connsiteY0" fmla="*/ 30967 h 84925"/>
              <a:gd name="connsiteX1" fmla="*/ 148650 w 372999"/>
              <a:gd name="connsiteY1" fmla="*/ 52476 h 84925"/>
              <a:gd name="connsiteX2" fmla="*/ 168959 w 372999"/>
              <a:gd name="connsiteY2" fmla="*/ 74356 h 84925"/>
              <a:gd name="connsiteX3" fmla="*/ 189268 w 372999"/>
              <a:gd name="connsiteY3" fmla="*/ 52847 h 84925"/>
              <a:gd name="connsiteX4" fmla="*/ 168774 w 372999"/>
              <a:gd name="connsiteY4" fmla="*/ 30967 h 84925"/>
              <a:gd name="connsiteX5" fmla="*/ 301523 w 372999"/>
              <a:gd name="connsiteY5" fmla="*/ 21695 h 84925"/>
              <a:gd name="connsiteX6" fmla="*/ 315186 w 372999"/>
              <a:gd name="connsiteY6" fmla="*/ 21695 h 84925"/>
              <a:gd name="connsiteX7" fmla="*/ 315555 w 372999"/>
              <a:gd name="connsiteY7" fmla="*/ 21695 h 84925"/>
              <a:gd name="connsiteX8" fmla="*/ 317401 w 372999"/>
              <a:gd name="connsiteY8" fmla="*/ 23920 h 84925"/>
              <a:gd name="connsiteX9" fmla="*/ 317401 w 372999"/>
              <a:gd name="connsiteY9" fmla="*/ 72872 h 84925"/>
              <a:gd name="connsiteX10" fmla="*/ 322386 w 372999"/>
              <a:gd name="connsiteY10" fmla="*/ 72872 h 84925"/>
              <a:gd name="connsiteX11" fmla="*/ 322940 w 372999"/>
              <a:gd name="connsiteY11" fmla="*/ 72872 h 84925"/>
              <a:gd name="connsiteX12" fmla="*/ 324786 w 372999"/>
              <a:gd name="connsiteY12" fmla="*/ 75283 h 84925"/>
              <a:gd name="connsiteX13" fmla="*/ 324786 w 372999"/>
              <a:gd name="connsiteY13" fmla="*/ 81587 h 84925"/>
              <a:gd name="connsiteX14" fmla="*/ 324786 w 372999"/>
              <a:gd name="connsiteY14" fmla="*/ 82143 h 84925"/>
              <a:gd name="connsiteX15" fmla="*/ 322386 w 372999"/>
              <a:gd name="connsiteY15" fmla="*/ 83998 h 84925"/>
              <a:gd name="connsiteX16" fmla="*/ 297646 w 372999"/>
              <a:gd name="connsiteY16" fmla="*/ 83998 h 84925"/>
              <a:gd name="connsiteX17" fmla="*/ 297092 w 372999"/>
              <a:gd name="connsiteY17" fmla="*/ 83998 h 84925"/>
              <a:gd name="connsiteX18" fmla="*/ 295245 w 372999"/>
              <a:gd name="connsiteY18" fmla="*/ 81587 h 84925"/>
              <a:gd name="connsiteX19" fmla="*/ 295245 w 372999"/>
              <a:gd name="connsiteY19" fmla="*/ 75468 h 84925"/>
              <a:gd name="connsiteX20" fmla="*/ 295245 w 372999"/>
              <a:gd name="connsiteY20" fmla="*/ 74912 h 84925"/>
              <a:gd name="connsiteX21" fmla="*/ 297646 w 372999"/>
              <a:gd name="connsiteY21" fmla="*/ 73058 h 84925"/>
              <a:gd name="connsiteX22" fmla="*/ 306693 w 372999"/>
              <a:gd name="connsiteY22" fmla="*/ 73058 h 84925"/>
              <a:gd name="connsiteX23" fmla="*/ 306693 w 372999"/>
              <a:gd name="connsiteY23" fmla="*/ 32635 h 84925"/>
              <a:gd name="connsiteX24" fmla="*/ 301708 w 372999"/>
              <a:gd name="connsiteY24" fmla="*/ 32635 h 84925"/>
              <a:gd name="connsiteX25" fmla="*/ 301154 w 372999"/>
              <a:gd name="connsiteY25" fmla="*/ 32635 h 84925"/>
              <a:gd name="connsiteX26" fmla="*/ 299307 w 372999"/>
              <a:gd name="connsiteY26" fmla="*/ 30225 h 84925"/>
              <a:gd name="connsiteX27" fmla="*/ 299307 w 372999"/>
              <a:gd name="connsiteY27" fmla="*/ 24105 h 84925"/>
              <a:gd name="connsiteX28" fmla="*/ 299307 w 372999"/>
              <a:gd name="connsiteY28" fmla="*/ 23549 h 84925"/>
              <a:gd name="connsiteX29" fmla="*/ 301523 w 372999"/>
              <a:gd name="connsiteY29" fmla="*/ 21695 h 84925"/>
              <a:gd name="connsiteX30" fmla="*/ 200900 w 372999"/>
              <a:gd name="connsiteY30" fmla="*/ 21509 h 84925"/>
              <a:gd name="connsiteX31" fmla="*/ 222317 w 372999"/>
              <a:gd name="connsiteY31" fmla="*/ 21509 h 84925"/>
              <a:gd name="connsiteX32" fmla="*/ 222871 w 372999"/>
              <a:gd name="connsiteY32" fmla="*/ 21509 h 84925"/>
              <a:gd name="connsiteX33" fmla="*/ 224717 w 372999"/>
              <a:gd name="connsiteY33" fmla="*/ 23735 h 84925"/>
              <a:gd name="connsiteX34" fmla="*/ 224717 w 372999"/>
              <a:gd name="connsiteY34" fmla="*/ 29854 h 84925"/>
              <a:gd name="connsiteX35" fmla="*/ 224717 w 372999"/>
              <a:gd name="connsiteY35" fmla="*/ 30410 h 84925"/>
              <a:gd name="connsiteX36" fmla="*/ 222317 w 372999"/>
              <a:gd name="connsiteY36" fmla="*/ 32264 h 84925"/>
              <a:gd name="connsiteX37" fmla="*/ 217517 w 372999"/>
              <a:gd name="connsiteY37" fmla="*/ 32264 h 84925"/>
              <a:gd name="connsiteX38" fmla="*/ 227671 w 372999"/>
              <a:gd name="connsiteY38" fmla="*/ 65270 h 84925"/>
              <a:gd name="connsiteX39" fmla="*/ 241888 w 372999"/>
              <a:gd name="connsiteY39" fmla="*/ 23364 h 84925"/>
              <a:gd name="connsiteX40" fmla="*/ 244473 w 372999"/>
              <a:gd name="connsiteY40" fmla="*/ 21509 h 84925"/>
              <a:gd name="connsiteX41" fmla="*/ 248719 w 372999"/>
              <a:gd name="connsiteY41" fmla="*/ 21509 h 84925"/>
              <a:gd name="connsiteX42" fmla="*/ 251304 w 372999"/>
              <a:gd name="connsiteY42" fmla="*/ 23364 h 84925"/>
              <a:gd name="connsiteX43" fmla="*/ 265705 w 372999"/>
              <a:gd name="connsiteY43" fmla="*/ 65270 h 84925"/>
              <a:gd name="connsiteX44" fmla="*/ 275860 w 372999"/>
              <a:gd name="connsiteY44" fmla="*/ 32449 h 84925"/>
              <a:gd name="connsiteX45" fmla="*/ 271059 w 372999"/>
              <a:gd name="connsiteY45" fmla="*/ 32449 h 84925"/>
              <a:gd name="connsiteX46" fmla="*/ 270505 w 372999"/>
              <a:gd name="connsiteY46" fmla="*/ 32449 h 84925"/>
              <a:gd name="connsiteX47" fmla="*/ 268659 w 372999"/>
              <a:gd name="connsiteY47" fmla="*/ 30039 h 84925"/>
              <a:gd name="connsiteX48" fmla="*/ 268659 w 372999"/>
              <a:gd name="connsiteY48" fmla="*/ 23920 h 84925"/>
              <a:gd name="connsiteX49" fmla="*/ 268659 w 372999"/>
              <a:gd name="connsiteY49" fmla="*/ 23364 h 84925"/>
              <a:gd name="connsiteX50" fmla="*/ 271059 w 372999"/>
              <a:gd name="connsiteY50" fmla="*/ 21509 h 84925"/>
              <a:gd name="connsiteX51" fmla="*/ 292292 w 372999"/>
              <a:gd name="connsiteY51" fmla="*/ 21509 h 84925"/>
              <a:gd name="connsiteX52" fmla="*/ 292661 w 372999"/>
              <a:gd name="connsiteY52" fmla="*/ 21695 h 84925"/>
              <a:gd name="connsiteX53" fmla="*/ 294507 w 372999"/>
              <a:gd name="connsiteY53" fmla="*/ 23920 h 84925"/>
              <a:gd name="connsiteX54" fmla="*/ 294507 w 372999"/>
              <a:gd name="connsiteY54" fmla="*/ 30039 h 84925"/>
              <a:gd name="connsiteX55" fmla="*/ 294507 w 372999"/>
              <a:gd name="connsiteY55" fmla="*/ 30410 h 84925"/>
              <a:gd name="connsiteX56" fmla="*/ 292107 w 372999"/>
              <a:gd name="connsiteY56" fmla="*/ 32264 h 84925"/>
              <a:gd name="connsiteX57" fmla="*/ 287122 w 372999"/>
              <a:gd name="connsiteY57" fmla="*/ 32264 h 84925"/>
              <a:gd name="connsiteX58" fmla="*/ 270136 w 372999"/>
              <a:gd name="connsiteY58" fmla="*/ 81958 h 84925"/>
              <a:gd name="connsiteX59" fmla="*/ 267551 w 372999"/>
              <a:gd name="connsiteY59" fmla="*/ 83812 h 84925"/>
              <a:gd name="connsiteX60" fmla="*/ 262935 w 372999"/>
              <a:gd name="connsiteY60" fmla="*/ 83812 h 84925"/>
              <a:gd name="connsiteX61" fmla="*/ 260351 w 372999"/>
              <a:gd name="connsiteY61" fmla="*/ 81958 h 84925"/>
              <a:gd name="connsiteX62" fmla="*/ 246319 w 372999"/>
              <a:gd name="connsiteY62" fmla="*/ 41165 h 84925"/>
              <a:gd name="connsiteX63" fmla="*/ 232287 w 372999"/>
              <a:gd name="connsiteY63" fmla="*/ 81958 h 84925"/>
              <a:gd name="connsiteX64" fmla="*/ 229702 w 372999"/>
              <a:gd name="connsiteY64" fmla="*/ 83812 h 84925"/>
              <a:gd name="connsiteX65" fmla="*/ 225086 w 372999"/>
              <a:gd name="connsiteY65" fmla="*/ 83812 h 84925"/>
              <a:gd name="connsiteX66" fmla="*/ 222502 w 372999"/>
              <a:gd name="connsiteY66" fmla="*/ 81958 h 84925"/>
              <a:gd name="connsiteX67" fmla="*/ 205700 w 372999"/>
              <a:gd name="connsiteY67" fmla="*/ 32264 h 84925"/>
              <a:gd name="connsiteX68" fmla="*/ 200715 w 372999"/>
              <a:gd name="connsiteY68" fmla="*/ 32264 h 84925"/>
              <a:gd name="connsiteX69" fmla="*/ 200346 w 372999"/>
              <a:gd name="connsiteY69" fmla="*/ 32264 h 84925"/>
              <a:gd name="connsiteX70" fmla="*/ 198500 w 372999"/>
              <a:gd name="connsiteY70" fmla="*/ 29854 h 84925"/>
              <a:gd name="connsiteX71" fmla="*/ 198500 w 372999"/>
              <a:gd name="connsiteY71" fmla="*/ 23735 h 84925"/>
              <a:gd name="connsiteX72" fmla="*/ 198500 w 372999"/>
              <a:gd name="connsiteY72" fmla="*/ 23364 h 84925"/>
              <a:gd name="connsiteX73" fmla="*/ 200900 w 372999"/>
              <a:gd name="connsiteY73" fmla="*/ 21509 h 84925"/>
              <a:gd name="connsiteX74" fmla="*/ 168959 w 372999"/>
              <a:gd name="connsiteY74" fmla="*/ 20397 h 84925"/>
              <a:gd name="connsiteX75" fmla="*/ 169697 w 372999"/>
              <a:gd name="connsiteY75" fmla="*/ 20583 h 84925"/>
              <a:gd name="connsiteX76" fmla="*/ 200531 w 372999"/>
              <a:gd name="connsiteY76" fmla="*/ 52661 h 84925"/>
              <a:gd name="connsiteX77" fmla="*/ 200531 w 372999"/>
              <a:gd name="connsiteY77" fmla="*/ 53217 h 84925"/>
              <a:gd name="connsiteX78" fmla="*/ 168774 w 372999"/>
              <a:gd name="connsiteY78" fmla="*/ 84925 h 84925"/>
              <a:gd name="connsiteX79" fmla="*/ 168220 w 372999"/>
              <a:gd name="connsiteY79" fmla="*/ 84925 h 84925"/>
              <a:gd name="connsiteX80" fmla="*/ 137387 w 372999"/>
              <a:gd name="connsiteY80" fmla="*/ 52847 h 84925"/>
              <a:gd name="connsiteX81" fmla="*/ 137387 w 372999"/>
              <a:gd name="connsiteY81" fmla="*/ 52105 h 84925"/>
              <a:gd name="connsiteX82" fmla="*/ 168959 w 372999"/>
              <a:gd name="connsiteY82" fmla="*/ 20397 h 84925"/>
              <a:gd name="connsiteX83" fmla="*/ 104892 w 372999"/>
              <a:gd name="connsiteY83" fmla="*/ 20397 h 84925"/>
              <a:gd name="connsiteX84" fmla="*/ 130187 w 372999"/>
              <a:gd name="connsiteY84" fmla="*/ 46356 h 84925"/>
              <a:gd name="connsiteX85" fmla="*/ 130187 w 372999"/>
              <a:gd name="connsiteY85" fmla="*/ 72872 h 84925"/>
              <a:gd name="connsiteX86" fmla="*/ 135172 w 372999"/>
              <a:gd name="connsiteY86" fmla="*/ 72872 h 84925"/>
              <a:gd name="connsiteX87" fmla="*/ 135910 w 372999"/>
              <a:gd name="connsiteY87" fmla="*/ 72872 h 84925"/>
              <a:gd name="connsiteX88" fmla="*/ 137756 w 372999"/>
              <a:gd name="connsiteY88" fmla="*/ 75283 h 84925"/>
              <a:gd name="connsiteX89" fmla="*/ 137756 w 372999"/>
              <a:gd name="connsiteY89" fmla="*/ 81587 h 84925"/>
              <a:gd name="connsiteX90" fmla="*/ 137756 w 372999"/>
              <a:gd name="connsiteY90" fmla="*/ 82143 h 84925"/>
              <a:gd name="connsiteX91" fmla="*/ 135356 w 372999"/>
              <a:gd name="connsiteY91" fmla="*/ 83998 h 84925"/>
              <a:gd name="connsiteX92" fmla="*/ 114678 w 372999"/>
              <a:gd name="connsiteY92" fmla="*/ 83998 h 84925"/>
              <a:gd name="connsiteX93" fmla="*/ 114124 w 372999"/>
              <a:gd name="connsiteY93" fmla="*/ 83998 h 84925"/>
              <a:gd name="connsiteX94" fmla="*/ 112277 w 372999"/>
              <a:gd name="connsiteY94" fmla="*/ 81587 h 84925"/>
              <a:gd name="connsiteX95" fmla="*/ 112277 w 372999"/>
              <a:gd name="connsiteY95" fmla="*/ 75468 h 84925"/>
              <a:gd name="connsiteX96" fmla="*/ 112277 w 372999"/>
              <a:gd name="connsiteY96" fmla="*/ 74912 h 84925"/>
              <a:gd name="connsiteX97" fmla="*/ 114493 w 372999"/>
              <a:gd name="connsiteY97" fmla="*/ 72872 h 84925"/>
              <a:gd name="connsiteX98" fmla="*/ 119478 w 372999"/>
              <a:gd name="connsiteY98" fmla="*/ 72872 h 84925"/>
              <a:gd name="connsiteX99" fmla="*/ 119478 w 372999"/>
              <a:gd name="connsiteY99" fmla="*/ 47469 h 84925"/>
              <a:gd name="connsiteX100" fmla="*/ 104338 w 372999"/>
              <a:gd name="connsiteY100" fmla="*/ 30781 h 84925"/>
              <a:gd name="connsiteX101" fmla="*/ 87537 w 372999"/>
              <a:gd name="connsiteY101" fmla="*/ 48211 h 84925"/>
              <a:gd name="connsiteX102" fmla="*/ 87537 w 372999"/>
              <a:gd name="connsiteY102" fmla="*/ 72872 h 84925"/>
              <a:gd name="connsiteX103" fmla="*/ 92337 w 372999"/>
              <a:gd name="connsiteY103" fmla="*/ 72872 h 84925"/>
              <a:gd name="connsiteX104" fmla="*/ 92891 w 372999"/>
              <a:gd name="connsiteY104" fmla="*/ 72872 h 84925"/>
              <a:gd name="connsiteX105" fmla="*/ 94738 w 372999"/>
              <a:gd name="connsiteY105" fmla="*/ 75283 h 84925"/>
              <a:gd name="connsiteX106" fmla="*/ 94738 w 372999"/>
              <a:gd name="connsiteY106" fmla="*/ 81587 h 84925"/>
              <a:gd name="connsiteX107" fmla="*/ 94738 w 372999"/>
              <a:gd name="connsiteY107" fmla="*/ 81958 h 84925"/>
              <a:gd name="connsiteX108" fmla="*/ 92337 w 372999"/>
              <a:gd name="connsiteY108" fmla="*/ 83812 h 84925"/>
              <a:gd name="connsiteX109" fmla="*/ 71659 w 372999"/>
              <a:gd name="connsiteY109" fmla="*/ 83812 h 84925"/>
              <a:gd name="connsiteX110" fmla="*/ 71290 w 372999"/>
              <a:gd name="connsiteY110" fmla="*/ 83812 h 84925"/>
              <a:gd name="connsiteX111" fmla="*/ 69259 w 372999"/>
              <a:gd name="connsiteY111" fmla="*/ 81587 h 84925"/>
              <a:gd name="connsiteX112" fmla="*/ 69259 w 372999"/>
              <a:gd name="connsiteY112" fmla="*/ 75468 h 84925"/>
              <a:gd name="connsiteX113" fmla="*/ 69259 w 372999"/>
              <a:gd name="connsiteY113" fmla="*/ 74912 h 84925"/>
              <a:gd name="connsiteX114" fmla="*/ 71659 w 372999"/>
              <a:gd name="connsiteY114" fmla="*/ 73058 h 84925"/>
              <a:gd name="connsiteX115" fmla="*/ 76644 w 372999"/>
              <a:gd name="connsiteY115" fmla="*/ 73058 h 84925"/>
              <a:gd name="connsiteX116" fmla="*/ 76644 w 372999"/>
              <a:gd name="connsiteY116" fmla="*/ 32635 h 84925"/>
              <a:gd name="connsiteX117" fmla="*/ 71659 w 372999"/>
              <a:gd name="connsiteY117" fmla="*/ 32635 h 84925"/>
              <a:gd name="connsiteX118" fmla="*/ 71105 w 372999"/>
              <a:gd name="connsiteY118" fmla="*/ 32635 h 84925"/>
              <a:gd name="connsiteX119" fmla="*/ 69259 w 372999"/>
              <a:gd name="connsiteY119" fmla="*/ 30225 h 84925"/>
              <a:gd name="connsiteX120" fmla="*/ 69259 w 372999"/>
              <a:gd name="connsiteY120" fmla="*/ 24105 h 84925"/>
              <a:gd name="connsiteX121" fmla="*/ 69259 w 372999"/>
              <a:gd name="connsiteY121" fmla="*/ 23549 h 84925"/>
              <a:gd name="connsiteX122" fmla="*/ 71659 w 372999"/>
              <a:gd name="connsiteY122" fmla="*/ 21695 h 84925"/>
              <a:gd name="connsiteX123" fmla="*/ 84952 w 372999"/>
              <a:gd name="connsiteY123" fmla="*/ 21695 h 84925"/>
              <a:gd name="connsiteX124" fmla="*/ 85506 w 372999"/>
              <a:gd name="connsiteY124" fmla="*/ 21695 h 84925"/>
              <a:gd name="connsiteX125" fmla="*/ 87352 w 372999"/>
              <a:gd name="connsiteY125" fmla="*/ 23920 h 84925"/>
              <a:gd name="connsiteX126" fmla="*/ 87352 w 372999"/>
              <a:gd name="connsiteY126" fmla="*/ 26887 h 84925"/>
              <a:gd name="connsiteX127" fmla="*/ 104892 w 372999"/>
              <a:gd name="connsiteY127" fmla="*/ 20397 h 84925"/>
              <a:gd name="connsiteX128" fmla="*/ 337711 w 372999"/>
              <a:gd name="connsiteY128" fmla="*/ 6490 h 84925"/>
              <a:gd name="connsiteX129" fmla="*/ 343989 w 372999"/>
              <a:gd name="connsiteY129" fmla="*/ 6490 h 84925"/>
              <a:gd name="connsiteX130" fmla="*/ 344543 w 372999"/>
              <a:gd name="connsiteY130" fmla="*/ 6490 h 84925"/>
              <a:gd name="connsiteX131" fmla="*/ 346389 w 372999"/>
              <a:gd name="connsiteY131" fmla="*/ 8900 h 84925"/>
              <a:gd name="connsiteX132" fmla="*/ 346389 w 372999"/>
              <a:gd name="connsiteY132" fmla="*/ 21695 h 84925"/>
              <a:gd name="connsiteX133" fmla="*/ 360790 w 372999"/>
              <a:gd name="connsiteY133" fmla="*/ 21695 h 84925"/>
              <a:gd name="connsiteX134" fmla="*/ 361159 w 372999"/>
              <a:gd name="connsiteY134" fmla="*/ 21695 h 84925"/>
              <a:gd name="connsiteX135" fmla="*/ 363006 w 372999"/>
              <a:gd name="connsiteY135" fmla="*/ 23920 h 84925"/>
              <a:gd name="connsiteX136" fmla="*/ 363006 w 372999"/>
              <a:gd name="connsiteY136" fmla="*/ 30039 h 84925"/>
              <a:gd name="connsiteX137" fmla="*/ 363006 w 372999"/>
              <a:gd name="connsiteY137" fmla="*/ 30595 h 84925"/>
              <a:gd name="connsiteX138" fmla="*/ 360605 w 372999"/>
              <a:gd name="connsiteY138" fmla="*/ 32450 h 84925"/>
              <a:gd name="connsiteX139" fmla="*/ 346204 w 372999"/>
              <a:gd name="connsiteY139" fmla="*/ 32450 h 84925"/>
              <a:gd name="connsiteX140" fmla="*/ 346204 w 372999"/>
              <a:gd name="connsiteY140" fmla="*/ 65826 h 84925"/>
              <a:gd name="connsiteX141" fmla="*/ 354697 w 372999"/>
              <a:gd name="connsiteY141" fmla="*/ 74171 h 84925"/>
              <a:gd name="connsiteX142" fmla="*/ 362082 w 372999"/>
              <a:gd name="connsiteY142" fmla="*/ 66012 h 84925"/>
              <a:gd name="connsiteX143" fmla="*/ 362082 w 372999"/>
              <a:gd name="connsiteY143" fmla="*/ 54515 h 84925"/>
              <a:gd name="connsiteX144" fmla="*/ 362082 w 372999"/>
              <a:gd name="connsiteY144" fmla="*/ 53959 h 84925"/>
              <a:gd name="connsiteX145" fmla="*/ 364483 w 372999"/>
              <a:gd name="connsiteY145" fmla="*/ 52105 h 84925"/>
              <a:gd name="connsiteX146" fmla="*/ 370391 w 372999"/>
              <a:gd name="connsiteY146" fmla="*/ 52105 h 84925"/>
              <a:gd name="connsiteX147" fmla="*/ 371129 w 372999"/>
              <a:gd name="connsiteY147" fmla="*/ 52290 h 84925"/>
              <a:gd name="connsiteX148" fmla="*/ 372976 w 372999"/>
              <a:gd name="connsiteY148" fmla="*/ 54701 h 84925"/>
              <a:gd name="connsiteX149" fmla="*/ 372976 w 372999"/>
              <a:gd name="connsiteY149" fmla="*/ 67124 h 84925"/>
              <a:gd name="connsiteX150" fmla="*/ 353959 w 372999"/>
              <a:gd name="connsiteY150" fmla="*/ 84925 h 84925"/>
              <a:gd name="connsiteX151" fmla="*/ 335496 w 372999"/>
              <a:gd name="connsiteY151" fmla="*/ 66568 h 84925"/>
              <a:gd name="connsiteX152" fmla="*/ 335496 w 372999"/>
              <a:gd name="connsiteY152" fmla="*/ 32635 h 84925"/>
              <a:gd name="connsiteX153" fmla="*/ 328849 w 372999"/>
              <a:gd name="connsiteY153" fmla="*/ 32635 h 84925"/>
              <a:gd name="connsiteX154" fmla="*/ 328295 w 372999"/>
              <a:gd name="connsiteY154" fmla="*/ 32635 h 84925"/>
              <a:gd name="connsiteX155" fmla="*/ 326449 w 372999"/>
              <a:gd name="connsiteY155" fmla="*/ 30225 h 84925"/>
              <a:gd name="connsiteX156" fmla="*/ 326449 w 372999"/>
              <a:gd name="connsiteY156" fmla="*/ 24105 h 84925"/>
              <a:gd name="connsiteX157" fmla="*/ 326449 w 372999"/>
              <a:gd name="connsiteY157" fmla="*/ 23735 h 84925"/>
              <a:gd name="connsiteX158" fmla="*/ 328664 w 372999"/>
              <a:gd name="connsiteY158" fmla="*/ 21880 h 84925"/>
              <a:gd name="connsiteX159" fmla="*/ 335311 w 372999"/>
              <a:gd name="connsiteY159" fmla="*/ 21880 h 84925"/>
              <a:gd name="connsiteX160" fmla="*/ 335311 w 372999"/>
              <a:gd name="connsiteY160" fmla="*/ 8900 h 84925"/>
              <a:gd name="connsiteX161" fmla="*/ 335311 w 372999"/>
              <a:gd name="connsiteY161" fmla="*/ 8344 h 84925"/>
              <a:gd name="connsiteX162" fmla="*/ 337711 w 372999"/>
              <a:gd name="connsiteY162" fmla="*/ 6490 h 84925"/>
              <a:gd name="connsiteX163" fmla="*/ 2423 w 372999"/>
              <a:gd name="connsiteY163" fmla="*/ 6305 h 84925"/>
              <a:gd name="connsiteX164" fmla="*/ 16085 w 372999"/>
              <a:gd name="connsiteY164" fmla="*/ 6305 h 84925"/>
              <a:gd name="connsiteX165" fmla="*/ 16640 w 372999"/>
              <a:gd name="connsiteY165" fmla="*/ 6305 h 84925"/>
              <a:gd name="connsiteX166" fmla="*/ 18486 w 372999"/>
              <a:gd name="connsiteY166" fmla="*/ 8715 h 84925"/>
              <a:gd name="connsiteX167" fmla="*/ 18486 w 372999"/>
              <a:gd name="connsiteY167" fmla="*/ 53774 h 84925"/>
              <a:gd name="connsiteX168" fmla="*/ 46919 w 372999"/>
              <a:gd name="connsiteY168" fmla="*/ 25033 h 84925"/>
              <a:gd name="connsiteX169" fmla="*/ 53196 w 372999"/>
              <a:gd name="connsiteY169" fmla="*/ 21510 h 84925"/>
              <a:gd name="connsiteX170" fmla="*/ 62059 w 372999"/>
              <a:gd name="connsiteY170" fmla="*/ 21510 h 84925"/>
              <a:gd name="connsiteX171" fmla="*/ 62243 w 372999"/>
              <a:gd name="connsiteY171" fmla="*/ 21324 h 84925"/>
              <a:gd name="connsiteX172" fmla="*/ 64090 w 372999"/>
              <a:gd name="connsiteY172" fmla="*/ 23735 h 84925"/>
              <a:gd name="connsiteX173" fmla="*/ 64090 w 372999"/>
              <a:gd name="connsiteY173" fmla="*/ 30040 h 84925"/>
              <a:gd name="connsiteX174" fmla="*/ 64090 w 372999"/>
              <a:gd name="connsiteY174" fmla="*/ 30410 h 84925"/>
              <a:gd name="connsiteX175" fmla="*/ 61874 w 372999"/>
              <a:gd name="connsiteY175" fmla="*/ 32265 h 84925"/>
              <a:gd name="connsiteX176" fmla="*/ 53566 w 372999"/>
              <a:gd name="connsiteY176" fmla="*/ 32265 h 84925"/>
              <a:gd name="connsiteX177" fmla="*/ 36580 w 372999"/>
              <a:gd name="connsiteY177" fmla="*/ 49695 h 84925"/>
              <a:gd name="connsiteX178" fmla="*/ 55228 w 372999"/>
              <a:gd name="connsiteY178" fmla="*/ 72873 h 84925"/>
              <a:gd name="connsiteX179" fmla="*/ 61874 w 372999"/>
              <a:gd name="connsiteY179" fmla="*/ 72873 h 84925"/>
              <a:gd name="connsiteX180" fmla="*/ 62428 w 372999"/>
              <a:gd name="connsiteY180" fmla="*/ 72873 h 84925"/>
              <a:gd name="connsiteX181" fmla="*/ 64274 w 372999"/>
              <a:gd name="connsiteY181" fmla="*/ 75283 h 84925"/>
              <a:gd name="connsiteX182" fmla="*/ 64274 w 372999"/>
              <a:gd name="connsiteY182" fmla="*/ 81032 h 84925"/>
              <a:gd name="connsiteX183" fmla="*/ 64274 w 372999"/>
              <a:gd name="connsiteY183" fmla="*/ 81588 h 84925"/>
              <a:gd name="connsiteX184" fmla="*/ 62059 w 372999"/>
              <a:gd name="connsiteY184" fmla="*/ 83442 h 84925"/>
              <a:gd name="connsiteX185" fmla="*/ 53935 w 372999"/>
              <a:gd name="connsiteY185" fmla="*/ 83442 h 84925"/>
              <a:gd name="connsiteX186" fmla="*/ 47842 w 372999"/>
              <a:gd name="connsiteY186" fmla="*/ 80290 h 84925"/>
              <a:gd name="connsiteX187" fmla="*/ 29010 w 372999"/>
              <a:gd name="connsiteY187" fmla="*/ 57297 h 84925"/>
              <a:gd name="connsiteX188" fmla="*/ 18301 w 372999"/>
              <a:gd name="connsiteY188" fmla="*/ 68237 h 84925"/>
              <a:gd name="connsiteX189" fmla="*/ 18301 w 372999"/>
              <a:gd name="connsiteY189" fmla="*/ 72873 h 84925"/>
              <a:gd name="connsiteX190" fmla="*/ 23102 w 372999"/>
              <a:gd name="connsiteY190" fmla="*/ 72873 h 84925"/>
              <a:gd name="connsiteX191" fmla="*/ 23655 w 372999"/>
              <a:gd name="connsiteY191" fmla="*/ 72873 h 84925"/>
              <a:gd name="connsiteX192" fmla="*/ 25502 w 372999"/>
              <a:gd name="connsiteY192" fmla="*/ 75283 h 84925"/>
              <a:gd name="connsiteX193" fmla="*/ 25502 w 372999"/>
              <a:gd name="connsiteY193" fmla="*/ 81588 h 84925"/>
              <a:gd name="connsiteX194" fmla="*/ 25502 w 372999"/>
              <a:gd name="connsiteY194" fmla="*/ 82144 h 84925"/>
              <a:gd name="connsiteX195" fmla="*/ 23102 w 372999"/>
              <a:gd name="connsiteY195" fmla="*/ 83813 h 84925"/>
              <a:gd name="connsiteX196" fmla="*/ 2423 w 372999"/>
              <a:gd name="connsiteY196" fmla="*/ 83813 h 84925"/>
              <a:gd name="connsiteX197" fmla="*/ 1869 w 372999"/>
              <a:gd name="connsiteY197" fmla="*/ 83813 h 84925"/>
              <a:gd name="connsiteX198" fmla="*/ 23 w 372999"/>
              <a:gd name="connsiteY198" fmla="*/ 81402 h 84925"/>
              <a:gd name="connsiteX199" fmla="*/ 23 w 372999"/>
              <a:gd name="connsiteY199" fmla="*/ 75283 h 84925"/>
              <a:gd name="connsiteX200" fmla="*/ 23 w 372999"/>
              <a:gd name="connsiteY200" fmla="*/ 74727 h 84925"/>
              <a:gd name="connsiteX201" fmla="*/ 2423 w 372999"/>
              <a:gd name="connsiteY201" fmla="*/ 72873 h 84925"/>
              <a:gd name="connsiteX202" fmla="*/ 7408 w 372999"/>
              <a:gd name="connsiteY202" fmla="*/ 72873 h 84925"/>
              <a:gd name="connsiteX203" fmla="*/ 7408 w 372999"/>
              <a:gd name="connsiteY203" fmla="*/ 17245 h 84925"/>
              <a:gd name="connsiteX204" fmla="*/ 2423 w 372999"/>
              <a:gd name="connsiteY204" fmla="*/ 17245 h 84925"/>
              <a:gd name="connsiteX205" fmla="*/ 1869 w 372999"/>
              <a:gd name="connsiteY205" fmla="*/ 17245 h 84925"/>
              <a:gd name="connsiteX206" fmla="*/ 23 w 372999"/>
              <a:gd name="connsiteY206" fmla="*/ 14835 h 84925"/>
              <a:gd name="connsiteX207" fmla="*/ 23 w 372999"/>
              <a:gd name="connsiteY207" fmla="*/ 8715 h 84925"/>
              <a:gd name="connsiteX208" fmla="*/ 23 w 372999"/>
              <a:gd name="connsiteY208" fmla="*/ 8159 h 84925"/>
              <a:gd name="connsiteX209" fmla="*/ 2423 w 372999"/>
              <a:gd name="connsiteY209" fmla="*/ 6305 h 84925"/>
              <a:gd name="connsiteX210" fmla="*/ 311678 w 372999"/>
              <a:gd name="connsiteY210" fmla="*/ 0 h 84925"/>
              <a:gd name="connsiteX211" fmla="*/ 318510 w 372999"/>
              <a:gd name="connsiteY211" fmla="*/ 6861 h 84925"/>
              <a:gd name="connsiteX212" fmla="*/ 311678 w 372999"/>
              <a:gd name="connsiteY212" fmla="*/ 13721 h 84925"/>
              <a:gd name="connsiteX213" fmla="*/ 304847 w 372999"/>
              <a:gd name="connsiteY213" fmla="*/ 6861 h 84925"/>
              <a:gd name="connsiteX214" fmla="*/ 311678 w 372999"/>
              <a:gd name="connsiteY214" fmla="*/ 0 h 8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372999" h="84925">
                <a:moveTo>
                  <a:pt x="168774" y="30967"/>
                </a:moveTo>
                <a:cubicBezTo>
                  <a:pt x="157327" y="30967"/>
                  <a:pt x="148650" y="40238"/>
                  <a:pt x="148650" y="52476"/>
                </a:cubicBezTo>
                <a:cubicBezTo>
                  <a:pt x="148650" y="64714"/>
                  <a:pt x="157512" y="74356"/>
                  <a:pt x="168959" y="74356"/>
                </a:cubicBezTo>
                <a:cubicBezTo>
                  <a:pt x="180406" y="74356"/>
                  <a:pt x="189268" y="65085"/>
                  <a:pt x="189268" y="52847"/>
                </a:cubicBezTo>
                <a:cubicBezTo>
                  <a:pt x="189268" y="40609"/>
                  <a:pt x="180221" y="30967"/>
                  <a:pt x="168774" y="30967"/>
                </a:cubicBezTo>
                <a:close/>
                <a:moveTo>
                  <a:pt x="301523" y="21695"/>
                </a:moveTo>
                <a:lnTo>
                  <a:pt x="315186" y="21695"/>
                </a:lnTo>
                <a:cubicBezTo>
                  <a:pt x="315186" y="21695"/>
                  <a:pt x="315370" y="21695"/>
                  <a:pt x="315555" y="21695"/>
                </a:cubicBezTo>
                <a:cubicBezTo>
                  <a:pt x="316663" y="21695"/>
                  <a:pt x="317586" y="22808"/>
                  <a:pt x="317401" y="23920"/>
                </a:cubicBezTo>
                <a:lnTo>
                  <a:pt x="317401" y="72872"/>
                </a:lnTo>
                <a:lnTo>
                  <a:pt x="322386" y="72872"/>
                </a:lnTo>
                <a:cubicBezTo>
                  <a:pt x="322571" y="72872"/>
                  <a:pt x="322756" y="72872"/>
                  <a:pt x="322940" y="72872"/>
                </a:cubicBezTo>
                <a:cubicBezTo>
                  <a:pt x="324048" y="73058"/>
                  <a:pt x="324971" y="74170"/>
                  <a:pt x="324786" y="75283"/>
                </a:cubicBezTo>
                <a:lnTo>
                  <a:pt x="324786" y="81587"/>
                </a:lnTo>
                <a:cubicBezTo>
                  <a:pt x="324786" y="81773"/>
                  <a:pt x="324786" y="81958"/>
                  <a:pt x="324786" y="82143"/>
                </a:cubicBezTo>
                <a:cubicBezTo>
                  <a:pt x="324602" y="83256"/>
                  <a:pt x="323494" y="84183"/>
                  <a:pt x="322386" y="83998"/>
                </a:cubicBezTo>
                <a:lnTo>
                  <a:pt x="297646" y="83998"/>
                </a:lnTo>
                <a:cubicBezTo>
                  <a:pt x="297461" y="83998"/>
                  <a:pt x="297277" y="83998"/>
                  <a:pt x="297092" y="83998"/>
                </a:cubicBezTo>
                <a:cubicBezTo>
                  <a:pt x="295984" y="83812"/>
                  <a:pt x="295061" y="82700"/>
                  <a:pt x="295245" y="81587"/>
                </a:cubicBezTo>
                <a:lnTo>
                  <a:pt x="295245" y="75468"/>
                </a:lnTo>
                <a:cubicBezTo>
                  <a:pt x="295245" y="75283"/>
                  <a:pt x="295245" y="75097"/>
                  <a:pt x="295245" y="74912"/>
                </a:cubicBezTo>
                <a:cubicBezTo>
                  <a:pt x="295430" y="73799"/>
                  <a:pt x="296538" y="72872"/>
                  <a:pt x="297646" y="73058"/>
                </a:cubicBezTo>
                <a:lnTo>
                  <a:pt x="306693" y="73058"/>
                </a:lnTo>
                <a:lnTo>
                  <a:pt x="306693" y="32635"/>
                </a:lnTo>
                <a:lnTo>
                  <a:pt x="301708" y="32635"/>
                </a:lnTo>
                <a:cubicBezTo>
                  <a:pt x="301523" y="32635"/>
                  <a:pt x="301338" y="32635"/>
                  <a:pt x="301154" y="32635"/>
                </a:cubicBezTo>
                <a:cubicBezTo>
                  <a:pt x="300046" y="32450"/>
                  <a:pt x="299123" y="31337"/>
                  <a:pt x="299307" y="30225"/>
                </a:cubicBezTo>
                <a:lnTo>
                  <a:pt x="299307" y="24105"/>
                </a:lnTo>
                <a:cubicBezTo>
                  <a:pt x="299307" y="23920"/>
                  <a:pt x="299307" y="23735"/>
                  <a:pt x="299307" y="23549"/>
                </a:cubicBezTo>
                <a:cubicBezTo>
                  <a:pt x="299307" y="22437"/>
                  <a:pt x="300415" y="21509"/>
                  <a:pt x="301523" y="21695"/>
                </a:cubicBezTo>
                <a:close/>
                <a:moveTo>
                  <a:pt x="200900" y="21509"/>
                </a:moveTo>
                <a:lnTo>
                  <a:pt x="222317" y="21509"/>
                </a:lnTo>
                <a:cubicBezTo>
                  <a:pt x="222502" y="21509"/>
                  <a:pt x="222686" y="21509"/>
                  <a:pt x="222871" y="21509"/>
                </a:cubicBezTo>
                <a:cubicBezTo>
                  <a:pt x="223979" y="21509"/>
                  <a:pt x="224902" y="22622"/>
                  <a:pt x="224717" y="23735"/>
                </a:cubicBezTo>
                <a:lnTo>
                  <a:pt x="224717" y="29854"/>
                </a:lnTo>
                <a:cubicBezTo>
                  <a:pt x="224717" y="30039"/>
                  <a:pt x="224717" y="30224"/>
                  <a:pt x="224717" y="30410"/>
                </a:cubicBezTo>
                <a:cubicBezTo>
                  <a:pt x="224533" y="31522"/>
                  <a:pt x="223425" y="32449"/>
                  <a:pt x="222317" y="32264"/>
                </a:cubicBezTo>
                <a:lnTo>
                  <a:pt x="217517" y="32264"/>
                </a:lnTo>
                <a:lnTo>
                  <a:pt x="227671" y="65270"/>
                </a:lnTo>
                <a:lnTo>
                  <a:pt x="241888" y="23364"/>
                </a:lnTo>
                <a:cubicBezTo>
                  <a:pt x="242257" y="22251"/>
                  <a:pt x="243365" y="21509"/>
                  <a:pt x="244473" y="21509"/>
                </a:cubicBezTo>
                <a:lnTo>
                  <a:pt x="248719" y="21509"/>
                </a:lnTo>
                <a:cubicBezTo>
                  <a:pt x="249827" y="21509"/>
                  <a:pt x="250935" y="22251"/>
                  <a:pt x="251304" y="23364"/>
                </a:cubicBezTo>
                <a:lnTo>
                  <a:pt x="265705" y="65270"/>
                </a:lnTo>
                <a:lnTo>
                  <a:pt x="275860" y="32449"/>
                </a:lnTo>
                <a:lnTo>
                  <a:pt x="271059" y="32449"/>
                </a:lnTo>
                <a:cubicBezTo>
                  <a:pt x="270875" y="32449"/>
                  <a:pt x="270690" y="32449"/>
                  <a:pt x="270505" y="32449"/>
                </a:cubicBezTo>
                <a:cubicBezTo>
                  <a:pt x="269398" y="32264"/>
                  <a:pt x="268475" y="31152"/>
                  <a:pt x="268659" y="30039"/>
                </a:cubicBezTo>
                <a:lnTo>
                  <a:pt x="268659" y="23920"/>
                </a:lnTo>
                <a:cubicBezTo>
                  <a:pt x="268659" y="23735"/>
                  <a:pt x="268659" y="23549"/>
                  <a:pt x="268659" y="23364"/>
                </a:cubicBezTo>
                <a:cubicBezTo>
                  <a:pt x="268844" y="22066"/>
                  <a:pt x="269952" y="21324"/>
                  <a:pt x="271059" y="21509"/>
                </a:cubicBezTo>
                <a:lnTo>
                  <a:pt x="292292" y="21509"/>
                </a:lnTo>
                <a:cubicBezTo>
                  <a:pt x="292476" y="21509"/>
                  <a:pt x="292661" y="21509"/>
                  <a:pt x="292661" y="21695"/>
                </a:cubicBezTo>
                <a:cubicBezTo>
                  <a:pt x="293769" y="21695"/>
                  <a:pt x="294692" y="22807"/>
                  <a:pt x="294507" y="23920"/>
                </a:cubicBezTo>
                <a:lnTo>
                  <a:pt x="294507" y="30039"/>
                </a:lnTo>
                <a:cubicBezTo>
                  <a:pt x="294507" y="30039"/>
                  <a:pt x="294507" y="30224"/>
                  <a:pt x="294507" y="30410"/>
                </a:cubicBezTo>
                <a:cubicBezTo>
                  <a:pt x="294323" y="31522"/>
                  <a:pt x="293215" y="32449"/>
                  <a:pt x="292107" y="32264"/>
                </a:cubicBezTo>
                <a:lnTo>
                  <a:pt x="287122" y="32264"/>
                </a:lnTo>
                <a:lnTo>
                  <a:pt x="270136" y="81958"/>
                </a:lnTo>
                <a:cubicBezTo>
                  <a:pt x="269767" y="83071"/>
                  <a:pt x="268659" y="83812"/>
                  <a:pt x="267551" y="83812"/>
                </a:cubicBezTo>
                <a:lnTo>
                  <a:pt x="262935" y="83812"/>
                </a:lnTo>
                <a:cubicBezTo>
                  <a:pt x="261828" y="83812"/>
                  <a:pt x="260720" y="83071"/>
                  <a:pt x="260351" y="81958"/>
                </a:cubicBezTo>
                <a:lnTo>
                  <a:pt x="246319" y="41165"/>
                </a:lnTo>
                <a:lnTo>
                  <a:pt x="232287" y="81958"/>
                </a:lnTo>
                <a:cubicBezTo>
                  <a:pt x="231918" y="83071"/>
                  <a:pt x="230810" y="83812"/>
                  <a:pt x="229702" y="83812"/>
                </a:cubicBezTo>
                <a:lnTo>
                  <a:pt x="225086" y="83812"/>
                </a:lnTo>
                <a:cubicBezTo>
                  <a:pt x="223979" y="83812"/>
                  <a:pt x="222871" y="83071"/>
                  <a:pt x="222502" y="81958"/>
                </a:cubicBezTo>
                <a:lnTo>
                  <a:pt x="205700" y="32264"/>
                </a:lnTo>
                <a:lnTo>
                  <a:pt x="200715" y="32264"/>
                </a:lnTo>
                <a:cubicBezTo>
                  <a:pt x="200715" y="32264"/>
                  <a:pt x="200531" y="32264"/>
                  <a:pt x="200346" y="32264"/>
                </a:cubicBezTo>
                <a:cubicBezTo>
                  <a:pt x="199238" y="32079"/>
                  <a:pt x="198315" y="30966"/>
                  <a:pt x="198500" y="29854"/>
                </a:cubicBezTo>
                <a:lnTo>
                  <a:pt x="198500" y="23735"/>
                </a:lnTo>
                <a:cubicBezTo>
                  <a:pt x="198500" y="23735"/>
                  <a:pt x="198500" y="23549"/>
                  <a:pt x="198500" y="23364"/>
                </a:cubicBezTo>
                <a:cubicBezTo>
                  <a:pt x="198684" y="22251"/>
                  <a:pt x="199792" y="21324"/>
                  <a:pt x="200900" y="21509"/>
                </a:cubicBezTo>
                <a:close/>
                <a:moveTo>
                  <a:pt x="168959" y="20397"/>
                </a:moveTo>
                <a:cubicBezTo>
                  <a:pt x="169144" y="20397"/>
                  <a:pt x="169328" y="20397"/>
                  <a:pt x="169697" y="20583"/>
                </a:cubicBezTo>
                <a:cubicBezTo>
                  <a:pt x="187053" y="20954"/>
                  <a:pt x="200900" y="35231"/>
                  <a:pt x="200531" y="52661"/>
                </a:cubicBezTo>
                <a:cubicBezTo>
                  <a:pt x="200531" y="52847"/>
                  <a:pt x="200531" y="53032"/>
                  <a:pt x="200531" y="53217"/>
                </a:cubicBezTo>
                <a:cubicBezTo>
                  <a:pt x="200531" y="70648"/>
                  <a:pt x="186314" y="84925"/>
                  <a:pt x="168774" y="84925"/>
                </a:cubicBezTo>
                <a:cubicBezTo>
                  <a:pt x="168590" y="84925"/>
                  <a:pt x="168405" y="84925"/>
                  <a:pt x="168220" y="84925"/>
                </a:cubicBezTo>
                <a:cubicBezTo>
                  <a:pt x="150865" y="84554"/>
                  <a:pt x="137018" y="70277"/>
                  <a:pt x="137387" y="52847"/>
                </a:cubicBezTo>
                <a:cubicBezTo>
                  <a:pt x="137387" y="52476"/>
                  <a:pt x="137387" y="52290"/>
                  <a:pt x="137387" y="52105"/>
                </a:cubicBezTo>
                <a:cubicBezTo>
                  <a:pt x="137387" y="34675"/>
                  <a:pt x="151419" y="20397"/>
                  <a:pt x="168959" y="20397"/>
                </a:cubicBezTo>
                <a:close/>
                <a:moveTo>
                  <a:pt x="104892" y="20397"/>
                </a:moveTo>
                <a:cubicBezTo>
                  <a:pt x="120217" y="20397"/>
                  <a:pt x="130187" y="30595"/>
                  <a:pt x="130187" y="46356"/>
                </a:cubicBezTo>
                <a:lnTo>
                  <a:pt x="130187" y="72872"/>
                </a:lnTo>
                <a:lnTo>
                  <a:pt x="135172" y="72872"/>
                </a:lnTo>
                <a:cubicBezTo>
                  <a:pt x="135356" y="72872"/>
                  <a:pt x="135541" y="72872"/>
                  <a:pt x="135910" y="72872"/>
                </a:cubicBezTo>
                <a:cubicBezTo>
                  <a:pt x="137018" y="73058"/>
                  <a:pt x="137941" y="74170"/>
                  <a:pt x="137756" y="75283"/>
                </a:cubicBezTo>
                <a:lnTo>
                  <a:pt x="137756" y="81587"/>
                </a:lnTo>
                <a:cubicBezTo>
                  <a:pt x="137756" y="81773"/>
                  <a:pt x="137756" y="81958"/>
                  <a:pt x="137756" y="82143"/>
                </a:cubicBezTo>
                <a:cubicBezTo>
                  <a:pt x="137572" y="83256"/>
                  <a:pt x="136464" y="84183"/>
                  <a:pt x="135356" y="83998"/>
                </a:cubicBezTo>
                <a:lnTo>
                  <a:pt x="114678" y="83998"/>
                </a:lnTo>
                <a:cubicBezTo>
                  <a:pt x="114493" y="83998"/>
                  <a:pt x="114308" y="83998"/>
                  <a:pt x="114124" y="83998"/>
                </a:cubicBezTo>
                <a:cubicBezTo>
                  <a:pt x="113016" y="83812"/>
                  <a:pt x="112093" y="82700"/>
                  <a:pt x="112277" y="81587"/>
                </a:cubicBezTo>
                <a:lnTo>
                  <a:pt x="112277" y="75468"/>
                </a:lnTo>
                <a:cubicBezTo>
                  <a:pt x="112277" y="75283"/>
                  <a:pt x="112277" y="75097"/>
                  <a:pt x="112277" y="74912"/>
                </a:cubicBezTo>
                <a:cubicBezTo>
                  <a:pt x="112277" y="73614"/>
                  <a:pt x="113385" y="72687"/>
                  <a:pt x="114493" y="72872"/>
                </a:cubicBezTo>
                <a:lnTo>
                  <a:pt x="119478" y="72872"/>
                </a:lnTo>
                <a:lnTo>
                  <a:pt x="119478" y="47469"/>
                </a:lnTo>
                <a:cubicBezTo>
                  <a:pt x="119478" y="36900"/>
                  <a:pt x="114124" y="30781"/>
                  <a:pt x="104338" y="30781"/>
                </a:cubicBezTo>
                <a:cubicBezTo>
                  <a:pt x="94553" y="30781"/>
                  <a:pt x="87537" y="38012"/>
                  <a:pt x="87537" y="48211"/>
                </a:cubicBezTo>
                <a:lnTo>
                  <a:pt x="87537" y="72872"/>
                </a:lnTo>
                <a:lnTo>
                  <a:pt x="92337" y="72872"/>
                </a:lnTo>
                <a:cubicBezTo>
                  <a:pt x="92522" y="72872"/>
                  <a:pt x="92707" y="72872"/>
                  <a:pt x="92891" y="72872"/>
                </a:cubicBezTo>
                <a:cubicBezTo>
                  <a:pt x="93999" y="73058"/>
                  <a:pt x="94922" y="74170"/>
                  <a:pt x="94738" y="75283"/>
                </a:cubicBezTo>
                <a:lnTo>
                  <a:pt x="94738" y="81587"/>
                </a:lnTo>
                <a:cubicBezTo>
                  <a:pt x="94738" y="81587"/>
                  <a:pt x="94738" y="81773"/>
                  <a:pt x="94738" y="81958"/>
                </a:cubicBezTo>
                <a:cubicBezTo>
                  <a:pt x="94553" y="83070"/>
                  <a:pt x="93445" y="83998"/>
                  <a:pt x="92337" y="83812"/>
                </a:cubicBezTo>
                <a:lnTo>
                  <a:pt x="71659" y="83812"/>
                </a:lnTo>
                <a:cubicBezTo>
                  <a:pt x="71474" y="83812"/>
                  <a:pt x="71474" y="83812"/>
                  <a:pt x="71290" y="83812"/>
                </a:cubicBezTo>
                <a:cubicBezTo>
                  <a:pt x="69997" y="83812"/>
                  <a:pt x="69259" y="82700"/>
                  <a:pt x="69259" y="81587"/>
                </a:cubicBezTo>
                <a:lnTo>
                  <a:pt x="69259" y="75468"/>
                </a:lnTo>
                <a:cubicBezTo>
                  <a:pt x="69259" y="75283"/>
                  <a:pt x="69259" y="75097"/>
                  <a:pt x="69259" y="74912"/>
                </a:cubicBezTo>
                <a:cubicBezTo>
                  <a:pt x="69443" y="73799"/>
                  <a:pt x="70551" y="72872"/>
                  <a:pt x="71659" y="73058"/>
                </a:cubicBezTo>
                <a:lnTo>
                  <a:pt x="76644" y="73058"/>
                </a:lnTo>
                <a:lnTo>
                  <a:pt x="76644" y="32635"/>
                </a:lnTo>
                <a:lnTo>
                  <a:pt x="71659" y="32635"/>
                </a:lnTo>
                <a:cubicBezTo>
                  <a:pt x="71474" y="32635"/>
                  <a:pt x="71290" y="32635"/>
                  <a:pt x="71105" y="32635"/>
                </a:cubicBezTo>
                <a:cubicBezTo>
                  <a:pt x="69997" y="32450"/>
                  <a:pt x="69074" y="31337"/>
                  <a:pt x="69259" y="30225"/>
                </a:cubicBezTo>
                <a:lnTo>
                  <a:pt x="69259" y="24105"/>
                </a:lnTo>
                <a:cubicBezTo>
                  <a:pt x="69259" y="23920"/>
                  <a:pt x="69259" y="23735"/>
                  <a:pt x="69259" y="23549"/>
                </a:cubicBezTo>
                <a:cubicBezTo>
                  <a:pt x="69443" y="22251"/>
                  <a:pt x="70551" y="21510"/>
                  <a:pt x="71659" y="21695"/>
                </a:cubicBezTo>
                <a:lnTo>
                  <a:pt x="84952" y="21695"/>
                </a:lnTo>
                <a:cubicBezTo>
                  <a:pt x="85137" y="21695"/>
                  <a:pt x="85321" y="21695"/>
                  <a:pt x="85506" y="21695"/>
                </a:cubicBezTo>
                <a:cubicBezTo>
                  <a:pt x="86614" y="21695"/>
                  <a:pt x="87537" y="22808"/>
                  <a:pt x="87352" y="23920"/>
                </a:cubicBezTo>
                <a:lnTo>
                  <a:pt x="87352" y="26887"/>
                </a:lnTo>
                <a:cubicBezTo>
                  <a:pt x="92153" y="22437"/>
                  <a:pt x="98430" y="20212"/>
                  <a:pt x="104892" y="20397"/>
                </a:cubicBezTo>
                <a:close/>
                <a:moveTo>
                  <a:pt x="337711" y="6490"/>
                </a:moveTo>
                <a:lnTo>
                  <a:pt x="343989" y="6490"/>
                </a:lnTo>
                <a:cubicBezTo>
                  <a:pt x="344173" y="6490"/>
                  <a:pt x="344358" y="6490"/>
                  <a:pt x="344543" y="6490"/>
                </a:cubicBezTo>
                <a:cubicBezTo>
                  <a:pt x="345835" y="6675"/>
                  <a:pt x="346573" y="7788"/>
                  <a:pt x="346389" y="8900"/>
                </a:cubicBezTo>
                <a:lnTo>
                  <a:pt x="346389" y="21695"/>
                </a:lnTo>
                <a:lnTo>
                  <a:pt x="360790" y="21695"/>
                </a:lnTo>
                <a:cubicBezTo>
                  <a:pt x="360790" y="21695"/>
                  <a:pt x="360974" y="21695"/>
                  <a:pt x="361159" y="21695"/>
                </a:cubicBezTo>
                <a:cubicBezTo>
                  <a:pt x="362267" y="21695"/>
                  <a:pt x="363190" y="22808"/>
                  <a:pt x="363006" y="23920"/>
                </a:cubicBezTo>
                <a:lnTo>
                  <a:pt x="363006" y="30039"/>
                </a:lnTo>
                <a:cubicBezTo>
                  <a:pt x="363006" y="30225"/>
                  <a:pt x="363006" y="30410"/>
                  <a:pt x="363006" y="30595"/>
                </a:cubicBezTo>
                <a:cubicBezTo>
                  <a:pt x="362821" y="31708"/>
                  <a:pt x="361713" y="32635"/>
                  <a:pt x="360605" y="32450"/>
                </a:cubicBezTo>
                <a:lnTo>
                  <a:pt x="346204" y="32450"/>
                </a:lnTo>
                <a:lnTo>
                  <a:pt x="346204" y="65826"/>
                </a:lnTo>
                <a:cubicBezTo>
                  <a:pt x="346204" y="71760"/>
                  <a:pt x="348789" y="74171"/>
                  <a:pt x="354697" y="74171"/>
                </a:cubicBezTo>
                <a:cubicBezTo>
                  <a:pt x="358944" y="73985"/>
                  <a:pt x="362267" y="70277"/>
                  <a:pt x="362082" y="66012"/>
                </a:cubicBezTo>
                <a:lnTo>
                  <a:pt x="362082" y="54515"/>
                </a:lnTo>
                <a:cubicBezTo>
                  <a:pt x="362082" y="54330"/>
                  <a:pt x="362082" y="54144"/>
                  <a:pt x="362082" y="53959"/>
                </a:cubicBezTo>
                <a:cubicBezTo>
                  <a:pt x="362267" y="52847"/>
                  <a:pt x="363375" y="51919"/>
                  <a:pt x="364483" y="52105"/>
                </a:cubicBezTo>
                <a:lnTo>
                  <a:pt x="370391" y="52105"/>
                </a:lnTo>
                <a:cubicBezTo>
                  <a:pt x="370760" y="52105"/>
                  <a:pt x="370945" y="52105"/>
                  <a:pt x="371129" y="52290"/>
                </a:cubicBezTo>
                <a:cubicBezTo>
                  <a:pt x="372237" y="52476"/>
                  <a:pt x="373160" y="53588"/>
                  <a:pt x="372976" y="54701"/>
                </a:cubicBezTo>
                <a:lnTo>
                  <a:pt x="372976" y="67124"/>
                </a:lnTo>
                <a:cubicBezTo>
                  <a:pt x="372976" y="77879"/>
                  <a:pt x="365590" y="84925"/>
                  <a:pt x="353959" y="84925"/>
                </a:cubicBezTo>
                <a:cubicBezTo>
                  <a:pt x="342696" y="84925"/>
                  <a:pt x="335496" y="77694"/>
                  <a:pt x="335496" y="66568"/>
                </a:cubicBezTo>
                <a:lnTo>
                  <a:pt x="335496" y="32635"/>
                </a:lnTo>
                <a:lnTo>
                  <a:pt x="328849" y="32635"/>
                </a:lnTo>
                <a:cubicBezTo>
                  <a:pt x="328664" y="32635"/>
                  <a:pt x="328480" y="32635"/>
                  <a:pt x="328295" y="32635"/>
                </a:cubicBezTo>
                <a:cubicBezTo>
                  <a:pt x="327187" y="32450"/>
                  <a:pt x="326264" y="31337"/>
                  <a:pt x="326449" y="30225"/>
                </a:cubicBezTo>
                <a:lnTo>
                  <a:pt x="326449" y="24105"/>
                </a:lnTo>
                <a:cubicBezTo>
                  <a:pt x="326449" y="23920"/>
                  <a:pt x="326449" y="23920"/>
                  <a:pt x="326449" y="23735"/>
                </a:cubicBezTo>
                <a:cubicBezTo>
                  <a:pt x="326449" y="22622"/>
                  <a:pt x="327557" y="21695"/>
                  <a:pt x="328664" y="21880"/>
                </a:cubicBezTo>
                <a:lnTo>
                  <a:pt x="335311" y="21880"/>
                </a:lnTo>
                <a:lnTo>
                  <a:pt x="335311" y="8900"/>
                </a:lnTo>
                <a:cubicBezTo>
                  <a:pt x="335311" y="8715"/>
                  <a:pt x="335311" y="8530"/>
                  <a:pt x="335311" y="8344"/>
                </a:cubicBezTo>
                <a:cubicBezTo>
                  <a:pt x="335496" y="7232"/>
                  <a:pt x="336603" y="6304"/>
                  <a:pt x="337711" y="6490"/>
                </a:cubicBezTo>
                <a:close/>
                <a:moveTo>
                  <a:pt x="2423" y="6305"/>
                </a:moveTo>
                <a:lnTo>
                  <a:pt x="16085" y="6305"/>
                </a:lnTo>
                <a:cubicBezTo>
                  <a:pt x="16270" y="6305"/>
                  <a:pt x="16455" y="6305"/>
                  <a:pt x="16640" y="6305"/>
                </a:cubicBezTo>
                <a:cubicBezTo>
                  <a:pt x="17747" y="6490"/>
                  <a:pt x="18670" y="7603"/>
                  <a:pt x="18486" y="8715"/>
                </a:cubicBezTo>
                <a:lnTo>
                  <a:pt x="18486" y="53774"/>
                </a:lnTo>
                <a:lnTo>
                  <a:pt x="46919" y="25033"/>
                </a:lnTo>
                <a:cubicBezTo>
                  <a:pt x="50058" y="21881"/>
                  <a:pt x="50427" y="21510"/>
                  <a:pt x="53196" y="21510"/>
                </a:cubicBezTo>
                <a:lnTo>
                  <a:pt x="62059" y="21510"/>
                </a:lnTo>
                <a:cubicBezTo>
                  <a:pt x="62243" y="21510"/>
                  <a:pt x="62428" y="21510"/>
                  <a:pt x="62243" y="21324"/>
                </a:cubicBezTo>
                <a:cubicBezTo>
                  <a:pt x="63536" y="21510"/>
                  <a:pt x="64274" y="22622"/>
                  <a:pt x="64090" y="23735"/>
                </a:cubicBezTo>
                <a:lnTo>
                  <a:pt x="64090" y="30040"/>
                </a:lnTo>
                <a:cubicBezTo>
                  <a:pt x="64090" y="30040"/>
                  <a:pt x="64090" y="30225"/>
                  <a:pt x="64090" y="30410"/>
                </a:cubicBezTo>
                <a:cubicBezTo>
                  <a:pt x="63905" y="31523"/>
                  <a:pt x="62982" y="32450"/>
                  <a:pt x="61874" y="32265"/>
                </a:cubicBezTo>
                <a:lnTo>
                  <a:pt x="53566" y="32265"/>
                </a:lnTo>
                <a:lnTo>
                  <a:pt x="36580" y="49695"/>
                </a:lnTo>
                <a:lnTo>
                  <a:pt x="55228" y="72873"/>
                </a:lnTo>
                <a:lnTo>
                  <a:pt x="61874" y="72873"/>
                </a:lnTo>
                <a:cubicBezTo>
                  <a:pt x="62059" y="72873"/>
                  <a:pt x="62243" y="72873"/>
                  <a:pt x="62428" y="72873"/>
                </a:cubicBezTo>
                <a:cubicBezTo>
                  <a:pt x="63536" y="73058"/>
                  <a:pt x="64459" y="74171"/>
                  <a:pt x="64274" y="75283"/>
                </a:cubicBezTo>
                <a:lnTo>
                  <a:pt x="64274" y="81032"/>
                </a:lnTo>
                <a:cubicBezTo>
                  <a:pt x="64274" y="81217"/>
                  <a:pt x="64274" y="81402"/>
                  <a:pt x="64274" y="81588"/>
                </a:cubicBezTo>
                <a:cubicBezTo>
                  <a:pt x="64274" y="82700"/>
                  <a:pt x="63167" y="83627"/>
                  <a:pt x="62059" y="83442"/>
                </a:cubicBezTo>
                <a:lnTo>
                  <a:pt x="53935" y="83442"/>
                </a:lnTo>
                <a:cubicBezTo>
                  <a:pt x="50242" y="83442"/>
                  <a:pt x="50242" y="83442"/>
                  <a:pt x="47842" y="80290"/>
                </a:cubicBezTo>
                <a:lnTo>
                  <a:pt x="29010" y="57297"/>
                </a:lnTo>
                <a:lnTo>
                  <a:pt x="18301" y="68237"/>
                </a:lnTo>
                <a:lnTo>
                  <a:pt x="18301" y="72873"/>
                </a:lnTo>
                <a:lnTo>
                  <a:pt x="23102" y="72873"/>
                </a:lnTo>
                <a:cubicBezTo>
                  <a:pt x="23286" y="72873"/>
                  <a:pt x="23471" y="72873"/>
                  <a:pt x="23655" y="72873"/>
                </a:cubicBezTo>
                <a:cubicBezTo>
                  <a:pt x="24763" y="73058"/>
                  <a:pt x="25686" y="74171"/>
                  <a:pt x="25502" y="75283"/>
                </a:cubicBezTo>
                <a:lnTo>
                  <a:pt x="25502" y="81588"/>
                </a:lnTo>
                <a:cubicBezTo>
                  <a:pt x="25502" y="81773"/>
                  <a:pt x="25502" y="81959"/>
                  <a:pt x="25502" y="82144"/>
                </a:cubicBezTo>
                <a:cubicBezTo>
                  <a:pt x="25317" y="83257"/>
                  <a:pt x="24209" y="83998"/>
                  <a:pt x="23102" y="83813"/>
                </a:cubicBezTo>
                <a:lnTo>
                  <a:pt x="2423" y="83813"/>
                </a:lnTo>
                <a:cubicBezTo>
                  <a:pt x="2238" y="83813"/>
                  <a:pt x="2054" y="83813"/>
                  <a:pt x="1869" y="83813"/>
                </a:cubicBezTo>
                <a:cubicBezTo>
                  <a:pt x="761" y="83627"/>
                  <a:pt x="-162" y="82515"/>
                  <a:pt x="23" y="81402"/>
                </a:cubicBezTo>
                <a:lnTo>
                  <a:pt x="23" y="75283"/>
                </a:lnTo>
                <a:cubicBezTo>
                  <a:pt x="23" y="75098"/>
                  <a:pt x="23" y="74913"/>
                  <a:pt x="23" y="74727"/>
                </a:cubicBezTo>
                <a:cubicBezTo>
                  <a:pt x="207" y="73614"/>
                  <a:pt x="1315" y="72687"/>
                  <a:pt x="2423" y="72873"/>
                </a:cubicBezTo>
                <a:lnTo>
                  <a:pt x="7408" y="72873"/>
                </a:lnTo>
                <a:lnTo>
                  <a:pt x="7408" y="17245"/>
                </a:lnTo>
                <a:lnTo>
                  <a:pt x="2423" y="17245"/>
                </a:lnTo>
                <a:cubicBezTo>
                  <a:pt x="2238" y="17245"/>
                  <a:pt x="2054" y="17245"/>
                  <a:pt x="1869" y="17245"/>
                </a:cubicBezTo>
                <a:cubicBezTo>
                  <a:pt x="761" y="17060"/>
                  <a:pt x="-162" y="15947"/>
                  <a:pt x="23" y="14835"/>
                </a:cubicBezTo>
                <a:lnTo>
                  <a:pt x="23" y="8715"/>
                </a:lnTo>
                <a:cubicBezTo>
                  <a:pt x="23" y="8530"/>
                  <a:pt x="23" y="8345"/>
                  <a:pt x="23" y="8159"/>
                </a:cubicBezTo>
                <a:cubicBezTo>
                  <a:pt x="207" y="7047"/>
                  <a:pt x="1315" y="6119"/>
                  <a:pt x="2423" y="6305"/>
                </a:cubicBezTo>
                <a:close/>
                <a:moveTo>
                  <a:pt x="311678" y="0"/>
                </a:moveTo>
                <a:cubicBezTo>
                  <a:pt x="315556" y="0"/>
                  <a:pt x="318510" y="2966"/>
                  <a:pt x="318510" y="6861"/>
                </a:cubicBezTo>
                <a:cubicBezTo>
                  <a:pt x="318510" y="10755"/>
                  <a:pt x="315556" y="13721"/>
                  <a:pt x="311678" y="13721"/>
                </a:cubicBezTo>
                <a:cubicBezTo>
                  <a:pt x="307986" y="13721"/>
                  <a:pt x="304847" y="10569"/>
                  <a:pt x="304847" y="6861"/>
                </a:cubicBezTo>
                <a:cubicBezTo>
                  <a:pt x="304847" y="2966"/>
                  <a:pt x="307801" y="0"/>
                  <a:pt x="311678" y="0"/>
                </a:cubicBezTo>
                <a:close/>
              </a:path>
            </a:pathLst>
          </a:custGeom>
          <a:solidFill>
            <a:schemeClr val="tx2"/>
          </a:solidFill>
          <a:ln w="948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9273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55" r:id="rId2"/>
    <p:sldLayoutId id="2147483712" r:id="rId3"/>
    <p:sldLayoutId id="2147483737" r:id="rId4"/>
    <p:sldLayoutId id="2147483706" r:id="rId5"/>
    <p:sldLayoutId id="2147483707" r:id="rId6"/>
    <p:sldLayoutId id="2147483760" r:id="rId7"/>
    <p:sldLayoutId id="2147483759" r:id="rId8"/>
    <p:sldLayoutId id="2147483757" r:id="rId9"/>
    <p:sldLayoutId id="2147483758" r:id="rId10"/>
    <p:sldLayoutId id="2147483708" r:id="rId11"/>
    <p:sldLayoutId id="2147483743" r:id="rId12"/>
    <p:sldLayoutId id="2147483742" r:id="rId13"/>
    <p:sldLayoutId id="2147483711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61" r:id="rId20"/>
    <p:sldLayoutId id="2147483718" r:id="rId21"/>
    <p:sldLayoutId id="2147483724" r:id="rId22"/>
    <p:sldLayoutId id="2147483725" r:id="rId23"/>
    <p:sldLayoutId id="2147483726" r:id="rId24"/>
    <p:sldLayoutId id="2147483727" r:id="rId25"/>
    <p:sldLayoutId id="2147483738" r:id="rId26"/>
    <p:sldLayoutId id="2147483728" r:id="rId27"/>
    <p:sldLayoutId id="2147483729" r:id="rId28"/>
    <p:sldLayoutId id="2147483730" r:id="rId29"/>
    <p:sldLayoutId id="2147483739" r:id="rId30"/>
    <p:sldLayoutId id="2147483740" r:id="rId31"/>
    <p:sldLayoutId id="2147483756" r:id="rId32"/>
    <p:sldLayoutId id="2147483762" r:id="rId33"/>
    <p:sldLayoutId id="2147483731" r:id="rId34"/>
    <p:sldLayoutId id="2147483732" r:id="rId35"/>
    <p:sldLayoutId id="2147483733" r:id="rId36"/>
    <p:sldLayoutId id="2147483734" r:id="rId37"/>
    <p:sldLayoutId id="2147483735" r:id="rId38"/>
  </p:sldLayoutIdLst>
  <p:hf sldNum="0" hdr="0" ftr="0" dt="0"/>
  <p:txStyles>
    <p:titleStyle>
      <a:lvl1pPr algn="l" defTabSz="864006" rtl="0" eaLnBrk="1" latinLnBrk="0" hangingPunct="1">
        <a:lnSpc>
          <a:spcPct val="100000"/>
        </a:lnSpc>
        <a:spcBef>
          <a:spcPct val="0"/>
        </a:spcBef>
        <a:buNone/>
        <a:defRPr sz="4400" b="0" i="0" kern="1200">
          <a:solidFill>
            <a:schemeClr val="tx2"/>
          </a:solidFill>
          <a:latin typeface="+mj-lt"/>
          <a:ea typeface="+mj-ea"/>
          <a:cs typeface="Bagoss Standard Light" panose="020B0304060102020204" pitchFamily="34" charset="77"/>
        </a:defRPr>
      </a:lvl1pPr>
    </p:titleStyle>
    <p:bodyStyle>
      <a:lvl1pPr marL="216001" indent="-216001" algn="l" defTabSz="864006" rtl="0" eaLnBrk="1" latinLnBrk="0" hangingPunct="1">
        <a:lnSpc>
          <a:spcPct val="105000"/>
        </a:lnSpc>
        <a:spcBef>
          <a:spcPts val="1200"/>
        </a:spcBef>
        <a:buSzPct val="100000"/>
        <a:buFontTx/>
        <a:buBlip>
          <a:blip r:embed="rId41"/>
        </a:buBlip>
        <a:defRPr sz="18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1pPr>
      <a:lvl2pPr marL="387450" indent="-171450" algn="l" defTabSz="864006" rtl="0" eaLnBrk="1" latinLnBrk="0" hangingPunct="1">
        <a:lnSpc>
          <a:spcPct val="105000"/>
        </a:lnSpc>
        <a:spcBef>
          <a:spcPts val="6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2pPr>
      <a:lvl3pPr marL="531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3pPr>
      <a:lvl4pPr marL="675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4pPr>
      <a:lvl5pPr marL="819450" indent="-171450" algn="l" defTabSz="864006" rtl="0" eaLnBrk="1" latinLnBrk="0" hangingPunct="1">
        <a:lnSpc>
          <a:spcPct val="105000"/>
        </a:lnSpc>
        <a:spcBef>
          <a:spcPts val="400"/>
        </a:spcBef>
        <a:buSzPct val="100000"/>
        <a:buFont typeface="Arial" panose="020B0604020202020204" pitchFamily="34" charset="0"/>
        <a:buChar char="•"/>
        <a:tabLst/>
        <a:defRPr sz="1200" b="0" i="0" kern="1200">
          <a:solidFill>
            <a:schemeClr val="tx2"/>
          </a:solidFill>
          <a:latin typeface="+mn-lt"/>
          <a:ea typeface="+mn-ea"/>
          <a:cs typeface="Bagoss Standard Light" panose="020B0304060102020204" pitchFamily="34" charset="77"/>
        </a:defRPr>
      </a:lvl5pPr>
      <a:lvl6pPr marL="2376016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20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22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25" indent="-216001" algn="l" defTabSz="864006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3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6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9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1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1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18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21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24" algn="l" defTabSz="864006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orient="horz" pos="714">
          <p15:clr>
            <a:srgbClr val="A4A3A4"/>
          </p15:clr>
        </p15:guide>
        <p15:guide id="27" pos="3697" userDrawn="1">
          <p15:clr>
            <a:srgbClr val="A4A3A4"/>
          </p15:clr>
        </p15:guide>
        <p15:guide id="28" pos="3560" userDrawn="1">
          <p15:clr>
            <a:srgbClr val="A4A3A4"/>
          </p15:clr>
        </p15:guide>
        <p15:guide id="29" pos="4717" userDrawn="1">
          <p15:clr>
            <a:srgbClr val="A4A3A4"/>
          </p15:clr>
        </p15:guide>
        <p15:guide id="30" pos="2540" userDrawn="1">
          <p15:clr>
            <a:srgbClr val="A4A3A4"/>
          </p15:clr>
        </p15:guide>
        <p15:guide id="31" pos="2404" userDrawn="1">
          <p15:clr>
            <a:srgbClr val="A4A3A4"/>
          </p15:clr>
        </p15:guide>
        <p15:guide id="32" pos="1383" userDrawn="1">
          <p15:clr>
            <a:srgbClr val="A4A3A4"/>
          </p15:clr>
        </p15:guide>
        <p15:guide id="33" pos="4853" userDrawn="1">
          <p15:clr>
            <a:srgbClr val="A4A3A4"/>
          </p15:clr>
        </p15:guide>
        <p15:guide id="34" pos="227" userDrawn="1">
          <p15:clr>
            <a:srgbClr val="F26B43"/>
          </p15:clr>
        </p15:guide>
        <p15:guide id="35" pos="7030" userDrawn="1">
          <p15:clr>
            <a:srgbClr val="F26B43"/>
          </p15:clr>
        </p15:guide>
        <p15:guide id="36" pos="5874" userDrawn="1">
          <p15:clr>
            <a:srgbClr val="A4A3A4"/>
          </p15:clr>
        </p15:guide>
        <p15:guide id="37" pos="6010" userDrawn="1">
          <p15:clr>
            <a:srgbClr val="A4A3A4"/>
          </p15:clr>
        </p15:guide>
        <p15:guide id="38" pos="1247" userDrawn="1">
          <p15:clr>
            <a:srgbClr val="A4A3A4"/>
          </p15:clr>
        </p15:guide>
        <p15:guide id="39" orient="horz" pos="227" userDrawn="1">
          <p15:clr>
            <a:srgbClr val="F26B43"/>
          </p15:clr>
        </p15:guide>
        <p15:guide id="41" orient="horz" pos="1962" userDrawn="1">
          <p15:clr>
            <a:srgbClr val="A4A3A4"/>
          </p15:clr>
        </p15:guide>
        <p15:guide id="42" orient="horz" pos="2098" userDrawn="1">
          <p15:clr>
            <a:srgbClr val="A4A3A4"/>
          </p15:clr>
        </p15:guide>
        <p15:guide id="43" orient="horz" pos="2585" userDrawn="1">
          <p15:clr>
            <a:srgbClr val="A4A3A4"/>
          </p15:clr>
        </p15:guide>
        <p15:guide id="44" orient="horz" pos="2721" userDrawn="1">
          <p15:clr>
            <a:srgbClr val="A4A3A4"/>
          </p15:clr>
        </p15:guide>
        <p15:guide id="45" orient="horz" pos="3208" userDrawn="1">
          <p15:clr>
            <a:srgbClr val="A4A3A4"/>
          </p15:clr>
        </p15:guide>
        <p15:guide id="46" orient="horz" pos="3344" userDrawn="1">
          <p15:clr>
            <a:srgbClr val="A4A3A4"/>
          </p15:clr>
        </p15:guide>
        <p15:guide id="47" orient="horz" pos="3832" userDrawn="1">
          <p15:clr>
            <a:srgbClr val="F26B43"/>
          </p15:clr>
        </p15:guide>
        <p15:guide id="48" orient="horz" pos="1474" userDrawn="1">
          <p15:clr>
            <a:srgbClr val="A4A3A4"/>
          </p15:clr>
        </p15:guide>
        <p15:guide id="49" orient="horz" pos="1338" userDrawn="1">
          <p15:clr>
            <a:srgbClr val="A4A3A4"/>
          </p15:clr>
        </p15:guide>
        <p15:guide id="50" orient="horz" pos="85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1" Type="http://schemas.openxmlformats.org/officeDocument/2006/relationships/image" Target="../media/image39.png"/><Relationship Id="rId42" Type="http://schemas.openxmlformats.org/officeDocument/2006/relationships/image" Target="../media/image60.svg"/><Relationship Id="rId63" Type="http://schemas.openxmlformats.org/officeDocument/2006/relationships/image" Target="../media/image81.png"/><Relationship Id="rId84" Type="http://schemas.openxmlformats.org/officeDocument/2006/relationships/image" Target="../media/image102.svg"/><Relationship Id="rId138" Type="http://schemas.openxmlformats.org/officeDocument/2006/relationships/image" Target="../media/image156.svg"/><Relationship Id="rId107" Type="http://schemas.openxmlformats.org/officeDocument/2006/relationships/image" Target="../media/image125.png"/><Relationship Id="rId11" Type="http://schemas.openxmlformats.org/officeDocument/2006/relationships/image" Target="../media/image29.png"/><Relationship Id="rId32" Type="http://schemas.openxmlformats.org/officeDocument/2006/relationships/image" Target="../media/image50.svg"/><Relationship Id="rId53" Type="http://schemas.openxmlformats.org/officeDocument/2006/relationships/image" Target="../media/image71.png"/><Relationship Id="rId74" Type="http://schemas.openxmlformats.org/officeDocument/2006/relationships/image" Target="../media/image92.svg"/><Relationship Id="rId128" Type="http://schemas.openxmlformats.org/officeDocument/2006/relationships/image" Target="../media/image146.svg"/><Relationship Id="rId149" Type="http://schemas.openxmlformats.org/officeDocument/2006/relationships/image" Target="../media/image167.png"/><Relationship Id="rId5" Type="http://schemas.openxmlformats.org/officeDocument/2006/relationships/image" Target="../media/image23.png"/><Relationship Id="rId95" Type="http://schemas.openxmlformats.org/officeDocument/2006/relationships/image" Target="../media/image113.png"/><Relationship Id="rId22" Type="http://schemas.openxmlformats.org/officeDocument/2006/relationships/image" Target="../media/image40.svg"/><Relationship Id="rId27" Type="http://schemas.openxmlformats.org/officeDocument/2006/relationships/image" Target="../media/image45.png"/><Relationship Id="rId43" Type="http://schemas.openxmlformats.org/officeDocument/2006/relationships/image" Target="../media/image61.png"/><Relationship Id="rId48" Type="http://schemas.openxmlformats.org/officeDocument/2006/relationships/image" Target="../media/image66.svg"/><Relationship Id="rId64" Type="http://schemas.openxmlformats.org/officeDocument/2006/relationships/image" Target="../media/image82.svg"/><Relationship Id="rId69" Type="http://schemas.openxmlformats.org/officeDocument/2006/relationships/image" Target="../media/image87.png"/><Relationship Id="rId113" Type="http://schemas.openxmlformats.org/officeDocument/2006/relationships/image" Target="../media/image131.png"/><Relationship Id="rId118" Type="http://schemas.openxmlformats.org/officeDocument/2006/relationships/image" Target="../media/image136.svg"/><Relationship Id="rId134" Type="http://schemas.openxmlformats.org/officeDocument/2006/relationships/image" Target="../media/image152.svg"/><Relationship Id="rId139" Type="http://schemas.openxmlformats.org/officeDocument/2006/relationships/image" Target="../media/image157.png"/><Relationship Id="rId80" Type="http://schemas.openxmlformats.org/officeDocument/2006/relationships/image" Target="../media/image98.svg"/><Relationship Id="rId85" Type="http://schemas.openxmlformats.org/officeDocument/2006/relationships/image" Target="../media/image103.png"/><Relationship Id="rId150" Type="http://schemas.openxmlformats.org/officeDocument/2006/relationships/image" Target="../media/image168.sv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33" Type="http://schemas.openxmlformats.org/officeDocument/2006/relationships/image" Target="../media/image51.png"/><Relationship Id="rId38" Type="http://schemas.openxmlformats.org/officeDocument/2006/relationships/image" Target="../media/image56.svg"/><Relationship Id="rId59" Type="http://schemas.openxmlformats.org/officeDocument/2006/relationships/image" Target="../media/image77.png"/><Relationship Id="rId103" Type="http://schemas.openxmlformats.org/officeDocument/2006/relationships/image" Target="../media/image121.png"/><Relationship Id="rId108" Type="http://schemas.openxmlformats.org/officeDocument/2006/relationships/image" Target="../media/image126.svg"/><Relationship Id="rId124" Type="http://schemas.openxmlformats.org/officeDocument/2006/relationships/image" Target="../media/image142.svg"/><Relationship Id="rId129" Type="http://schemas.openxmlformats.org/officeDocument/2006/relationships/image" Target="../media/image147.png"/><Relationship Id="rId54" Type="http://schemas.openxmlformats.org/officeDocument/2006/relationships/image" Target="../media/image72.svg"/><Relationship Id="rId70" Type="http://schemas.openxmlformats.org/officeDocument/2006/relationships/image" Target="../media/image88.svg"/><Relationship Id="rId75" Type="http://schemas.openxmlformats.org/officeDocument/2006/relationships/image" Target="../media/image93.png"/><Relationship Id="rId91" Type="http://schemas.openxmlformats.org/officeDocument/2006/relationships/image" Target="../media/image109.png"/><Relationship Id="rId96" Type="http://schemas.openxmlformats.org/officeDocument/2006/relationships/image" Target="../media/image114.svg"/><Relationship Id="rId140" Type="http://schemas.openxmlformats.org/officeDocument/2006/relationships/image" Target="../media/image158.svg"/><Relationship Id="rId145" Type="http://schemas.openxmlformats.org/officeDocument/2006/relationships/image" Target="../media/image1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23" Type="http://schemas.openxmlformats.org/officeDocument/2006/relationships/image" Target="../media/image41.png"/><Relationship Id="rId28" Type="http://schemas.openxmlformats.org/officeDocument/2006/relationships/image" Target="../media/image46.svg"/><Relationship Id="rId49" Type="http://schemas.openxmlformats.org/officeDocument/2006/relationships/image" Target="../media/image67.png"/><Relationship Id="rId114" Type="http://schemas.openxmlformats.org/officeDocument/2006/relationships/image" Target="../media/image132.svg"/><Relationship Id="rId119" Type="http://schemas.openxmlformats.org/officeDocument/2006/relationships/image" Target="../media/image137.png"/><Relationship Id="rId44" Type="http://schemas.openxmlformats.org/officeDocument/2006/relationships/image" Target="../media/image62.svg"/><Relationship Id="rId60" Type="http://schemas.openxmlformats.org/officeDocument/2006/relationships/image" Target="../media/image78.svg"/><Relationship Id="rId65" Type="http://schemas.openxmlformats.org/officeDocument/2006/relationships/image" Target="../media/image83.png"/><Relationship Id="rId81" Type="http://schemas.openxmlformats.org/officeDocument/2006/relationships/image" Target="../media/image99.png"/><Relationship Id="rId86" Type="http://schemas.openxmlformats.org/officeDocument/2006/relationships/image" Target="../media/image104.svg"/><Relationship Id="rId130" Type="http://schemas.openxmlformats.org/officeDocument/2006/relationships/image" Target="../media/image148.svg"/><Relationship Id="rId135" Type="http://schemas.openxmlformats.org/officeDocument/2006/relationships/image" Target="../media/image153.png"/><Relationship Id="rId151" Type="http://schemas.openxmlformats.org/officeDocument/2006/relationships/image" Target="../media/image169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9" Type="http://schemas.openxmlformats.org/officeDocument/2006/relationships/image" Target="../media/image57.png"/><Relationship Id="rId109" Type="http://schemas.openxmlformats.org/officeDocument/2006/relationships/image" Target="../media/image127.png"/><Relationship Id="rId34" Type="http://schemas.openxmlformats.org/officeDocument/2006/relationships/image" Target="../media/image52.svg"/><Relationship Id="rId50" Type="http://schemas.openxmlformats.org/officeDocument/2006/relationships/image" Target="../media/image68.svg"/><Relationship Id="rId55" Type="http://schemas.openxmlformats.org/officeDocument/2006/relationships/image" Target="../media/image73.png"/><Relationship Id="rId76" Type="http://schemas.openxmlformats.org/officeDocument/2006/relationships/image" Target="../media/image94.svg"/><Relationship Id="rId97" Type="http://schemas.openxmlformats.org/officeDocument/2006/relationships/image" Target="../media/image115.png"/><Relationship Id="rId104" Type="http://schemas.openxmlformats.org/officeDocument/2006/relationships/image" Target="../media/image122.svg"/><Relationship Id="rId120" Type="http://schemas.openxmlformats.org/officeDocument/2006/relationships/image" Target="../media/image138.svg"/><Relationship Id="rId125" Type="http://schemas.openxmlformats.org/officeDocument/2006/relationships/image" Target="../media/image143.png"/><Relationship Id="rId141" Type="http://schemas.openxmlformats.org/officeDocument/2006/relationships/image" Target="../media/image159.png"/><Relationship Id="rId146" Type="http://schemas.openxmlformats.org/officeDocument/2006/relationships/image" Target="../media/image164.svg"/><Relationship Id="rId7" Type="http://schemas.openxmlformats.org/officeDocument/2006/relationships/image" Target="../media/image25.png"/><Relationship Id="rId71" Type="http://schemas.openxmlformats.org/officeDocument/2006/relationships/image" Target="../media/image89.png"/><Relationship Id="rId92" Type="http://schemas.openxmlformats.org/officeDocument/2006/relationships/image" Target="../media/image110.sv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47.png"/><Relationship Id="rId24" Type="http://schemas.openxmlformats.org/officeDocument/2006/relationships/image" Target="../media/image42.svg"/><Relationship Id="rId40" Type="http://schemas.openxmlformats.org/officeDocument/2006/relationships/image" Target="../media/image58.svg"/><Relationship Id="rId45" Type="http://schemas.openxmlformats.org/officeDocument/2006/relationships/image" Target="../media/image63.png"/><Relationship Id="rId66" Type="http://schemas.openxmlformats.org/officeDocument/2006/relationships/image" Target="../media/image84.svg"/><Relationship Id="rId87" Type="http://schemas.openxmlformats.org/officeDocument/2006/relationships/image" Target="../media/image105.png"/><Relationship Id="rId110" Type="http://schemas.openxmlformats.org/officeDocument/2006/relationships/image" Target="../media/image128.svg"/><Relationship Id="rId115" Type="http://schemas.openxmlformats.org/officeDocument/2006/relationships/image" Target="../media/image133.png"/><Relationship Id="rId131" Type="http://schemas.openxmlformats.org/officeDocument/2006/relationships/image" Target="../media/image149.png"/><Relationship Id="rId136" Type="http://schemas.openxmlformats.org/officeDocument/2006/relationships/image" Target="../media/image154.svg"/><Relationship Id="rId61" Type="http://schemas.openxmlformats.org/officeDocument/2006/relationships/image" Target="../media/image79.png"/><Relationship Id="rId82" Type="http://schemas.openxmlformats.org/officeDocument/2006/relationships/image" Target="../media/image100.svg"/><Relationship Id="rId152" Type="http://schemas.openxmlformats.org/officeDocument/2006/relationships/image" Target="../media/image170.svg"/><Relationship Id="rId19" Type="http://schemas.openxmlformats.org/officeDocument/2006/relationships/image" Target="../media/image37.png"/><Relationship Id="rId14" Type="http://schemas.openxmlformats.org/officeDocument/2006/relationships/image" Target="../media/image32.svg"/><Relationship Id="rId30" Type="http://schemas.openxmlformats.org/officeDocument/2006/relationships/image" Target="../media/image48.svg"/><Relationship Id="rId35" Type="http://schemas.openxmlformats.org/officeDocument/2006/relationships/image" Target="../media/image53.png"/><Relationship Id="rId56" Type="http://schemas.openxmlformats.org/officeDocument/2006/relationships/image" Target="../media/image74.svg"/><Relationship Id="rId77" Type="http://schemas.openxmlformats.org/officeDocument/2006/relationships/image" Target="../media/image95.png"/><Relationship Id="rId100" Type="http://schemas.openxmlformats.org/officeDocument/2006/relationships/image" Target="../media/image118.svg"/><Relationship Id="rId105" Type="http://schemas.openxmlformats.org/officeDocument/2006/relationships/image" Target="../media/image123.png"/><Relationship Id="rId126" Type="http://schemas.openxmlformats.org/officeDocument/2006/relationships/image" Target="../media/image144.svg"/><Relationship Id="rId147" Type="http://schemas.openxmlformats.org/officeDocument/2006/relationships/image" Target="../media/image165.png"/><Relationship Id="rId8" Type="http://schemas.openxmlformats.org/officeDocument/2006/relationships/image" Target="../media/image26.svg"/><Relationship Id="rId51" Type="http://schemas.openxmlformats.org/officeDocument/2006/relationships/image" Target="../media/image69.png"/><Relationship Id="rId72" Type="http://schemas.openxmlformats.org/officeDocument/2006/relationships/image" Target="../media/image90.svg"/><Relationship Id="rId93" Type="http://schemas.openxmlformats.org/officeDocument/2006/relationships/image" Target="../media/image111.png"/><Relationship Id="rId98" Type="http://schemas.openxmlformats.org/officeDocument/2006/relationships/image" Target="../media/image116.svg"/><Relationship Id="rId121" Type="http://schemas.openxmlformats.org/officeDocument/2006/relationships/image" Target="../media/image139.png"/><Relationship Id="rId142" Type="http://schemas.openxmlformats.org/officeDocument/2006/relationships/image" Target="../media/image160.svg"/><Relationship Id="rId3" Type="http://schemas.openxmlformats.org/officeDocument/2006/relationships/image" Target="../media/image21.png"/><Relationship Id="rId25" Type="http://schemas.openxmlformats.org/officeDocument/2006/relationships/image" Target="../media/image43.png"/><Relationship Id="rId46" Type="http://schemas.openxmlformats.org/officeDocument/2006/relationships/image" Target="../media/image64.svg"/><Relationship Id="rId67" Type="http://schemas.openxmlformats.org/officeDocument/2006/relationships/image" Target="../media/image85.png"/><Relationship Id="rId116" Type="http://schemas.openxmlformats.org/officeDocument/2006/relationships/image" Target="../media/image134.svg"/><Relationship Id="rId137" Type="http://schemas.openxmlformats.org/officeDocument/2006/relationships/image" Target="../media/image155.png"/><Relationship Id="rId20" Type="http://schemas.openxmlformats.org/officeDocument/2006/relationships/image" Target="../media/image38.svg"/><Relationship Id="rId41" Type="http://schemas.openxmlformats.org/officeDocument/2006/relationships/image" Target="../media/image59.png"/><Relationship Id="rId62" Type="http://schemas.openxmlformats.org/officeDocument/2006/relationships/image" Target="../media/image80.svg"/><Relationship Id="rId83" Type="http://schemas.openxmlformats.org/officeDocument/2006/relationships/image" Target="../media/image101.png"/><Relationship Id="rId88" Type="http://schemas.openxmlformats.org/officeDocument/2006/relationships/image" Target="../media/image106.svg"/><Relationship Id="rId111" Type="http://schemas.openxmlformats.org/officeDocument/2006/relationships/image" Target="../media/image129.png"/><Relationship Id="rId132" Type="http://schemas.openxmlformats.org/officeDocument/2006/relationships/image" Target="../media/image150.svg"/><Relationship Id="rId153" Type="http://schemas.openxmlformats.org/officeDocument/2006/relationships/image" Target="../media/image171.png"/><Relationship Id="rId15" Type="http://schemas.openxmlformats.org/officeDocument/2006/relationships/image" Target="../media/image33.png"/><Relationship Id="rId36" Type="http://schemas.openxmlformats.org/officeDocument/2006/relationships/image" Target="../media/image54.svg"/><Relationship Id="rId57" Type="http://schemas.openxmlformats.org/officeDocument/2006/relationships/image" Target="../media/image75.png"/><Relationship Id="rId106" Type="http://schemas.openxmlformats.org/officeDocument/2006/relationships/image" Target="../media/image124.svg"/><Relationship Id="rId127" Type="http://schemas.openxmlformats.org/officeDocument/2006/relationships/image" Target="../media/image145.png"/><Relationship Id="rId10" Type="http://schemas.openxmlformats.org/officeDocument/2006/relationships/image" Target="../media/image28.svg"/><Relationship Id="rId31" Type="http://schemas.openxmlformats.org/officeDocument/2006/relationships/image" Target="../media/image49.png"/><Relationship Id="rId52" Type="http://schemas.openxmlformats.org/officeDocument/2006/relationships/image" Target="../media/image70.svg"/><Relationship Id="rId73" Type="http://schemas.openxmlformats.org/officeDocument/2006/relationships/image" Target="../media/image91.png"/><Relationship Id="rId78" Type="http://schemas.openxmlformats.org/officeDocument/2006/relationships/image" Target="../media/image96.svg"/><Relationship Id="rId94" Type="http://schemas.openxmlformats.org/officeDocument/2006/relationships/image" Target="../media/image112.svg"/><Relationship Id="rId99" Type="http://schemas.openxmlformats.org/officeDocument/2006/relationships/image" Target="../media/image117.png"/><Relationship Id="rId101" Type="http://schemas.openxmlformats.org/officeDocument/2006/relationships/image" Target="../media/image119.png"/><Relationship Id="rId122" Type="http://schemas.openxmlformats.org/officeDocument/2006/relationships/image" Target="../media/image140.svg"/><Relationship Id="rId143" Type="http://schemas.openxmlformats.org/officeDocument/2006/relationships/image" Target="../media/image161.png"/><Relationship Id="rId148" Type="http://schemas.openxmlformats.org/officeDocument/2006/relationships/image" Target="../media/image166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26" Type="http://schemas.openxmlformats.org/officeDocument/2006/relationships/image" Target="../media/image44.svg"/><Relationship Id="rId47" Type="http://schemas.openxmlformats.org/officeDocument/2006/relationships/image" Target="../media/image65.png"/><Relationship Id="rId68" Type="http://schemas.openxmlformats.org/officeDocument/2006/relationships/image" Target="../media/image86.svg"/><Relationship Id="rId89" Type="http://schemas.openxmlformats.org/officeDocument/2006/relationships/image" Target="../media/image107.png"/><Relationship Id="rId112" Type="http://schemas.openxmlformats.org/officeDocument/2006/relationships/image" Target="../media/image130.svg"/><Relationship Id="rId133" Type="http://schemas.openxmlformats.org/officeDocument/2006/relationships/image" Target="../media/image151.png"/><Relationship Id="rId154" Type="http://schemas.openxmlformats.org/officeDocument/2006/relationships/image" Target="../media/image172.svg"/><Relationship Id="rId16" Type="http://schemas.openxmlformats.org/officeDocument/2006/relationships/image" Target="../media/image34.svg"/><Relationship Id="rId37" Type="http://schemas.openxmlformats.org/officeDocument/2006/relationships/image" Target="../media/image55.png"/><Relationship Id="rId58" Type="http://schemas.openxmlformats.org/officeDocument/2006/relationships/image" Target="../media/image76.svg"/><Relationship Id="rId79" Type="http://schemas.openxmlformats.org/officeDocument/2006/relationships/image" Target="../media/image97.png"/><Relationship Id="rId102" Type="http://schemas.openxmlformats.org/officeDocument/2006/relationships/image" Target="../media/image120.svg"/><Relationship Id="rId123" Type="http://schemas.openxmlformats.org/officeDocument/2006/relationships/image" Target="../media/image141.png"/><Relationship Id="rId144" Type="http://schemas.openxmlformats.org/officeDocument/2006/relationships/image" Target="../media/image162.svg"/><Relationship Id="rId90" Type="http://schemas.openxmlformats.org/officeDocument/2006/relationships/image" Target="../media/image10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1.svg"/><Relationship Id="rId18" Type="http://schemas.openxmlformats.org/officeDocument/2006/relationships/image" Target="../media/image206.png"/><Relationship Id="rId26" Type="http://schemas.openxmlformats.org/officeDocument/2006/relationships/image" Target="../media/image214.png"/><Relationship Id="rId3" Type="http://schemas.openxmlformats.org/officeDocument/2006/relationships/image" Target="../media/image191.svg"/><Relationship Id="rId21" Type="http://schemas.openxmlformats.org/officeDocument/2006/relationships/image" Target="../media/image209.svg"/><Relationship Id="rId34" Type="http://schemas.openxmlformats.org/officeDocument/2006/relationships/image" Target="../media/image222.png"/><Relationship Id="rId7" Type="http://schemas.openxmlformats.org/officeDocument/2006/relationships/image" Target="../media/image195.svg"/><Relationship Id="rId12" Type="http://schemas.openxmlformats.org/officeDocument/2006/relationships/image" Target="../media/image200.png"/><Relationship Id="rId17" Type="http://schemas.openxmlformats.org/officeDocument/2006/relationships/image" Target="../media/image205.svg"/><Relationship Id="rId25" Type="http://schemas.openxmlformats.org/officeDocument/2006/relationships/image" Target="../media/image213.svg"/><Relationship Id="rId33" Type="http://schemas.openxmlformats.org/officeDocument/2006/relationships/image" Target="../media/image221.sv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29" Type="http://schemas.openxmlformats.org/officeDocument/2006/relationships/image" Target="../media/image21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4.png"/><Relationship Id="rId11" Type="http://schemas.openxmlformats.org/officeDocument/2006/relationships/image" Target="../media/image199.svg"/><Relationship Id="rId24" Type="http://schemas.openxmlformats.org/officeDocument/2006/relationships/image" Target="../media/image212.png"/><Relationship Id="rId32" Type="http://schemas.openxmlformats.org/officeDocument/2006/relationships/image" Target="../media/image220.png"/><Relationship Id="rId5" Type="http://schemas.openxmlformats.org/officeDocument/2006/relationships/image" Target="../media/image193.svg"/><Relationship Id="rId15" Type="http://schemas.openxmlformats.org/officeDocument/2006/relationships/image" Target="../media/image203.svg"/><Relationship Id="rId23" Type="http://schemas.openxmlformats.org/officeDocument/2006/relationships/image" Target="../media/image211.svg"/><Relationship Id="rId28" Type="http://schemas.openxmlformats.org/officeDocument/2006/relationships/image" Target="../media/image216.png"/><Relationship Id="rId10" Type="http://schemas.openxmlformats.org/officeDocument/2006/relationships/image" Target="../media/image198.png"/><Relationship Id="rId19" Type="http://schemas.openxmlformats.org/officeDocument/2006/relationships/image" Target="../media/image207.svg"/><Relationship Id="rId31" Type="http://schemas.openxmlformats.org/officeDocument/2006/relationships/image" Target="../media/image219.svg"/><Relationship Id="rId4" Type="http://schemas.openxmlformats.org/officeDocument/2006/relationships/image" Target="../media/image192.png"/><Relationship Id="rId9" Type="http://schemas.openxmlformats.org/officeDocument/2006/relationships/image" Target="../media/image197.svg"/><Relationship Id="rId14" Type="http://schemas.openxmlformats.org/officeDocument/2006/relationships/image" Target="../media/image202.png"/><Relationship Id="rId22" Type="http://schemas.openxmlformats.org/officeDocument/2006/relationships/image" Target="../media/image210.png"/><Relationship Id="rId27" Type="http://schemas.openxmlformats.org/officeDocument/2006/relationships/image" Target="../media/image215.svg"/><Relationship Id="rId30" Type="http://schemas.openxmlformats.org/officeDocument/2006/relationships/image" Target="../media/image218.png"/><Relationship Id="rId35" Type="http://schemas.openxmlformats.org/officeDocument/2006/relationships/image" Target="../media/image223.svg"/><Relationship Id="rId8" Type="http://schemas.openxmlformats.org/officeDocument/2006/relationships/image" Target="../media/image19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Sustainable</a:t>
            </a:r>
          </a:p>
          <a:p>
            <a:pPr lvl="1"/>
            <a:r>
              <a:rPr lang="en-GB" dirty="0"/>
              <a:t>Our PPTs default mode is dark. Energy saved in every slide. Navigate through the bright cover slides and use the Knowit-black-background for everything else. </a:t>
            </a:r>
          </a:p>
          <a:p>
            <a:r>
              <a:rPr lang="en-GB" dirty="0"/>
              <a:t>Accessible</a:t>
            </a:r>
          </a:p>
          <a:p>
            <a:pPr lvl="1"/>
            <a:r>
              <a:rPr lang="en-GB" dirty="0"/>
              <a:t>Our columns are narrow and line lengths short for an easy, and accessible read</a:t>
            </a:r>
          </a:p>
          <a:p>
            <a:r>
              <a:rPr lang="en-GB" dirty="0"/>
              <a:t>Keep it simple</a:t>
            </a:r>
          </a:p>
          <a:p>
            <a:pPr lvl="1"/>
            <a:r>
              <a:rPr lang="en-GB" dirty="0"/>
              <a:t>Highlight only what strengthens your story. Leave everything else behind. And make every illustration count</a:t>
            </a:r>
            <a:r>
              <a:rPr lang="en-GB" dirty="0">
                <a:sym typeface="Wingdings" pitchFamily="2" charset="2"/>
              </a:rPr>
              <a:t> 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Ground </a:t>
            </a:r>
            <a:r>
              <a:rPr lang="en-GB" dirty="0">
                <a:solidFill>
                  <a:schemeClr val="accent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68423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assembler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4247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95928-5848-3038-BD79-DBEB0DB2D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7B39B394-626B-40B9-8E63-86902B9C40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2F73CC02-1483-53F8-B35B-C504F605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74" y="299936"/>
            <a:ext cx="5291499" cy="677108"/>
          </a:xfrm>
        </p:spPr>
        <p:txBody>
          <a:bodyPr/>
          <a:lstStyle/>
          <a:p>
            <a:r>
              <a:rPr lang="en-GB" dirty="0"/>
              <a:t>What is assembler?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D3CA98FD-CC2A-250C-2710-40E0BFAE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Low level code, close to machine code</a:t>
            </a:r>
          </a:p>
          <a:p>
            <a:r>
              <a:rPr lang="en-GB" dirty="0"/>
              <a:t>Different kinds of assembler depending on processor architecture</a:t>
            </a:r>
          </a:p>
          <a:p>
            <a:r>
              <a:rPr lang="en-GB" dirty="0"/>
              <a:t>ARM, x86 and x86-64 most common architectures</a:t>
            </a:r>
          </a:p>
          <a:p>
            <a:r>
              <a:rPr lang="en-GB" dirty="0"/>
              <a:t>ARM mainly used in embedded systems</a:t>
            </a:r>
          </a:p>
          <a:p>
            <a:r>
              <a:rPr lang="en-GB" dirty="0"/>
              <a:t>Different kinds of ARM instruction sets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4FF6A315-5896-98AF-C584-9E9DBE23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74" y="1167303"/>
            <a:ext cx="5209588" cy="509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84D81-BE3D-F985-B938-6FAA19C8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F1C6F09-5C23-27BC-78C1-27CFDDFC47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329BE3B-9502-BC2D-4281-9035C733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399025"/>
            <a:ext cx="5291499" cy="677108"/>
          </a:xfrm>
        </p:spPr>
        <p:txBody>
          <a:bodyPr/>
          <a:lstStyle/>
          <a:p>
            <a:r>
              <a:rPr lang="en-GB" dirty="0"/>
              <a:t>Processor registers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BB6CFC7-0F66-B5C2-D3E3-5A5C22BE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Rm, general registers</a:t>
            </a:r>
          </a:p>
          <a:p>
            <a:r>
              <a:rPr lang="en-GB" dirty="0"/>
              <a:t>SP, stack pointer</a:t>
            </a:r>
          </a:p>
          <a:p>
            <a:r>
              <a:rPr lang="en-GB" dirty="0"/>
              <a:t>LR, link register</a:t>
            </a:r>
          </a:p>
          <a:p>
            <a:r>
              <a:rPr lang="en-GB" dirty="0"/>
              <a:t>PC, program counter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685F6EA-8D39-9F38-ABF3-6875B1B7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6" y="1280249"/>
            <a:ext cx="5355455" cy="357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6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43623-2CA0-EF87-BF86-A3E46446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A27DF661-B7B4-4D29-08FA-5D4E3C140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0B8758A-6829-239A-3001-DE0F2D6E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Assembly instructions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A3EF622-D5B8-706E-925F-FB9E1BD96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GB" dirty="0"/>
              <a:t>ADD adds registers or values</a:t>
            </a:r>
          </a:p>
          <a:p>
            <a:pPr lvl="1"/>
            <a:r>
              <a:rPr lang="en-GB" dirty="0"/>
              <a:t>ADD r1, r2, r3 means r1 := r2 + r3</a:t>
            </a:r>
          </a:p>
          <a:p>
            <a:r>
              <a:rPr lang="en-GB" dirty="0"/>
              <a:t>SUB subtracts registers</a:t>
            </a:r>
          </a:p>
          <a:p>
            <a:pPr lvl="1"/>
            <a:r>
              <a:rPr lang="en-GB" dirty="0"/>
              <a:t>SUB r1, r2, r3 means r1 := r2 – r3</a:t>
            </a:r>
          </a:p>
          <a:p>
            <a:r>
              <a:rPr lang="en-GB" dirty="0"/>
              <a:t>MOV copies a value to a register</a:t>
            </a:r>
          </a:p>
          <a:p>
            <a:pPr lvl="1"/>
            <a:r>
              <a:rPr lang="en-GB" dirty="0"/>
              <a:t>MOV r1, r2 means r1 :=  r2</a:t>
            </a:r>
          </a:p>
          <a:p>
            <a:r>
              <a:rPr lang="en-GB" dirty="0"/>
              <a:t>MUL, DIV multiplies and divides respectively</a:t>
            </a:r>
          </a:p>
          <a:p>
            <a:r>
              <a:rPr lang="en-GB" dirty="0"/>
              <a:t>AND performs bitwise and</a:t>
            </a:r>
          </a:p>
          <a:p>
            <a:r>
              <a:rPr lang="en-GB" dirty="0"/>
              <a:t>OR performs bitwise or</a:t>
            </a:r>
          </a:p>
          <a:p>
            <a:r>
              <a:rPr lang="en-GB" dirty="0"/>
              <a:t>ASR performs an arithmetic shift right</a:t>
            </a:r>
          </a:p>
          <a:p>
            <a:r>
              <a:rPr lang="en-GB" dirty="0"/>
              <a:t>LSR performs a logical shift right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29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7B35-D3B5-0A9D-062B-203B6B06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EC360C2-461E-EC3E-8DA4-15FF3C6417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5CEBCA1-5823-6498-8F51-BEBBBDA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Assembly instructions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3863D946-B5B6-74AF-4B91-3633DF79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STR stores a register at a memory address</a:t>
            </a:r>
          </a:p>
          <a:p>
            <a:pPr lvl="1"/>
            <a:r>
              <a:rPr lang="en-GB" dirty="0"/>
              <a:t>STR r1, [r7, #8] stores the value of r1 at the memory location of r7+8, </a:t>
            </a:r>
            <a:br>
              <a:rPr lang="en-GB" dirty="0"/>
            </a:br>
            <a:r>
              <a:rPr lang="en-GB" dirty="0"/>
              <a:t>RAM[r7+8] := r1</a:t>
            </a:r>
          </a:p>
          <a:p>
            <a:r>
              <a:rPr lang="en-GB" dirty="0"/>
              <a:t>LDR load value from a memory address</a:t>
            </a:r>
          </a:p>
          <a:p>
            <a:pPr lvl="1"/>
            <a:r>
              <a:rPr lang="en-GB" dirty="0"/>
              <a:t>LDR r1, [r7, #8]  loads the value from memory of r7+8 into r1</a:t>
            </a:r>
            <a:br>
              <a:rPr lang="en-GB" dirty="0"/>
            </a:br>
            <a:r>
              <a:rPr lang="en-GB" dirty="0" err="1"/>
              <a:t>r1</a:t>
            </a:r>
            <a:r>
              <a:rPr lang="en-GB" dirty="0"/>
              <a:t> := RAM[r7+8]</a:t>
            </a:r>
          </a:p>
          <a:p>
            <a:r>
              <a:rPr lang="en-GB" dirty="0"/>
              <a:t>CMP compares two values, subtracts two values and discards the result but update NZCV-flags</a:t>
            </a:r>
          </a:p>
          <a:p>
            <a:pPr lvl="1"/>
            <a:r>
              <a:rPr lang="en-GB" dirty="0"/>
              <a:t>CMP r1, r2 performs r2-r1 and sets flags accordingly. If they are equal Z is set two one, if r1 is larger than r2 N is set to 1</a:t>
            </a:r>
          </a:p>
          <a:p>
            <a:r>
              <a:rPr lang="en-GB" dirty="0"/>
              <a:t>B branches, or jumps, to </a:t>
            </a:r>
            <a:r>
              <a:rPr lang="en-GB" dirty="0" err="1"/>
              <a:t>labled</a:t>
            </a:r>
            <a:r>
              <a:rPr lang="en-GB" dirty="0"/>
              <a:t> PC-relative address</a:t>
            </a:r>
          </a:p>
          <a:p>
            <a:pPr lvl="1"/>
            <a:r>
              <a:rPr lang="en-GB" dirty="0"/>
              <a:t>B .function will jump the program counter to the where .function is stored in memory</a:t>
            </a:r>
          </a:p>
          <a:p>
            <a:pPr lvl="1"/>
            <a:r>
              <a:rPr lang="en-GB" dirty="0"/>
              <a:t>BX </a:t>
            </a:r>
            <a:r>
              <a:rPr lang="en-GB" dirty="0" err="1"/>
              <a:t>lr</a:t>
            </a:r>
            <a:r>
              <a:rPr lang="en-GB" dirty="0"/>
              <a:t> will change the program counter to the address stored in </a:t>
            </a:r>
            <a:r>
              <a:rPr lang="en-GB" dirty="0" err="1"/>
              <a:t>lr</a:t>
            </a:r>
            <a:r>
              <a:rPr lang="en-GB" dirty="0"/>
              <a:t>, normally a return.</a:t>
            </a:r>
          </a:p>
          <a:p>
            <a:r>
              <a:rPr lang="en-GB" dirty="0"/>
              <a:t>PUSH stores a register value to the stack and updates the stack pointer</a:t>
            </a:r>
          </a:p>
          <a:p>
            <a:r>
              <a:rPr lang="en-GB" dirty="0"/>
              <a:t>POP loads a register value from the stack and updates the stack pointer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73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D701-D889-21D7-0FF3-FE144BAF3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8FB10CE-9A75-CD21-CDD3-A05592A00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41D01A5-D87D-8D2B-D5F3-0775019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Condition code suffixes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EFDB32B-D7BE-0F62-17C5-EE38DCE9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>
            <a:normAutofit/>
          </a:bodyPr>
          <a:lstStyle/>
          <a:p>
            <a:r>
              <a:rPr lang="en-GB" dirty="0"/>
              <a:t>Can be added as a suffix to most instructions</a:t>
            </a:r>
          </a:p>
          <a:p>
            <a:r>
              <a:rPr lang="en-GB" dirty="0"/>
              <a:t>Will look at the NZCV registers from previous operation to evaluate condition</a:t>
            </a:r>
          </a:p>
          <a:p>
            <a:r>
              <a:rPr lang="en-GB" dirty="0"/>
              <a:t>EQ equals</a:t>
            </a:r>
          </a:p>
          <a:p>
            <a:r>
              <a:rPr lang="en-GB" dirty="0"/>
              <a:t>NE not equal</a:t>
            </a:r>
          </a:p>
          <a:p>
            <a:r>
              <a:rPr lang="en-GB" dirty="0"/>
              <a:t>GE signed greater or equal</a:t>
            </a:r>
          </a:p>
          <a:p>
            <a:r>
              <a:rPr lang="en-GB" dirty="0"/>
              <a:t>LS unsigned lower or same</a:t>
            </a:r>
          </a:p>
          <a:p>
            <a:pPr marL="0" indent="0">
              <a:buNone/>
            </a:pPr>
            <a:r>
              <a:rPr lang="en-GB" dirty="0"/>
              <a:t>CMP r1, r2 compares r1 and r2</a:t>
            </a:r>
          </a:p>
          <a:p>
            <a:pPr marL="0" indent="0">
              <a:buNone/>
            </a:pPr>
            <a:r>
              <a:rPr lang="en-GB" dirty="0"/>
              <a:t>BLE _jump branches to _jump if the value in r1 is signed less than or equal to the value in r2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4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DB596-7C5A-881E-E208-853F7FA0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291B618-6C6C-DBAA-A456-5E8B333BA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ARM Assembler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6AC7B757-E614-5C30-E71A-5D18209E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FECCBF4F-CDC2-D872-D2AF-EA7DA003D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Assembler code can be written directly in C with the </a:t>
            </a:r>
            <a:r>
              <a:rPr lang="en-GB" dirty="0" err="1"/>
              <a:t>asm</a:t>
            </a:r>
            <a:r>
              <a:rPr lang="en-GB" dirty="0"/>
              <a:t>() function</a:t>
            </a:r>
          </a:p>
          <a:p>
            <a:r>
              <a:rPr lang="en-GB" dirty="0"/>
              <a:t>The </a:t>
            </a:r>
            <a:r>
              <a:rPr lang="en-GB" dirty="0" err="1"/>
              <a:t>asm</a:t>
            </a:r>
            <a:r>
              <a:rPr lang="en-GB" dirty="0"/>
              <a:t>()-block can take inputs and outputs to interact with C code</a:t>
            </a:r>
          </a:p>
          <a:p>
            <a:endParaRPr lang="en-GB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35E19A6-0827-2577-7704-D94CD8B8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31" y="2408003"/>
            <a:ext cx="334374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0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and list files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08348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2861F-7F23-5A53-09AF-5382D653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923AE15A-6DF1-CFD1-83C1-0E96AB626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50FF4C98-1094-B688-B4EC-4A2C3FE1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Map 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0462E20-2CC0-6260-9FB5-98961E50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Contains static symbols and their address</a:t>
            </a:r>
          </a:p>
          <a:p>
            <a:r>
              <a:rPr lang="en-GB" dirty="0"/>
              <a:t>Produced by the linker</a:t>
            </a:r>
          </a:p>
          <a:p>
            <a:r>
              <a:rPr lang="en-GB" dirty="0"/>
              <a:t>Contents can be controlled with a linker script</a:t>
            </a:r>
          </a:p>
          <a:p>
            <a:r>
              <a:rPr lang="en-GB" dirty="0"/>
              <a:t>Useful for error originating from RAM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29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25873-C5BA-F25E-B551-E6AB380E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9ED39CC-3B00-73CC-84A9-26E270DC3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B3466B06-603F-C9E1-9A99-29AD86D1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Map file sections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BB9E585B-672B-7B5B-2275-E0FC076F0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.text, contains instructions located in flash</a:t>
            </a:r>
          </a:p>
          <a:p>
            <a:r>
              <a:rPr lang="en-GB" dirty="0"/>
              <a:t>.</a:t>
            </a:r>
            <a:r>
              <a:rPr lang="en-GB" dirty="0" err="1"/>
              <a:t>rodata</a:t>
            </a:r>
            <a:r>
              <a:rPr lang="en-GB" dirty="0"/>
              <a:t>, contains constants located in flash</a:t>
            </a:r>
          </a:p>
          <a:p>
            <a:r>
              <a:rPr lang="en-GB" dirty="0"/>
              <a:t>.data, contains initialized variable, copied from flash to RAM during startup</a:t>
            </a:r>
          </a:p>
          <a:p>
            <a:r>
              <a:rPr lang="en-GB" dirty="0"/>
              <a:t>.</a:t>
            </a:r>
            <a:r>
              <a:rPr lang="en-GB" dirty="0" err="1"/>
              <a:t>bss</a:t>
            </a:r>
            <a:r>
              <a:rPr lang="en-GB" dirty="0"/>
              <a:t>, contains uninitialized variables, stored in RAM, often (but not guaranteed) initialized to 0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5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Visual </a:t>
            </a:r>
            <a:r>
              <a:rPr lang="en-GB" dirty="0">
                <a:solidFill>
                  <a:schemeClr val="accent1"/>
                </a:solidFill>
              </a:rPr>
              <a:t>prioritization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4B4B8-21B4-11FC-11C0-5A7C786D9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349375"/>
            <a:ext cx="2517633" cy="1414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337E14-0400-8527-75BE-E39F83497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885305"/>
            <a:ext cx="2517634" cy="141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E1B284-98CD-FCB5-4B33-394DBAD0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53DC1-F09A-E312-B7A0-F614D20F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56C11-0521-8FE4-CC55-F7B86E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1349375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826083-75B1-61FC-A314-BEFA87EAF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EEC1F-41DE-F46A-4DB6-B844B5E1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DA1D9-7D5F-0EFC-570C-59443826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2880719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23CDDF-5972-FB25-7009-9ED31E7B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96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E0513A-5B48-4BD8-5E49-5FE6B07F3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28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8A5E2-1A9E-8BCC-CF5D-036506E0C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760" y="4412063"/>
            <a:ext cx="2517633" cy="1413914"/>
          </a:xfrm>
          <a:prstGeom prst="rect">
            <a:avLst/>
          </a:prstGeom>
          <a:ln w="3175"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22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ED0A-A4B9-86EC-860B-4BC030E8D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27C37EC2-CFB3-B8CA-61E0-8C34953D3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Map and list files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9D53469-CD09-BC03-F071-FB4EA760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List files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8E7BF73-C830-7E82-6530-CAFB1D35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Contains assembly code and its address</a:t>
            </a:r>
          </a:p>
          <a:p>
            <a:r>
              <a:rPr lang="en-GB" dirty="0"/>
              <a:t>Often C-code in between for clarity</a:t>
            </a:r>
          </a:p>
          <a:p>
            <a:r>
              <a:rPr lang="en-GB" dirty="0"/>
              <a:t>Can also contain error and warning messages</a:t>
            </a:r>
          </a:p>
          <a:p>
            <a:r>
              <a:rPr lang="en-GB" dirty="0"/>
              <a:t>Might also be used to determine memory and stack usage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07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688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0B2C-7BCD-AB6C-00EE-E725BBE6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E3942F7F-435C-EE27-1CF6-94977C227D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138B67EA-54AD-88BA-6A9B-82056DAF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Debugging C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95578152-D51B-D9EE-C2E1-8B0FA3527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Debugging C code is usually difficult</a:t>
            </a:r>
          </a:p>
          <a:p>
            <a:r>
              <a:rPr lang="en-GB" dirty="0"/>
              <a:t>Hard crashes often only return an address where the crash occurs</a:t>
            </a:r>
          </a:p>
          <a:p>
            <a:r>
              <a:rPr lang="en-GB" dirty="0"/>
              <a:t>Map and list files useful</a:t>
            </a:r>
          </a:p>
          <a:p>
            <a:r>
              <a:rPr lang="en-GB" dirty="0"/>
              <a:t>Debugging tools available to step through the software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75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0C1A-FCD8-EB1C-21DB-96B67DB1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4A595508-0447-99E5-FEB5-71377939B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EC01DD97-2877-5C2A-A904-14658AAC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1354217"/>
          </a:xfrm>
        </p:spPr>
        <p:txBody>
          <a:bodyPr/>
          <a:lstStyle/>
          <a:p>
            <a:r>
              <a:rPr lang="en-GB" dirty="0"/>
              <a:t>Debugging real-time systems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CBB6AF6-CE64-B1C4-2E2A-BFA91C42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Debugging real-time systems is usually difficult</a:t>
            </a:r>
          </a:p>
          <a:p>
            <a:r>
              <a:rPr lang="en-GB" dirty="0"/>
              <a:t>Hard to use debugging tools to step through code</a:t>
            </a:r>
          </a:p>
          <a:p>
            <a:r>
              <a:rPr lang="en-GB" dirty="0"/>
              <a:t>Work around by modifying code and using potential user interfaces for printouts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0476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assembler code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060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5E4AD-EE28-3452-9EB7-21762DA7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B0FA895B-58C9-95EC-B98E-27EE276254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Testing assembler code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4D48B4-596C-ECC7-B9C9-8E56E280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Testing on hardware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2EE08BEB-9481-417D-4876-D882C45F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Instruction stepping mode lets you step through assembly code</a:t>
            </a:r>
          </a:p>
          <a:p>
            <a:r>
              <a:rPr lang="en-GB" dirty="0"/>
              <a:t>Disassembly usually available</a:t>
            </a:r>
          </a:p>
          <a:p>
            <a:r>
              <a:rPr lang="en-GB" dirty="0"/>
              <a:t>Possible to change register values to change behaviour of code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02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3509-DBF0-20B3-7208-783E04B7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F25DCD1-3C76-183E-6919-01F3A3691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Testing assembler code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DA18DCA2-ECC6-22F7-4FAB-EDAFAFE4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Testing on computer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BCCCCCF-16F9-74F5-CAEC-258C71AD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Usually running on x86 architecture and code is compiled for ARM</a:t>
            </a:r>
          </a:p>
          <a:p>
            <a:r>
              <a:rPr lang="en-GB" dirty="0"/>
              <a:t>QEMU lets us emulate ARM architecture</a:t>
            </a:r>
          </a:p>
          <a:p>
            <a:r>
              <a:rPr lang="en-GB" dirty="0" err="1"/>
              <a:t>gdb-multiarch</a:t>
            </a:r>
            <a:r>
              <a:rPr lang="en-GB" dirty="0"/>
              <a:t> can be used to check registers and step through arm code without hardware</a:t>
            </a:r>
          </a:p>
          <a:p>
            <a:r>
              <a:rPr lang="en-GB" dirty="0"/>
              <a:t>Lots of other tools available</a:t>
            </a:r>
          </a:p>
        </p:txBody>
      </p:sp>
    </p:spTree>
    <p:extLst>
      <p:ext uri="{BB962C8B-B14F-4D97-AF65-F5344CB8AC3E}">
        <p14:creationId xmlns:p14="http://schemas.microsoft.com/office/powerpoint/2010/main" val="378626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flags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36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E060D-BFB1-BF86-02BB-FBB1142A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3D715B38-394F-F3C6-E14B-73DF484D0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3C4AEB34-9EE1-4F6A-A599-CA8F9007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5EBA727C-B836-0383-D1F1-95C9F8DF8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Lots of different flags, both for </a:t>
            </a:r>
            <a:r>
              <a:rPr lang="en-GB" dirty="0" err="1"/>
              <a:t>gcc</a:t>
            </a:r>
            <a:r>
              <a:rPr lang="en-GB" dirty="0"/>
              <a:t> and for </a:t>
            </a:r>
            <a:r>
              <a:rPr lang="en-GB" dirty="0" err="1"/>
              <a:t>ld</a:t>
            </a:r>
            <a:endParaRPr lang="en-GB" dirty="0"/>
          </a:p>
          <a:p>
            <a:r>
              <a:rPr lang="en-GB" dirty="0"/>
              <a:t>Optimization</a:t>
            </a:r>
          </a:p>
          <a:p>
            <a:pPr lvl="1"/>
            <a:r>
              <a:rPr lang="en-GB" dirty="0"/>
              <a:t>Ranges from –O0 to –O3 and some other special versions such as –</a:t>
            </a:r>
            <a:r>
              <a:rPr lang="en-GB" dirty="0" err="1"/>
              <a:t>Os</a:t>
            </a:r>
            <a:endParaRPr lang="en-GB" dirty="0"/>
          </a:p>
          <a:p>
            <a:pPr lvl="1"/>
            <a:r>
              <a:rPr lang="en-GB" dirty="0"/>
              <a:t>Higher number increases compile time and performance of code</a:t>
            </a:r>
          </a:p>
          <a:p>
            <a:pPr lvl="1"/>
            <a:r>
              <a:rPr lang="en-GB" dirty="0"/>
              <a:t>Higher number makes debugging harder</a:t>
            </a:r>
          </a:p>
          <a:p>
            <a:pPr lvl="1"/>
            <a:r>
              <a:rPr lang="en-GB" dirty="0"/>
              <a:t>-O0 is default and useful when debugging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Os</a:t>
            </a:r>
            <a:r>
              <a:rPr lang="en-GB" dirty="0"/>
              <a:t> is –O2 but optimized for size, common in production</a:t>
            </a:r>
          </a:p>
          <a:p>
            <a:r>
              <a:rPr lang="en-GB" dirty="0"/>
              <a:t>Debug</a:t>
            </a:r>
          </a:p>
          <a:p>
            <a:pPr lvl="1"/>
            <a:r>
              <a:rPr lang="en-GB" dirty="0"/>
              <a:t>-g sets debug level when using </a:t>
            </a:r>
            <a:r>
              <a:rPr lang="en-GB" dirty="0" err="1"/>
              <a:t>gdb</a:t>
            </a:r>
            <a:endParaRPr lang="en-GB" dirty="0"/>
          </a:p>
          <a:p>
            <a:pPr lvl="1"/>
            <a:r>
              <a:rPr lang="en-GB" dirty="0"/>
              <a:t>-g0 is nu debug information and –g3 is maximum. </a:t>
            </a:r>
          </a:p>
          <a:p>
            <a:pPr lvl="1"/>
            <a:r>
              <a:rPr lang="en-GB" dirty="0"/>
              <a:t>–g will use level 2, default debug information</a:t>
            </a:r>
          </a:p>
          <a:p>
            <a:r>
              <a:rPr lang="en-GB" dirty="0"/>
              <a:t>Generate map and list files</a:t>
            </a:r>
          </a:p>
          <a:p>
            <a:pPr lvl="1"/>
            <a:r>
              <a:rPr lang="en-GB" dirty="0"/>
              <a:t>-</a:t>
            </a:r>
            <a:r>
              <a:rPr lang="en-GB" dirty="0" err="1"/>
              <a:t>Wl</a:t>
            </a:r>
            <a:r>
              <a:rPr lang="en-GB" dirty="0"/>
              <a:t>,-Map=</a:t>
            </a:r>
            <a:r>
              <a:rPr lang="en-GB" dirty="0" err="1"/>
              <a:t>output.map</a:t>
            </a:r>
            <a:r>
              <a:rPr lang="en-GB" dirty="0"/>
              <a:t> will generate a map file</a:t>
            </a:r>
          </a:p>
          <a:p>
            <a:pPr lvl="1"/>
            <a:r>
              <a:rPr lang="en-GB" dirty="0" err="1"/>
              <a:t>objdump</a:t>
            </a:r>
            <a:r>
              <a:rPr lang="en-GB" dirty="0"/>
              <a:t> responsible for generating list file</a:t>
            </a:r>
          </a:p>
          <a:p>
            <a:pPr lvl="1"/>
            <a:r>
              <a:rPr lang="en-GB" dirty="0" err="1"/>
              <a:t>objdump</a:t>
            </a:r>
            <a:r>
              <a:rPr lang="en-GB" dirty="0"/>
              <a:t> –h –S </a:t>
            </a:r>
            <a:r>
              <a:rPr lang="en-GB" dirty="0" err="1"/>
              <a:t>output.elf</a:t>
            </a:r>
            <a:r>
              <a:rPr lang="en-GB" dirty="0"/>
              <a:t> &gt; “</a:t>
            </a:r>
            <a:r>
              <a:rPr lang="en-GB" dirty="0" err="1"/>
              <a:t>output.list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188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605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5E6ED03-AA38-3956-4675-9F05FC6FD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2" y="1350000"/>
            <a:ext cx="7127875" cy="4734000"/>
          </a:xfrm>
        </p:spPr>
        <p:txBody>
          <a:bodyPr/>
          <a:lstStyle/>
          <a:p>
            <a:r>
              <a:rPr lang="en-GB" dirty="0"/>
              <a:t>Tips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Our template contains 38 different layouts, choose with care (and ask a colleague if you can’t find them)</a:t>
            </a:r>
          </a:p>
          <a:p>
            <a:pPr marL="611188" lvl="1" indent="-215900">
              <a:tabLst>
                <a:tab pos="5018088" algn="l"/>
              </a:tabLst>
            </a:pPr>
            <a:r>
              <a:rPr lang="en-GB" dirty="0"/>
              <a:t>The layout names might be helpful</a:t>
            </a:r>
          </a:p>
          <a:p>
            <a:pPr lvl="1"/>
            <a:r>
              <a:rPr lang="en-GB" dirty="0"/>
              <a:t>Confused about </a:t>
            </a:r>
            <a:r>
              <a:rPr lang="en-GB" dirty="0" err="1"/>
              <a:t>colors</a:t>
            </a:r>
            <a:r>
              <a:rPr lang="en-GB" dirty="0"/>
              <a:t> or typographic rules? Check out the margins for some guidance</a:t>
            </a:r>
          </a:p>
          <a:p>
            <a:pPr lvl="1"/>
            <a:r>
              <a:rPr lang="en-GB" dirty="0"/>
              <a:t>Have fun! </a:t>
            </a:r>
            <a:br>
              <a:rPr lang="en-GB" dirty="0"/>
            </a:br>
            <a:r>
              <a:rPr lang="en-GB" dirty="0"/>
              <a:t>(Break some rules if it helps you elevate your kick-ass-content</a:t>
            </a:r>
            <a:r>
              <a:rPr lang="en-GB" dirty="0">
                <a:sym typeface="Wingdings" pitchFamily="2" charset="2"/>
              </a:rPr>
              <a:t>)</a:t>
            </a:r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BD8AAA8-B185-8061-DFAC-E4D45A0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PowerPoint </a:t>
            </a:r>
            <a:r>
              <a:rPr lang="en-GB" dirty="0">
                <a:solidFill>
                  <a:schemeClr val="accent1"/>
                </a:solidFill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3433034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part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1282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FABE7A-1E64-A2AE-4C06-03E23F60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Our </a:t>
            </a:r>
            <a:r>
              <a:rPr lang="en-GB" noProof="0" dirty="0">
                <a:solidFill>
                  <a:schemeClr val="accent1"/>
                </a:solidFill>
              </a:rPr>
              <a:t>icons</a:t>
            </a:r>
          </a:p>
        </p:txBody>
      </p:sp>
      <p:grpSp>
        <p:nvGrpSpPr>
          <p:cNvPr id="163" name="Gruppe 162">
            <a:extLst>
              <a:ext uri="{FF2B5EF4-FFF2-40B4-BE49-F238E27FC236}">
                <a16:creationId xmlns:a16="http://schemas.microsoft.com/office/drawing/2014/main" id="{D0AEB090-DD14-4B66-580E-C0E58D29D7A2}"/>
              </a:ext>
            </a:extLst>
          </p:cNvPr>
          <p:cNvGrpSpPr/>
          <p:nvPr/>
        </p:nvGrpSpPr>
        <p:grpSpPr>
          <a:xfrm>
            <a:off x="375992" y="5651979"/>
            <a:ext cx="10832114" cy="457200"/>
            <a:chOff x="375992" y="5662612"/>
            <a:chExt cx="10832114" cy="457200"/>
          </a:xfrm>
        </p:grpSpPr>
        <p:pic>
          <p:nvPicPr>
            <p:cNvPr id="62" name="Grafikk 61">
              <a:extLst>
                <a:ext uri="{FF2B5EF4-FFF2-40B4-BE49-F238E27FC236}">
                  <a16:creationId xmlns:a16="http://schemas.microsoft.com/office/drawing/2014/main" id="{9DCDEC49-F75E-2EE1-A1E5-98EB13875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992" y="5662612"/>
              <a:ext cx="457200" cy="457200"/>
            </a:xfrm>
            <a:prstGeom prst="rect">
              <a:avLst/>
            </a:prstGeom>
          </p:spPr>
        </p:pic>
        <p:pic>
          <p:nvPicPr>
            <p:cNvPr id="64" name="Grafikk 63">
              <a:extLst>
                <a:ext uri="{FF2B5EF4-FFF2-40B4-BE49-F238E27FC236}">
                  <a16:creationId xmlns:a16="http://schemas.microsoft.com/office/drawing/2014/main" id="{ED6B0813-9462-25BD-ABFA-83F87641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7057" y="5662612"/>
              <a:ext cx="457200" cy="457200"/>
            </a:xfrm>
            <a:prstGeom prst="rect">
              <a:avLst/>
            </a:prstGeom>
          </p:spPr>
        </p:pic>
        <p:pic>
          <p:nvPicPr>
            <p:cNvPr id="66" name="Grafikk 65">
              <a:extLst>
                <a:ext uri="{FF2B5EF4-FFF2-40B4-BE49-F238E27FC236}">
                  <a16:creationId xmlns:a16="http://schemas.microsoft.com/office/drawing/2014/main" id="{488C7C75-24BC-6D7E-22D0-B3D219F66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58122" y="5662612"/>
              <a:ext cx="457200" cy="457200"/>
            </a:xfrm>
            <a:prstGeom prst="rect">
              <a:avLst/>
            </a:prstGeom>
          </p:spPr>
        </p:pic>
        <p:pic>
          <p:nvPicPr>
            <p:cNvPr id="68" name="Grafikk 67">
              <a:extLst>
                <a:ext uri="{FF2B5EF4-FFF2-40B4-BE49-F238E27FC236}">
                  <a16:creationId xmlns:a16="http://schemas.microsoft.com/office/drawing/2014/main" id="{DF67E122-AD62-D354-D640-34CF0E79D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9187" y="5662612"/>
              <a:ext cx="457200" cy="457200"/>
            </a:xfrm>
            <a:prstGeom prst="rect">
              <a:avLst/>
            </a:prstGeom>
          </p:spPr>
        </p:pic>
        <p:pic>
          <p:nvPicPr>
            <p:cNvPr id="70" name="Grafikk 69">
              <a:extLst>
                <a:ext uri="{FF2B5EF4-FFF2-40B4-BE49-F238E27FC236}">
                  <a16:creationId xmlns:a16="http://schemas.microsoft.com/office/drawing/2014/main" id="{B09C92AC-BDA3-EAC5-6FF5-E28A13F21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81317" y="5662612"/>
              <a:ext cx="457200" cy="457200"/>
            </a:xfrm>
            <a:prstGeom prst="rect">
              <a:avLst/>
            </a:prstGeom>
          </p:spPr>
        </p:pic>
        <p:pic>
          <p:nvPicPr>
            <p:cNvPr id="72" name="Grafikk 71">
              <a:extLst>
                <a:ext uri="{FF2B5EF4-FFF2-40B4-BE49-F238E27FC236}">
                  <a16:creationId xmlns:a16="http://schemas.microsoft.com/office/drawing/2014/main" id="{D34E4412-6246-5E33-D3A4-FE9B6703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22382" y="5662612"/>
              <a:ext cx="457200" cy="457200"/>
            </a:xfrm>
            <a:prstGeom prst="rect">
              <a:avLst/>
            </a:prstGeom>
          </p:spPr>
        </p:pic>
        <p:pic>
          <p:nvPicPr>
            <p:cNvPr id="74" name="Grafikk 73">
              <a:extLst>
                <a:ext uri="{FF2B5EF4-FFF2-40B4-BE49-F238E27FC236}">
                  <a16:creationId xmlns:a16="http://schemas.microsoft.com/office/drawing/2014/main" id="{785899EE-B763-8B1E-1024-6502007D1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63447" y="5662612"/>
              <a:ext cx="457200" cy="457200"/>
            </a:xfrm>
            <a:prstGeom prst="rect">
              <a:avLst/>
            </a:prstGeom>
          </p:spPr>
        </p:pic>
        <p:pic>
          <p:nvPicPr>
            <p:cNvPr id="76" name="Grafikk 75">
              <a:extLst>
                <a:ext uri="{FF2B5EF4-FFF2-40B4-BE49-F238E27FC236}">
                  <a16:creationId xmlns:a16="http://schemas.microsoft.com/office/drawing/2014/main" id="{9D9ABDC0-3AD0-A390-5D7D-2B565E2CD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04512" y="5662612"/>
              <a:ext cx="457200" cy="457200"/>
            </a:xfrm>
            <a:prstGeom prst="rect">
              <a:avLst/>
            </a:prstGeom>
          </p:spPr>
        </p:pic>
        <p:pic>
          <p:nvPicPr>
            <p:cNvPr id="78" name="Grafikk 77">
              <a:extLst>
                <a:ext uri="{FF2B5EF4-FFF2-40B4-BE49-F238E27FC236}">
                  <a16:creationId xmlns:a16="http://schemas.microsoft.com/office/drawing/2014/main" id="{54D6F3A4-234A-3491-860B-8F86A3828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045577" y="5662612"/>
              <a:ext cx="457200" cy="457200"/>
            </a:xfrm>
            <a:prstGeom prst="rect">
              <a:avLst/>
            </a:prstGeom>
          </p:spPr>
        </p:pic>
        <p:pic>
          <p:nvPicPr>
            <p:cNvPr id="80" name="Grafikk 79">
              <a:extLst>
                <a:ext uri="{FF2B5EF4-FFF2-40B4-BE49-F238E27FC236}">
                  <a16:creationId xmlns:a16="http://schemas.microsoft.com/office/drawing/2014/main" id="{3D1D7536-8988-569C-B77B-A8519E7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6642" y="5662612"/>
              <a:ext cx="457200" cy="457200"/>
            </a:xfrm>
            <a:prstGeom prst="rect">
              <a:avLst/>
            </a:prstGeom>
          </p:spPr>
        </p:pic>
        <p:pic>
          <p:nvPicPr>
            <p:cNvPr id="82" name="Grafikk 81">
              <a:extLst>
                <a:ext uri="{FF2B5EF4-FFF2-40B4-BE49-F238E27FC236}">
                  <a16:creationId xmlns:a16="http://schemas.microsoft.com/office/drawing/2014/main" id="{0E8B0F2F-1E03-62FF-3077-B23870760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268772" y="5662612"/>
              <a:ext cx="457200" cy="457200"/>
            </a:xfrm>
            <a:prstGeom prst="rect">
              <a:avLst/>
            </a:prstGeom>
          </p:spPr>
        </p:pic>
        <p:pic>
          <p:nvPicPr>
            <p:cNvPr id="84" name="Grafikk 83">
              <a:extLst>
                <a:ext uri="{FF2B5EF4-FFF2-40B4-BE49-F238E27FC236}">
                  <a16:creationId xmlns:a16="http://schemas.microsoft.com/office/drawing/2014/main" id="{586F55AD-3DF0-675E-04AD-DE70D28F7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009837" y="5662612"/>
              <a:ext cx="457200" cy="457200"/>
            </a:xfrm>
            <a:prstGeom prst="rect">
              <a:avLst/>
            </a:prstGeom>
          </p:spPr>
        </p:pic>
        <p:pic>
          <p:nvPicPr>
            <p:cNvPr id="86" name="Grafikk 85">
              <a:extLst>
                <a:ext uri="{FF2B5EF4-FFF2-40B4-BE49-F238E27FC236}">
                  <a16:creationId xmlns:a16="http://schemas.microsoft.com/office/drawing/2014/main" id="{0AC7B625-4CE6-6649-0D07-10AC6828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527707" y="5662612"/>
              <a:ext cx="457200" cy="457200"/>
            </a:xfrm>
            <a:prstGeom prst="rect">
              <a:avLst/>
            </a:prstGeom>
          </p:spPr>
        </p:pic>
        <p:pic>
          <p:nvPicPr>
            <p:cNvPr id="88" name="Grafikk 87">
              <a:extLst>
                <a:ext uri="{FF2B5EF4-FFF2-40B4-BE49-F238E27FC236}">
                  <a16:creationId xmlns:a16="http://schemas.microsoft.com/office/drawing/2014/main" id="{88B6F2E4-BD0A-91F3-8E1B-2D04103E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10750906" y="5662612"/>
              <a:ext cx="457200" cy="457200"/>
            </a:xfrm>
            <a:prstGeom prst="rect">
              <a:avLst/>
            </a:prstGeom>
          </p:spPr>
        </p:pic>
        <p:pic>
          <p:nvPicPr>
            <p:cNvPr id="90" name="Grafikk 89">
              <a:extLst>
                <a:ext uri="{FF2B5EF4-FFF2-40B4-BE49-F238E27FC236}">
                  <a16:creationId xmlns:a16="http://schemas.microsoft.com/office/drawing/2014/main" id="{3B28FE4A-D06E-E387-789C-9EC89E4B0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3340252" y="5662612"/>
              <a:ext cx="457200" cy="457200"/>
            </a:xfrm>
            <a:prstGeom prst="rect">
              <a:avLst/>
            </a:prstGeom>
          </p:spPr>
        </p:pic>
      </p:grpSp>
      <p:grpSp>
        <p:nvGrpSpPr>
          <p:cNvPr id="159" name="Gruppe 158">
            <a:extLst>
              <a:ext uri="{FF2B5EF4-FFF2-40B4-BE49-F238E27FC236}">
                <a16:creationId xmlns:a16="http://schemas.microsoft.com/office/drawing/2014/main" id="{AE992551-D41C-76E8-BDD1-AA5A07A6B90C}"/>
              </a:ext>
            </a:extLst>
          </p:cNvPr>
          <p:cNvGrpSpPr/>
          <p:nvPr/>
        </p:nvGrpSpPr>
        <p:grpSpPr>
          <a:xfrm>
            <a:off x="328849" y="1329329"/>
            <a:ext cx="10879257" cy="457200"/>
            <a:chOff x="328849" y="1329329"/>
            <a:chExt cx="10879257" cy="457200"/>
          </a:xfrm>
        </p:grpSpPr>
        <p:pic>
          <p:nvPicPr>
            <p:cNvPr id="92" name="Grafikk 91">
              <a:extLst>
                <a:ext uri="{FF2B5EF4-FFF2-40B4-BE49-F238E27FC236}">
                  <a16:creationId xmlns:a16="http://schemas.microsoft.com/office/drawing/2014/main" id="{ED2E631C-0CB1-DA4E-C3DE-412F005D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328849" y="1329329"/>
              <a:ext cx="457200" cy="457200"/>
            </a:xfrm>
            <a:prstGeom prst="rect">
              <a:avLst/>
            </a:prstGeom>
          </p:spPr>
        </p:pic>
        <p:pic>
          <p:nvPicPr>
            <p:cNvPr id="94" name="Grafikk 93">
              <a:extLst>
                <a:ext uri="{FF2B5EF4-FFF2-40B4-BE49-F238E27FC236}">
                  <a16:creationId xmlns:a16="http://schemas.microsoft.com/office/drawing/2014/main" id="{2187DD12-399D-E27D-CE9C-5118D041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1073282" y="1329329"/>
              <a:ext cx="457200" cy="457200"/>
            </a:xfrm>
            <a:prstGeom prst="rect">
              <a:avLst/>
            </a:prstGeom>
          </p:spPr>
        </p:pic>
        <p:pic>
          <p:nvPicPr>
            <p:cNvPr id="96" name="Grafikk 95">
              <a:extLst>
                <a:ext uri="{FF2B5EF4-FFF2-40B4-BE49-F238E27FC236}">
                  <a16:creationId xmlns:a16="http://schemas.microsoft.com/office/drawing/2014/main" id="{C9E85CF1-4010-56D2-0DFC-686FA81D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1817715" y="1329329"/>
              <a:ext cx="457200" cy="457200"/>
            </a:xfrm>
            <a:prstGeom prst="rect">
              <a:avLst/>
            </a:prstGeom>
          </p:spPr>
        </p:pic>
        <p:pic>
          <p:nvPicPr>
            <p:cNvPr id="98" name="Grafikk 97">
              <a:extLst>
                <a:ext uri="{FF2B5EF4-FFF2-40B4-BE49-F238E27FC236}">
                  <a16:creationId xmlns:a16="http://schemas.microsoft.com/office/drawing/2014/main" id="{7310846D-7DD6-89CC-09BC-F4A0053BD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2562148" y="1329329"/>
              <a:ext cx="457200" cy="457200"/>
            </a:xfrm>
            <a:prstGeom prst="rect">
              <a:avLst/>
            </a:prstGeom>
          </p:spPr>
        </p:pic>
        <p:pic>
          <p:nvPicPr>
            <p:cNvPr id="100" name="Grafikk 99">
              <a:extLst>
                <a:ext uri="{FF2B5EF4-FFF2-40B4-BE49-F238E27FC236}">
                  <a16:creationId xmlns:a16="http://schemas.microsoft.com/office/drawing/2014/main" id="{C415B034-D024-D05B-CFEC-86EC94B4D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3306581" y="1329329"/>
              <a:ext cx="457200" cy="457200"/>
            </a:xfrm>
            <a:prstGeom prst="rect">
              <a:avLst/>
            </a:prstGeom>
          </p:spPr>
        </p:pic>
        <p:pic>
          <p:nvPicPr>
            <p:cNvPr id="102" name="Grafikk 101">
              <a:extLst>
                <a:ext uri="{FF2B5EF4-FFF2-40B4-BE49-F238E27FC236}">
                  <a16:creationId xmlns:a16="http://schemas.microsoft.com/office/drawing/2014/main" id="{B95211B7-7A5A-E5F5-D8B1-77216F026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4051014" y="1329329"/>
              <a:ext cx="457200" cy="457200"/>
            </a:xfrm>
            <a:prstGeom prst="rect">
              <a:avLst/>
            </a:prstGeom>
          </p:spPr>
        </p:pic>
        <p:pic>
          <p:nvPicPr>
            <p:cNvPr id="104" name="Grafikk 103">
              <a:extLst>
                <a:ext uri="{FF2B5EF4-FFF2-40B4-BE49-F238E27FC236}">
                  <a16:creationId xmlns:a16="http://schemas.microsoft.com/office/drawing/2014/main" id="{07E20837-3F82-0715-A00C-14909755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4795447" y="1329329"/>
              <a:ext cx="457200" cy="457200"/>
            </a:xfrm>
            <a:prstGeom prst="rect">
              <a:avLst/>
            </a:prstGeom>
          </p:spPr>
        </p:pic>
        <p:pic>
          <p:nvPicPr>
            <p:cNvPr id="106" name="Grafikk 105">
              <a:extLst>
                <a:ext uri="{FF2B5EF4-FFF2-40B4-BE49-F238E27FC236}">
                  <a16:creationId xmlns:a16="http://schemas.microsoft.com/office/drawing/2014/main" id="{4BB3C370-B8C5-58EA-67C3-D0F08E6C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p:blipFill>
          <p:spPr>
            <a:xfrm>
              <a:off x="5539880" y="1329329"/>
              <a:ext cx="457200" cy="457200"/>
            </a:xfrm>
            <a:prstGeom prst="rect">
              <a:avLst/>
            </a:prstGeom>
          </p:spPr>
        </p:pic>
        <p:pic>
          <p:nvPicPr>
            <p:cNvPr id="108" name="Grafikk 107">
              <a:extLst>
                <a:ext uri="{FF2B5EF4-FFF2-40B4-BE49-F238E27FC236}">
                  <a16:creationId xmlns:a16="http://schemas.microsoft.com/office/drawing/2014/main" id="{B88D5564-5D1C-5F5D-5FDA-3875D837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p:blipFill>
          <p:spPr>
            <a:xfrm>
              <a:off x="6284313" y="1329329"/>
              <a:ext cx="457200" cy="457200"/>
            </a:xfrm>
            <a:prstGeom prst="rect">
              <a:avLst/>
            </a:prstGeom>
          </p:spPr>
        </p:pic>
        <p:pic>
          <p:nvPicPr>
            <p:cNvPr id="110" name="Grafikk 109">
              <a:extLst>
                <a:ext uri="{FF2B5EF4-FFF2-40B4-BE49-F238E27FC236}">
                  <a16:creationId xmlns:a16="http://schemas.microsoft.com/office/drawing/2014/main" id="{4E8EA655-DDB3-E67D-7176-20AFB8B33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028746" y="1329329"/>
              <a:ext cx="457200" cy="457200"/>
            </a:xfrm>
            <a:prstGeom prst="rect">
              <a:avLst/>
            </a:prstGeom>
          </p:spPr>
        </p:pic>
        <p:pic>
          <p:nvPicPr>
            <p:cNvPr id="112" name="Grafikk 111">
              <a:extLst>
                <a:ext uri="{FF2B5EF4-FFF2-40B4-BE49-F238E27FC236}">
                  <a16:creationId xmlns:a16="http://schemas.microsoft.com/office/drawing/2014/main" id="{5D9C85C7-9CD9-9073-0CAC-3C8AF2F43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>
              <a:off x="7773179" y="1329329"/>
              <a:ext cx="457200" cy="457200"/>
            </a:xfrm>
            <a:prstGeom prst="rect">
              <a:avLst/>
            </a:prstGeom>
          </p:spPr>
        </p:pic>
        <p:pic>
          <p:nvPicPr>
            <p:cNvPr id="114" name="Grafikk 113">
              <a:extLst>
                <a:ext uri="{FF2B5EF4-FFF2-40B4-BE49-F238E27FC236}">
                  <a16:creationId xmlns:a16="http://schemas.microsoft.com/office/drawing/2014/main" id="{A2ED6D55-46AF-912C-090A-CAED6D14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96DAC541-7B7A-43D3-8B79-37D633B846F1}">
                  <asvg:svgBlip xmlns:asvg="http://schemas.microsoft.com/office/drawing/2016/SVG/main" r:embed="rId56"/>
                </a:ext>
              </a:extLst>
            </a:blip>
            <a:stretch>
              <a:fillRect/>
            </a:stretch>
          </p:blipFill>
          <p:spPr>
            <a:xfrm>
              <a:off x="8517612" y="1329329"/>
              <a:ext cx="457200" cy="457200"/>
            </a:xfrm>
            <a:prstGeom prst="rect">
              <a:avLst/>
            </a:prstGeom>
          </p:spPr>
        </p:pic>
        <p:pic>
          <p:nvPicPr>
            <p:cNvPr id="116" name="Grafikk 115">
              <a:extLst>
                <a:ext uri="{FF2B5EF4-FFF2-40B4-BE49-F238E27FC236}">
                  <a16:creationId xmlns:a16="http://schemas.microsoft.com/office/drawing/2014/main" id="{83BC95AD-DEBE-10C8-15A8-448B4EF00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96DAC541-7B7A-43D3-8B79-37D633B846F1}">
                  <asvg:svgBlip xmlns:asvg="http://schemas.microsoft.com/office/drawing/2016/SVG/main" r:embed="rId58"/>
                </a:ext>
              </a:extLst>
            </a:blip>
            <a:stretch>
              <a:fillRect/>
            </a:stretch>
          </p:blipFill>
          <p:spPr>
            <a:xfrm>
              <a:off x="9262045" y="1329329"/>
              <a:ext cx="457200" cy="457200"/>
            </a:xfrm>
            <a:prstGeom prst="rect">
              <a:avLst/>
            </a:prstGeom>
          </p:spPr>
        </p:pic>
        <p:pic>
          <p:nvPicPr>
            <p:cNvPr id="118" name="Grafikk 117">
              <a:extLst>
                <a:ext uri="{FF2B5EF4-FFF2-40B4-BE49-F238E27FC236}">
                  <a16:creationId xmlns:a16="http://schemas.microsoft.com/office/drawing/2014/main" id="{B5179DD3-C94C-225B-C31F-97927F37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p:blipFill>
          <p:spPr>
            <a:xfrm>
              <a:off x="10006478" y="1329329"/>
              <a:ext cx="457200" cy="457200"/>
            </a:xfrm>
            <a:prstGeom prst="rect">
              <a:avLst/>
            </a:prstGeom>
          </p:spPr>
        </p:pic>
        <p:pic>
          <p:nvPicPr>
            <p:cNvPr id="120" name="Grafikk 119">
              <a:extLst>
                <a:ext uri="{FF2B5EF4-FFF2-40B4-BE49-F238E27FC236}">
                  <a16:creationId xmlns:a16="http://schemas.microsoft.com/office/drawing/2014/main" id="{FB717F90-6652-F780-FBC6-3E604CD71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>
              <a:extLst>
                <a:ext uri="{96DAC541-7B7A-43D3-8B79-37D633B846F1}">
                  <asvg:svgBlip xmlns:asvg="http://schemas.microsoft.com/office/drawing/2016/SVG/main" r:embed="rId62"/>
                </a:ext>
              </a:extLst>
            </a:blip>
            <a:stretch>
              <a:fillRect/>
            </a:stretch>
          </p:blipFill>
          <p:spPr>
            <a:xfrm>
              <a:off x="10750906" y="1329329"/>
              <a:ext cx="457200" cy="457200"/>
            </a:xfrm>
            <a:prstGeom prst="rect">
              <a:avLst/>
            </a:prstGeom>
          </p:spPr>
        </p:pic>
      </p:grpSp>
      <p:grpSp>
        <p:nvGrpSpPr>
          <p:cNvPr id="161" name="Gruppe 160">
            <a:extLst>
              <a:ext uri="{FF2B5EF4-FFF2-40B4-BE49-F238E27FC236}">
                <a16:creationId xmlns:a16="http://schemas.microsoft.com/office/drawing/2014/main" id="{B9CD5B63-92FD-33D2-83CB-04FE76EFAD03}"/>
              </a:ext>
            </a:extLst>
          </p:cNvPr>
          <p:cNvGrpSpPr/>
          <p:nvPr/>
        </p:nvGrpSpPr>
        <p:grpSpPr>
          <a:xfrm>
            <a:off x="375992" y="3490655"/>
            <a:ext cx="10763543" cy="457200"/>
            <a:chOff x="375992" y="3323549"/>
            <a:chExt cx="10763543" cy="457200"/>
          </a:xfrm>
        </p:grpSpPr>
        <p:pic>
          <p:nvPicPr>
            <p:cNvPr id="4" name="Grafikk 3">
              <a:extLst>
                <a:ext uri="{FF2B5EF4-FFF2-40B4-BE49-F238E27FC236}">
                  <a16:creationId xmlns:a16="http://schemas.microsoft.com/office/drawing/2014/main" id="{4DE0A14D-8FDF-842B-4AEF-6A069FBFB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>
              <a:extLst>
                <a:ext uri="{96DAC541-7B7A-43D3-8B79-37D633B846F1}">
                  <asvg:svgBlip xmlns:asvg="http://schemas.microsoft.com/office/drawing/2016/SVG/main" r:embed="rId64"/>
                </a:ext>
              </a:extLst>
            </a:blip>
            <a:stretch>
              <a:fillRect/>
            </a:stretch>
          </p:blipFill>
          <p:spPr>
            <a:xfrm>
              <a:off x="1168788" y="3323549"/>
              <a:ext cx="457200" cy="457200"/>
            </a:xfrm>
            <a:prstGeom prst="rect">
              <a:avLst/>
            </a:prstGeom>
          </p:spPr>
        </p:pic>
        <p:pic>
          <p:nvPicPr>
            <p:cNvPr id="6" name="Grafikk 5">
              <a:extLst>
                <a:ext uri="{FF2B5EF4-FFF2-40B4-BE49-F238E27FC236}">
                  <a16:creationId xmlns:a16="http://schemas.microsoft.com/office/drawing/2014/main" id="{882C102E-17CA-34B7-1433-B86849FD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>
              <a:extLst>
                <a:ext uri="{96DAC541-7B7A-43D3-8B79-37D633B846F1}">
                  <asvg:svgBlip xmlns:asvg="http://schemas.microsoft.com/office/drawing/2016/SVG/main" r:embed="rId66"/>
                </a:ext>
              </a:extLst>
            </a:blip>
            <a:stretch>
              <a:fillRect/>
            </a:stretch>
          </p:blipFill>
          <p:spPr>
            <a:xfrm>
              <a:off x="1961584" y="3323549"/>
              <a:ext cx="457200" cy="457200"/>
            </a:xfrm>
            <a:prstGeom prst="rect">
              <a:avLst/>
            </a:prstGeom>
          </p:spPr>
        </p:pic>
        <p:pic>
          <p:nvPicPr>
            <p:cNvPr id="8" name="Grafikk 7">
              <a:extLst>
                <a:ext uri="{FF2B5EF4-FFF2-40B4-BE49-F238E27FC236}">
                  <a16:creationId xmlns:a16="http://schemas.microsoft.com/office/drawing/2014/main" id="{D473F520-5357-CFE3-0295-ED23B6F9E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>
              <a:extLst>
                <a:ext uri="{96DAC541-7B7A-43D3-8B79-37D633B846F1}">
                  <asvg:svgBlip xmlns:asvg="http://schemas.microsoft.com/office/drawing/2016/SVG/main" r:embed="rId68"/>
                </a:ext>
              </a:extLst>
            </a:blip>
            <a:stretch>
              <a:fillRect/>
            </a:stretch>
          </p:blipFill>
          <p:spPr>
            <a:xfrm>
              <a:off x="2754380" y="3323549"/>
              <a:ext cx="457200" cy="457200"/>
            </a:xfrm>
            <a:prstGeom prst="rect">
              <a:avLst/>
            </a:prstGeom>
          </p:spPr>
        </p:pic>
        <p:pic>
          <p:nvPicPr>
            <p:cNvPr id="10" name="Grafikk 9">
              <a:extLst>
                <a:ext uri="{FF2B5EF4-FFF2-40B4-BE49-F238E27FC236}">
                  <a16:creationId xmlns:a16="http://schemas.microsoft.com/office/drawing/2014/main" id="{E6934EF9-26DE-E2EF-F07A-841A5EBF1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>
              <a:extLst>
                <a:ext uri="{96DAC541-7B7A-43D3-8B79-37D633B846F1}">
                  <asvg:svgBlip xmlns:asvg="http://schemas.microsoft.com/office/drawing/2016/SVG/main" r:embed="rId70"/>
                </a:ext>
              </a:extLst>
            </a:blip>
            <a:stretch>
              <a:fillRect/>
            </a:stretch>
          </p:blipFill>
          <p:spPr>
            <a:xfrm>
              <a:off x="3547176" y="3323549"/>
              <a:ext cx="457200" cy="457200"/>
            </a:xfrm>
            <a:prstGeom prst="rect">
              <a:avLst/>
            </a:prstGeom>
          </p:spPr>
        </p:pic>
        <p:pic>
          <p:nvPicPr>
            <p:cNvPr id="12" name="Grafikk 11">
              <a:extLst>
                <a:ext uri="{FF2B5EF4-FFF2-40B4-BE49-F238E27FC236}">
                  <a16:creationId xmlns:a16="http://schemas.microsoft.com/office/drawing/2014/main" id="{8D57E5F8-8CC8-B6B1-46A0-8E8464CF7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>
              <a:extLst>
                <a:ext uri="{96DAC541-7B7A-43D3-8B79-37D633B846F1}">
                  <asvg:svgBlip xmlns:asvg="http://schemas.microsoft.com/office/drawing/2016/SVG/main" r:embed="rId72"/>
                </a:ext>
              </a:extLst>
            </a:blip>
            <a:stretch>
              <a:fillRect/>
            </a:stretch>
          </p:blipFill>
          <p:spPr>
            <a:xfrm>
              <a:off x="4339972" y="3323549"/>
              <a:ext cx="457200" cy="457200"/>
            </a:xfrm>
            <a:prstGeom prst="rect">
              <a:avLst/>
            </a:prstGeom>
          </p:spPr>
        </p:pic>
        <p:pic>
          <p:nvPicPr>
            <p:cNvPr id="14" name="Grafikk 13">
              <a:extLst>
                <a:ext uri="{FF2B5EF4-FFF2-40B4-BE49-F238E27FC236}">
                  <a16:creationId xmlns:a16="http://schemas.microsoft.com/office/drawing/2014/main" id="{E041E7EC-B26B-2EC0-66A0-A0B46D1A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>
              <a:extLst>
                <a:ext uri="{96DAC541-7B7A-43D3-8B79-37D633B846F1}">
                  <asvg:svgBlip xmlns:asvg="http://schemas.microsoft.com/office/drawing/2016/SVG/main" r:embed="rId74"/>
                </a:ext>
              </a:extLst>
            </a:blip>
            <a:stretch>
              <a:fillRect/>
            </a:stretch>
          </p:blipFill>
          <p:spPr>
            <a:xfrm>
              <a:off x="5132768" y="3323549"/>
              <a:ext cx="457200" cy="457200"/>
            </a:xfrm>
            <a:prstGeom prst="rect">
              <a:avLst/>
            </a:prstGeom>
          </p:spPr>
        </p:pic>
        <p:pic>
          <p:nvPicPr>
            <p:cNvPr id="16" name="Grafikk 15">
              <a:extLst>
                <a:ext uri="{FF2B5EF4-FFF2-40B4-BE49-F238E27FC236}">
                  <a16:creationId xmlns:a16="http://schemas.microsoft.com/office/drawing/2014/main" id="{5ED706F8-F904-28BB-3604-62C6B265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>
              <a:extLst>
                <a:ext uri="{96DAC541-7B7A-43D3-8B79-37D633B846F1}">
                  <asvg:svgBlip xmlns:asvg="http://schemas.microsoft.com/office/drawing/2016/SVG/main" r:embed="rId76"/>
                </a:ext>
              </a:extLst>
            </a:blip>
            <a:stretch>
              <a:fillRect/>
            </a:stretch>
          </p:blipFill>
          <p:spPr>
            <a:xfrm>
              <a:off x="5925564" y="3323549"/>
              <a:ext cx="457200" cy="457200"/>
            </a:xfrm>
            <a:prstGeom prst="rect">
              <a:avLst/>
            </a:prstGeom>
          </p:spPr>
        </p:pic>
        <p:pic>
          <p:nvPicPr>
            <p:cNvPr id="18" name="Grafikk 17">
              <a:extLst>
                <a:ext uri="{FF2B5EF4-FFF2-40B4-BE49-F238E27FC236}">
                  <a16:creationId xmlns:a16="http://schemas.microsoft.com/office/drawing/2014/main" id="{5F21AC73-193F-55D9-5C81-6836A757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>
              <a:extLst>
                <a:ext uri="{96DAC541-7B7A-43D3-8B79-37D633B846F1}">
                  <asvg:svgBlip xmlns:asvg="http://schemas.microsoft.com/office/drawing/2016/SVG/main" r:embed="rId78"/>
                </a:ext>
              </a:extLst>
            </a:blip>
            <a:stretch>
              <a:fillRect/>
            </a:stretch>
          </p:blipFill>
          <p:spPr>
            <a:xfrm>
              <a:off x="6718360" y="3323549"/>
              <a:ext cx="457200" cy="457200"/>
            </a:xfrm>
            <a:prstGeom prst="rect">
              <a:avLst/>
            </a:prstGeom>
          </p:spPr>
        </p:pic>
        <p:pic>
          <p:nvPicPr>
            <p:cNvPr id="20" name="Grafikk 19">
              <a:extLst>
                <a:ext uri="{FF2B5EF4-FFF2-40B4-BE49-F238E27FC236}">
                  <a16:creationId xmlns:a16="http://schemas.microsoft.com/office/drawing/2014/main" id="{314C1CCC-2858-47CC-BE7D-ECE2E6ABE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>
              <a:extLst>
                <a:ext uri="{96DAC541-7B7A-43D3-8B79-37D633B846F1}">
                  <asvg:svgBlip xmlns:asvg="http://schemas.microsoft.com/office/drawing/2016/SVG/main" r:embed="rId80"/>
                </a:ext>
              </a:extLst>
            </a:blip>
            <a:stretch>
              <a:fillRect/>
            </a:stretch>
          </p:blipFill>
          <p:spPr>
            <a:xfrm>
              <a:off x="7511156" y="3323549"/>
              <a:ext cx="457200" cy="457200"/>
            </a:xfrm>
            <a:prstGeom prst="rect">
              <a:avLst/>
            </a:prstGeom>
          </p:spPr>
        </p:pic>
        <p:pic>
          <p:nvPicPr>
            <p:cNvPr id="22" name="Grafikk 21">
              <a:extLst>
                <a:ext uri="{FF2B5EF4-FFF2-40B4-BE49-F238E27FC236}">
                  <a16:creationId xmlns:a16="http://schemas.microsoft.com/office/drawing/2014/main" id="{0BACF737-B5B9-D151-D3E5-D968A79DB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>
              <a:extLst>
                <a:ext uri="{96DAC541-7B7A-43D3-8B79-37D633B846F1}">
                  <asvg:svgBlip xmlns:asvg="http://schemas.microsoft.com/office/drawing/2016/SVG/main" r:embed="rId82"/>
                </a:ext>
              </a:extLst>
            </a:blip>
            <a:stretch>
              <a:fillRect/>
            </a:stretch>
          </p:blipFill>
          <p:spPr>
            <a:xfrm>
              <a:off x="8303952" y="3323549"/>
              <a:ext cx="457200" cy="457200"/>
            </a:xfrm>
            <a:prstGeom prst="rect">
              <a:avLst/>
            </a:prstGeom>
          </p:spPr>
        </p:pic>
        <p:pic>
          <p:nvPicPr>
            <p:cNvPr id="26" name="Grafikk 25">
              <a:extLst>
                <a:ext uri="{FF2B5EF4-FFF2-40B4-BE49-F238E27FC236}">
                  <a16:creationId xmlns:a16="http://schemas.microsoft.com/office/drawing/2014/main" id="{6F55A9C4-4AFF-0866-80CC-2D07D7BAE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>
              <a:extLst>
                <a:ext uri="{96DAC541-7B7A-43D3-8B79-37D633B846F1}">
                  <asvg:svgBlip xmlns:asvg="http://schemas.microsoft.com/office/drawing/2016/SVG/main" r:embed="rId84"/>
                </a:ext>
              </a:extLst>
            </a:blip>
            <a:stretch>
              <a:fillRect/>
            </a:stretch>
          </p:blipFill>
          <p:spPr>
            <a:xfrm>
              <a:off x="9096748" y="3323549"/>
              <a:ext cx="457200" cy="457200"/>
            </a:xfrm>
            <a:prstGeom prst="rect">
              <a:avLst/>
            </a:prstGeom>
          </p:spPr>
        </p:pic>
        <p:pic>
          <p:nvPicPr>
            <p:cNvPr id="28" name="Grafikk 27">
              <a:extLst>
                <a:ext uri="{FF2B5EF4-FFF2-40B4-BE49-F238E27FC236}">
                  <a16:creationId xmlns:a16="http://schemas.microsoft.com/office/drawing/2014/main" id="{DAD4CF42-26D6-3D77-42E2-C2ACB9A5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>
              <a:extLst>
                <a:ext uri="{96DAC541-7B7A-43D3-8B79-37D633B846F1}">
                  <asvg:svgBlip xmlns:asvg="http://schemas.microsoft.com/office/drawing/2016/SVG/main" r:embed="rId86"/>
                </a:ext>
              </a:extLst>
            </a:blip>
            <a:stretch>
              <a:fillRect/>
            </a:stretch>
          </p:blipFill>
          <p:spPr>
            <a:xfrm>
              <a:off x="9889544" y="3323549"/>
              <a:ext cx="457200" cy="457200"/>
            </a:xfrm>
            <a:prstGeom prst="rect">
              <a:avLst/>
            </a:prstGeom>
          </p:spPr>
        </p:pic>
        <p:pic>
          <p:nvPicPr>
            <p:cNvPr id="30" name="Grafikk 29">
              <a:extLst>
                <a:ext uri="{FF2B5EF4-FFF2-40B4-BE49-F238E27FC236}">
                  <a16:creationId xmlns:a16="http://schemas.microsoft.com/office/drawing/2014/main" id="{861AB866-0ED1-0AD4-675A-C4FA36CC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>
              <a:extLst>
                <a:ext uri="{96DAC541-7B7A-43D3-8B79-37D633B846F1}">
                  <asvg:svgBlip xmlns:asvg="http://schemas.microsoft.com/office/drawing/2016/SVG/main" r:embed="rId88"/>
                </a:ext>
              </a:extLst>
            </a:blip>
            <a:stretch>
              <a:fillRect/>
            </a:stretch>
          </p:blipFill>
          <p:spPr>
            <a:xfrm>
              <a:off x="10682335" y="3323549"/>
              <a:ext cx="457200" cy="457200"/>
            </a:xfrm>
            <a:prstGeom prst="rect">
              <a:avLst/>
            </a:prstGeom>
          </p:spPr>
        </p:pic>
        <p:pic>
          <p:nvPicPr>
            <p:cNvPr id="148" name="Grafikk 147">
              <a:extLst>
                <a:ext uri="{FF2B5EF4-FFF2-40B4-BE49-F238E27FC236}">
                  <a16:creationId xmlns:a16="http://schemas.microsoft.com/office/drawing/2014/main" id="{BB57D54D-AAC8-0202-784E-A39A9D75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>
              <a:extLst>
                <a:ext uri="{96DAC541-7B7A-43D3-8B79-37D633B846F1}">
                  <asvg:svgBlip xmlns:asvg="http://schemas.microsoft.com/office/drawing/2016/SVG/main" r:embed="rId90"/>
                </a:ext>
              </a:extLst>
            </a:blip>
            <a:stretch>
              <a:fillRect/>
            </a:stretch>
          </p:blipFill>
          <p:spPr>
            <a:xfrm>
              <a:off x="375992" y="3323549"/>
              <a:ext cx="457200" cy="457200"/>
            </a:xfrm>
            <a:prstGeom prst="rect">
              <a:avLst/>
            </a:prstGeom>
          </p:spPr>
        </p:pic>
      </p:grpSp>
      <p:grpSp>
        <p:nvGrpSpPr>
          <p:cNvPr id="160" name="Gruppe 159">
            <a:extLst>
              <a:ext uri="{FF2B5EF4-FFF2-40B4-BE49-F238E27FC236}">
                <a16:creationId xmlns:a16="http://schemas.microsoft.com/office/drawing/2014/main" id="{67C22A0C-FE1F-5B14-C8C5-B11B636B0449}"/>
              </a:ext>
            </a:extLst>
          </p:cNvPr>
          <p:cNvGrpSpPr/>
          <p:nvPr/>
        </p:nvGrpSpPr>
        <p:grpSpPr>
          <a:xfrm>
            <a:off x="344763" y="2409992"/>
            <a:ext cx="10863343" cy="457200"/>
            <a:chOff x="344763" y="2353081"/>
            <a:chExt cx="10863343" cy="457200"/>
          </a:xfrm>
        </p:grpSpPr>
        <p:pic>
          <p:nvPicPr>
            <p:cNvPr id="122" name="Grafikk 121">
              <a:extLst>
                <a:ext uri="{FF2B5EF4-FFF2-40B4-BE49-F238E27FC236}">
                  <a16:creationId xmlns:a16="http://schemas.microsoft.com/office/drawing/2014/main" id="{44CD736E-2422-F9CD-2342-217BD3E7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>
              <a:extLst>
                <a:ext uri="{96DAC541-7B7A-43D3-8B79-37D633B846F1}">
                  <asvg:svgBlip xmlns:asvg="http://schemas.microsoft.com/office/drawing/2016/SVG/main" r:embed="rId92"/>
                </a:ext>
              </a:extLst>
            </a:blip>
            <a:stretch>
              <a:fillRect/>
            </a:stretch>
          </p:blipFill>
          <p:spPr>
            <a:xfrm>
              <a:off x="344763" y="2353081"/>
              <a:ext cx="457200" cy="457200"/>
            </a:xfrm>
            <a:prstGeom prst="rect">
              <a:avLst/>
            </a:prstGeom>
          </p:spPr>
        </p:pic>
        <p:pic>
          <p:nvPicPr>
            <p:cNvPr id="124" name="Grafikk 123">
              <a:extLst>
                <a:ext uri="{FF2B5EF4-FFF2-40B4-BE49-F238E27FC236}">
                  <a16:creationId xmlns:a16="http://schemas.microsoft.com/office/drawing/2014/main" id="{CC924B30-B18D-0851-CB31-88B242F3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>
              <a:extLst>
                <a:ext uri="{96DAC541-7B7A-43D3-8B79-37D633B846F1}">
                  <asvg:svgBlip xmlns:asvg="http://schemas.microsoft.com/office/drawing/2016/SVG/main" r:embed="rId94"/>
                </a:ext>
              </a:extLst>
            </a:blip>
            <a:stretch>
              <a:fillRect/>
            </a:stretch>
          </p:blipFill>
          <p:spPr>
            <a:xfrm>
              <a:off x="1038506" y="2353081"/>
              <a:ext cx="457200" cy="457200"/>
            </a:xfrm>
            <a:prstGeom prst="rect">
              <a:avLst/>
            </a:prstGeom>
          </p:spPr>
        </p:pic>
        <p:pic>
          <p:nvPicPr>
            <p:cNvPr id="126" name="Grafikk 125">
              <a:extLst>
                <a:ext uri="{FF2B5EF4-FFF2-40B4-BE49-F238E27FC236}">
                  <a16:creationId xmlns:a16="http://schemas.microsoft.com/office/drawing/2014/main" id="{4EEDB0A0-678B-6FC7-E24C-FC20050D8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>
              <a:extLst>
                <a:ext uri="{96DAC541-7B7A-43D3-8B79-37D633B846F1}">
                  <asvg:svgBlip xmlns:asvg="http://schemas.microsoft.com/office/drawing/2016/SVG/main" r:embed="rId96"/>
                </a:ext>
              </a:extLst>
            </a:blip>
            <a:stretch>
              <a:fillRect/>
            </a:stretch>
          </p:blipFill>
          <p:spPr>
            <a:xfrm>
              <a:off x="1732249" y="2353081"/>
              <a:ext cx="457200" cy="457200"/>
            </a:xfrm>
            <a:prstGeom prst="rect">
              <a:avLst/>
            </a:prstGeom>
          </p:spPr>
        </p:pic>
        <p:pic>
          <p:nvPicPr>
            <p:cNvPr id="128" name="Grafikk 127">
              <a:extLst>
                <a:ext uri="{FF2B5EF4-FFF2-40B4-BE49-F238E27FC236}">
                  <a16:creationId xmlns:a16="http://schemas.microsoft.com/office/drawing/2014/main" id="{61E89766-55B0-9907-430C-A8805C4A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>
              <a:extLst>
                <a:ext uri="{96DAC541-7B7A-43D3-8B79-37D633B846F1}">
                  <asvg:svgBlip xmlns:asvg="http://schemas.microsoft.com/office/drawing/2016/SVG/main" r:embed="rId98"/>
                </a:ext>
              </a:extLst>
            </a:blip>
            <a:stretch>
              <a:fillRect/>
            </a:stretch>
          </p:blipFill>
          <p:spPr>
            <a:xfrm>
              <a:off x="2425992" y="2353081"/>
              <a:ext cx="457200" cy="457200"/>
            </a:xfrm>
            <a:prstGeom prst="rect">
              <a:avLst/>
            </a:prstGeom>
          </p:spPr>
        </p:pic>
        <p:pic>
          <p:nvPicPr>
            <p:cNvPr id="130" name="Grafikk 129">
              <a:extLst>
                <a:ext uri="{FF2B5EF4-FFF2-40B4-BE49-F238E27FC236}">
                  <a16:creationId xmlns:a16="http://schemas.microsoft.com/office/drawing/2014/main" id="{75CA5C01-A240-00F9-66C0-9AA9F5D88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>
              <a:extLst>
                <a:ext uri="{96DAC541-7B7A-43D3-8B79-37D633B846F1}">
                  <asvg:svgBlip xmlns:asvg="http://schemas.microsoft.com/office/drawing/2016/SVG/main" r:embed="rId100"/>
                </a:ext>
              </a:extLst>
            </a:blip>
            <a:stretch>
              <a:fillRect/>
            </a:stretch>
          </p:blipFill>
          <p:spPr>
            <a:xfrm>
              <a:off x="3119735" y="2353081"/>
              <a:ext cx="457200" cy="457200"/>
            </a:xfrm>
            <a:prstGeom prst="rect">
              <a:avLst/>
            </a:prstGeom>
          </p:spPr>
        </p:pic>
        <p:pic>
          <p:nvPicPr>
            <p:cNvPr id="132" name="Grafikk 131">
              <a:extLst>
                <a:ext uri="{FF2B5EF4-FFF2-40B4-BE49-F238E27FC236}">
                  <a16:creationId xmlns:a16="http://schemas.microsoft.com/office/drawing/2014/main" id="{9911F6BA-104A-81D1-A33C-87B1C2B2A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>
              <a:extLst>
                <a:ext uri="{96DAC541-7B7A-43D3-8B79-37D633B846F1}">
                  <asvg:svgBlip xmlns:asvg="http://schemas.microsoft.com/office/drawing/2016/SVG/main" r:embed="rId102"/>
                </a:ext>
              </a:extLst>
            </a:blip>
            <a:stretch>
              <a:fillRect/>
            </a:stretch>
          </p:blipFill>
          <p:spPr>
            <a:xfrm>
              <a:off x="3813478" y="2353081"/>
              <a:ext cx="457200" cy="457200"/>
            </a:xfrm>
            <a:prstGeom prst="rect">
              <a:avLst/>
            </a:prstGeom>
          </p:spPr>
        </p:pic>
        <p:pic>
          <p:nvPicPr>
            <p:cNvPr id="134" name="Grafikk 133">
              <a:extLst>
                <a:ext uri="{FF2B5EF4-FFF2-40B4-BE49-F238E27FC236}">
                  <a16:creationId xmlns:a16="http://schemas.microsoft.com/office/drawing/2014/main" id="{2BC49C6D-605E-FF02-3402-F2110FA87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>
              <a:extLst>
                <a:ext uri="{96DAC541-7B7A-43D3-8B79-37D633B846F1}">
                  <asvg:svgBlip xmlns:asvg="http://schemas.microsoft.com/office/drawing/2016/SVG/main" r:embed="rId104"/>
                </a:ext>
              </a:extLst>
            </a:blip>
            <a:stretch>
              <a:fillRect/>
            </a:stretch>
          </p:blipFill>
          <p:spPr>
            <a:xfrm>
              <a:off x="4507221" y="2353081"/>
              <a:ext cx="457200" cy="457200"/>
            </a:xfrm>
            <a:prstGeom prst="rect">
              <a:avLst/>
            </a:prstGeom>
          </p:spPr>
        </p:pic>
        <p:pic>
          <p:nvPicPr>
            <p:cNvPr id="136" name="Grafikk 135">
              <a:extLst>
                <a:ext uri="{FF2B5EF4-FFF2-40B4-BE49-F238E27FC236}">
                  <a16:creationId xmlns:a16="http://schemas.microsoft.com/office/drawing/2014/main" id="{1EBE352A-6CE1-8EA2-07E3-7897EEC9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>
              <a:extLst>
                <a:ext uri="{96DAC541-7B7A-43D3-8B79-37D633B846F1}">
                  <asvg:svgBlip xmlns:asvg="http://schemas.microsoft.com/office/drawing/2016/SVG/main" r:embed="rId106"/>
                </a:ext>
              </a:extLst>
            </a:blip>
            <a:stretch>
              <a:fillRect/>
            </a:stretch>
          </p:blipFill>
          <p:spPr>
            <a:xfrm>
              <a:off x="5200964" y="2353081"/>
              <a:ext cx="457200" cy="457200"/>
            </a:xfrm>
            <a:prstGeom prst="rect">
              <a:avLst/>
            </a:prstGeom>
          </p:spPr>
        </p:pic>
        <p:pic>
          <p:nvPicPr>
            <p:cNvPr id="138" name="Grafikk 137">
              <a:extLst>
                <a:ext uri="{FF2B5EF4-FFF2-40B4-BE49-F238E27FC236}">
                  <a16:creationId xmlns:a16="http://schemas.microsoft.com/office/drawing/2014/main" id="{37BB8C05-2D4C-7F04-ECC9-3D78FC8A2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7">
              <a:extLst>
                <a:ext uri="{96DAC541-7B7A-43D3-8B79-37D633B846F1}">
                  <asvg:svgBlip xmlns:asvg="http://schemas.microsoft.com/office/drawing/2016/SVG/main" r:embed="rId108"/>
                </a:ext>
              </a:extLst>
            </a:blip>
            <a:stretch>
              <a:fillRect/>
            </a:stretch>
          </p:blipFill>
          <p:spPr>
            <a:xfrm>
              <a:off x="5894707" y="2353081"/>
              <a:ext cx="457200" cy="457200"/>
            </a:xfrm>
            <a:prstGeom prst="rect">
              <a:avLst/>
            </a:prstGeom>
          </p:spPr>
        </p:pic>
        <p:pic>
          <p:nvPicPr>
            <p:cNvPr id="140" name="Grafikk 139">
              <a:extLst>
                <a:ext uri="{FF2B5EF4-FFF2-40B4-BE49-F238E27FC236}">
                  <a16:creationId xmlns:a16="http://schemas.microsoft.com/office/drawing/2014/main" id="{C3CFD019-0209-0E1A-591F-836C80331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>
              <a:extLst>
                <a:ext uri="{96DAC541-7B7A-43D3-8B79-37D633B846F1}">
                  <asvg:svgBlip xmlns:asvg="http://schemas.microsoft.com/office/drawing/2016/SVG/main" r:embed="rId110"/>
                </a:ext>
              </a:extLst>
            </a:blip>
            <a:stretch>
              <a:fillRect/>
            </a:stretch>
          </p:blipFill>
          <p:spPr>
            <a:xfrm>
              <a:off x="6588450" y="2353081"/>
              <a:ext cx="457200" cy="457200"/>
            </a:xfrm>
            <a:prstGeom prst="rect">
              <a:avLst/>
            </a:prstGeom>
          </p:spPr>
        </p:pic>
        <p:pic>
          <p:nvPicPr>
            <p:cNvPr id="142" name="Grafikk 141">
              <a:extLst>
                <a:ext uri="{FF2B5EF4-FFF2-40B4-BE49-F238E27FC236}">
                  <a16:creationId xmlns:a16="http://schemas.microsoft.com/office/drawing/2014/main" id="{014ABB35-D65D-CF4D-C489-C5586FAF6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1">
              <a:extLst>
                <a:ext uri="{96DAC541-7B7A-43D3-8B79-37D633B846F1}">
                  <asvg:svgBlip xmlns:asvg="http://schemas.microsoft.com/office/drawing/2016/SVG/main" r:embed="rId112"/>
                </a:ext>
              </a:extLst>
            </a:blip>
            <a:stretch>
              <a:fillRect/>
            </a:stretch>
          </p:blipFill>
          <p:spPr>
            <a:xfrm>
              <a:off x="7282193" y="2353081"/>
              <a:ext cx="457200" cy="457200"/>
            </a:xfrm>
            <a:prstGeom prst="rect">
              <a:avLst/>
            </a:prstGeom>
          </p:spPr>
        </p:pic>
        <p:pic>
          <p:nvPicPr>
            <p:cNvPr id="144" name="Grafikk 143">
              <a:extLst>
                <a:ext uri="{FF2B5EF4-FFF2-40B4-BE49-F238E27FC236}">
                  <a16:creationId xmlns:a16="http://schemas.microsoft.com/office/drawing/2014/main" id="{EA0B076E-92B6-BAF2-A24D-14C95E32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3">
              <a:extLst>
                <a:ext uri="{96DAC541-7B7A-43D3-8B79-37D633B846F1}">
                  <asvg:svgBlip xmlns:asvg="http://schemas.microsoft.com/office/drawing/2016/SVG/main" r:embed="rId114"/>
                </a:ext>
              </a:extLst>
            </a:blip>
            <a:stretch>
              <a:fillRect/>
            </a:stretch>
          </p:blipFill>
          <p:spPr>
            <a:xfrm>
              <a:off x="7975936" y="2353081"/>
              <a:ext cx="457200" cy="457200"/>
            </a:xfrm>
            <a:prstGeom prst="rect">
              <a:avLst/>
            </a:prstGeom>
          </p:spPr>
        </p:pic>
        <p:pic>
          <p:nvPicPr>
            <p:cNvPr id="146" name="Grafikk 145">
              <a:extLst>
                <a:ext uri="{FF2B5EF4-FFF2-40B4-BE49-F238E27FC236}">
                  <a16:creationId xmlns:a16="http://schemas.microsoft.com/office/drawing/2014/main" id="{5D51E5F6-FC92-52CA-591C-8ABC11510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5">
              <a:extLst>
                <a:ext uri="{96DAC541-7B7A-43D3-8B79-37D633B846F1}">
                  <asvg:svgBlip xmlns:asvg="http://schemas.microsoft.com/office/drawing/2016/SVG/main" r:embed="rId116"/>
                </a:ext>
              </a:extLst>
            </a:blip>
            <a:stretch>
              <a:fillRect/>
            </a:stretch>
          </p:blipFill>
          <p:spPr>
            <a:xfrm>
              <a:off x="8669679" y="2353081"/>
              <a:ext cx="457200" cy="457200"/>
            </a:xfrm>
            <a:prstGeom prst="rect">
              <a:avLst/>
            </a:prstGeom>
          </p:spPr>
        </p:pic>
        <p:pic>
          <p:nvPicPr>
            <p:cNvPr id="150" name="Grafikk 149">
              <a:extLst>
                <a:ext uri="{FF2B5EF4-FFF2-40B4-BE49-F238E27FC236}">
                  <a16:creationId xmlns:a16="http://schemas.microsoft.com/office/drawing/2014/main" id="{76BF02E8-AFEE-1DD1-9565-3EDE46AB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7">
              <a:extLst>
                <a:ext uri="{96DAC541-7B7A-43D3-8B79-37D633B846F1}">
                  <asvg:svgBlip xmlns:asvg="http://schemas.microsoft.com/office/drawing/2016/SVG/main" r:embed="rId118"/>
                </a:ext>
              </a:extLst>
            </a:blip>
            <a:stretch>
              <a:fillRect/>
            </a:stretch>
          </p:blipFill>
          <p:spPr>
            <a:xfrm>
              <a:off x="9363422" y="2353081"/>
              <a:ext cx="457200" cy="457200"/>
            </a:xfrm>
            <a:prstGeom prst="rect">
              <a:avLst/>
            </a:prstGeom>
          </p:spPr>
        </p:pic>
        <p:pic>
          <p:nvPicPr>
            <p:cNvPr id="152" name="Grafikk 151">
              <a:extLst>
                <a:ext uri="{FF2B5EF4-FFF2-40B4-BE49-F238E27FC236}">
                  <a16:creationId xmlns:a16="http://schemas.microsoft.com/office/drawing/2014/main" id="{1DA26775-2BF9-3BC2-AB55-6D94C381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9">
              <a:extLst>
                <a:ext uri="{96DAC541-7B7A-43D3-8B79-37D633B846F1}">
                  <asvg:svgBlip xmlns:asvg="http://schemas.microsoft.com/office/drawing/2016/SVG/main" r:embed="rId120"/>
                </a:ext>
              </a:extLst>
            </a:blip>
            <a:stretch>
              <a:fillRect/>
            </a:stretch>
          </p:blipFill>
          <p:spPr>
            <a:xfrm>
              <a:off x="10750906" y="2353081"/>
              <a:ext cx="457200" cy="457200"/>
            </a:xfrm>
            <a:prstGeom prst="rect">
              <a:avLst/>
            </a:prstGeom>
          </p:spPr>
        </p:pic>
        <p:pic>
          <p:nvPicPr>
            <p:cNvPr id="154" name="Grafikk 153">
              <a:extLst>
                <a:ext uri="{FF2B5EF4-FFF2-40B4-BE49-F238E27FC236}">
                  <a16:creationId xmlns:a16="http://schemas.microsoft.com/office/drawing/2014/main" id="{8FEBCF92-1B23-FE17-2648-443BA987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1">
              <a:extLst>
                <a:ext uri="{96DAC541-7B7A-43D3-8B79-37D633B846F1}">
                  <asvg:svgBlip xmlns:asvg="http://schemas.microsoft.com/office/drawing/2016/SVG/main" r:embed="rId122"/>
                </a:ext>
              </a:extLst>
            </a:blip>
            <a:stretch>
              <a:fillRect/>
            </a:stretch>
          </p:blipFill>
          <p:spPr>
            <a:xfrm>
              <a:off x="10057165" y="2353081"/>
              <a:ext cx="457200" cy="457200"/>
            </a:xfrm>
            <a:prstGeom prst="rect">
              <a:avLst/>
            </a:prstGeom>
          </p:spPr>
        </p:pic>
      </p:grpSp>
      <p:grpSp>
        <p:nvGrpSpPr>
          <p:cNvPr id="162" name="Gruppe 161">
            <a:extLst>
              <a:ext uri="{FF2B5EF4-FFF2-40B4-BE49-F238E27FC236}">
                <a16:creationId xmlns:a16="http://schemas.microsoft.com/office/drawing/2014/main" id="{C50CE60C-D139-92CD-42E0-92A0B7B412F2}"/>
              </a:ext>
            </a:extLst>
          </p:cNvPr>
          <p:cNvGrpSpPr/>
          <p:nvPr/>
        </p:nvGrpSpPr>
        <p:grpSpPr>
          <a:xfrm>
            <a:off x="385641" y="4571317"/>
            <a:ext cx="10749206" cy="457200"/>
            <a:chOff x="385641" y="4617004"/>
            <a:chExt cx="10749206" cy="457200"/>
          </a:xfrm>
        </p:grpSpPr>
        <p:pic>
          <p:nvPicPr>
            <p:cNvPr id="32" name="Grafikk 31">
              <a:extLst>
                <a:ext uri="{FF2B5EF4-FFF2-40B4-BE49-F238E27FC236}">
                  <a16:creationId xmlns:a16="http://schemas.microsoft.com/office/drawing/2014/main" id="{A9F57332-D49C-9423-204D-6ADB85051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3">
              <a:extLst>
                <a:ext uri="{96DAC541-7B7A-43D3-8B79-37D633B846F1}">
                  <asvg:svgBlip xmlns:asvg="http://schemas.microsoft.com/office/drawing/2016/SVG/main" r:embed="rId124"/>
                </a:ext>
              </a:extLst>
            </a:blip>
            <a:stretch>
              <a:fillRect/>
            </a:stretch>
          </p:blipFill>
          <p:spPr>
            <a:xfrm>
              <a:off x="1071775" y="4617004"/>
              <a:ext cx="457200" cy="457200"/>
            </a:xfrm>
            <a:prstGeom prst="rect">
              <a:avLst/>
            </a:prstGeom>
          </p:spPr>
        </p:pic>
        <p:pic>
          <p:nvPicPr>
            <p:cNvPr id="34" name="Grafikk 33">
              <a:extLst>
                <a:ext uri="{FF2B5EF4-FFF2-40B4-BE49-F238E27FC236}">
                  <a16:creationId xmlns:a16="http://schemas.microsoft.com/office/drawing/2014/main" id="{07A6A131-F65B-EDF1-A0C3-C4CFCADB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5">
              <a:extLst>
                <a:ext uri="{96DAC541-7B7A-43D3-8B79-37D633B846F1}">
                  <asvg:svgBlip xmlns:asvg="http://schemas.microsoft.com/office/drawing/2016/SVG/main" r:embed="rId126"/>
                </a:ext>
              </a:extLst>
            </a:blip>
            <a:stretch>
              <a:fillRect/>
            </a:stretch>
          </p:blipFill>
          <p:spPr>
            <a:xfrm>
              <a:off x="1757909" y="4617004"/>
              <a:ext cx="457200" cy="457200"/>
            </a:xfrm>
            <a:prstGeom prst="rect">
              <a:avLst/>
            </a:prstGeom>
          </p:spPr>
        </p:pic>
        <p:pic>
          <p:nvPicPr>
            <p:cNvPr id="36" name="Grafikk 35">
              <a:extLst>
                <a:ext uri="{FF2B5EF4-FFF2-40B4-BE49-F238E27FC236}">
                  <a16:creationId xmlns:a16="http://schemas.microsoft.com/office/drawing/2014/main" id="{F9BCF153-B379-F29F-F697-AD78A80D7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7">
              <a:extLst>
                <a:ext uri="{96DAC541-7B7A-43D3-8B79-37D633B846F1}">
                  <asvg:svgBlip xmlns:asvg="http://schemas.microsoft.com/office/drawing/2016/SVG/main" r:embed="rId128"/>
                </a:ext>
              </a:extLst>
            </a:blip>
            <a:stretch>
              <a:fillRect/>
            </a:stretch>
          </p:blipFill>
          <p:spPr>
            <a:xfrm>
              <a:off x="2444043" y="4617004"/>
              <a:ext cx="457200" cy="457200"/>
            </a:xfrm>
            <a:prstGeom prst="rect">
              <a:avLst/>
            </a:prstGeom>
          </p:spPr>
        </p:pic>
        <p:pic>
          <p:nvPicPr>
            <p:cNvPr id="38" name="Grafikk 37">
              <a:extLst>
                <a:ext uri="{FF2B5EF4-FFF2-40B4-BE49-F238E27FC236}">
                  <a16:creationId xmlns:a16="http://schemas.microsoft.com/office/drawing/2014/main" id="{63960439-3CF4-7DB9-5B02-564A7F72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9">
              <a:extLst>
                <a:ext uri="{96DAC541-7B7A-43D3-8B79-37D633B846F1}">
                  <asvg:svgBlip xmlns:asvg="http://schemas.microsoft.com/office/drawing/2016/SVG/main" r:embed="rId130"/>
                </a:ext>
              </a:extLst>
            </a:blip>
            <a:stretch>
              <a:fillRect/>
            </a:stretch>
          </p:blipFill>
          <p:spPr>
            <a:xfrm>
              <a:off x="3130177" y="4617004"/>
              <a:ext cx="457200" cy="457200"/>
            </a:xfrm>
            <a:prstGeom prst="rect">
              <a:avLst/>
            </a:prstGeom>
          </p:spPr>
        </p:pic>
        <p:pic>
          <p:nvPicPr>
            <p:cNvPr id="40" name="Grafikk 39">
              <a:extLst>
                <a:ext uri="{FF2B5EF4-FFF2-40B4-BE49-F238E27FC236}">
                  <a16:creationId xmlns:a16="http://schemas.microsoft.com/office/drawing/2014/main" id="{18AA2D88-2595-2069-B6B2-46B4898D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1">
              <a:extLst>
                <a:ext uri="{96DAC541-7B7A-43D3-8B79-37D633B846F1}">
                  <asvg:svgBlip xmlns:asvg="http://schemas.microsoft.com/office/drawing/2016/SVG/main" r:embed="rId132"/>
                </a:ext>
              </a:extLst>
            </a:blip>
            <a:stretch>
              <a:fillRect/>
            </a:stretch>
          </p:blipFill>
          <p:spPr>
            <a:xfrm>
              <a:off x="3816311" y="4617004"/>
              <a:ext cx="457200" cy="457200"/>
            </a:xfrm>
            <a:prstGeom prst="rect">
              <a:avLst/>
            </a:prstGeom>
          </p:spPr>
        </p:pic>
        <p:pic>
          <p:nvPicPr>
            <p:cNvPr id="42" name="Grafikk 41">
              <a:extLst>
                <a:ext uri="{FF2B5EF4-FFF2-40B4-BE49-F238E27FC236}">
                  <a16:creationId xmlns:a16="http://schemas.microsoft.com/office/drawing/2014/main" id="{9D097C36-66CE-B382-2980-2F2F75C6C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3">
              <a:extLst>
                <a:ext uri="{96DAC541-7B7A-43D3-8B79-37D633B846F1}">
                  <asvg:svgBlip xmlns:asvg="http://schemas.microsoft.com/office/drawing/2016/SVG/main" r:embed="rId134"/>
                </a:ext>
              </a:extLst>
            </a:blip>
            <a:stretch>
              <a:fillRect/>
            </a:stretch>
          </p:blipFill>
          <p:spPr>
            <a:xfrm>
              <a:off x="4502445" y="4617004"/>
              <a:ext cx="457200" cy="457200"/>
            </a:xfrm>
            <a:prstGeom prst="rect">
              <a:avLst/>
            </a:prstGeom>
          </p:spPr>
        </p:pic>
        <p:pic>
          <p:nvPicPr>
            <p:cNvPr id="44" name="Grafikk 43">
              <a:extLst>
                <a:ext uri="{FF2B5EF4-FFF2-40B4-BE49-F238E27FC236}">
                  <a16:creationId xmlns:a16="http://schemas.microsoft.com/office/drawing/2014/main" id="{0E2AD369-1654-B016-6685-ED54982D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5">
              <a:extLst>
                <a:ext uri="{96DAC541-7B7A-43D3-8B79-37D633B846F1}">
                  <asvg:svgBlip xmlns:asvg="http://schemas.microsoft.com/office/drawing/2016/SVG/main" r:embed="rId136"/>
                </a:ext>
              </a:extLst>
            </a:blip>
            <a:stretch>
              <a:fillRect/>
            </a:stretch>
          </p:blipFill>
          <p:spPr>
            <a:xfrm>
              <a:off x="5188579" y="4617004"/>
              <a:ext cx="457200" cy="457200"/>
            </a:xfrm>
            <a:prstGeom prst="rect">
              <a:avLst/>
            </a:prstGeom>
          </p:spPr>
        </p:pic>
        <p:pic>
          <p:nvPicPr>
            <p:cNvPr id="46" name="Grafikk 45">
              <a:extLst>
                <a:ext uri="{FF2B5EF4-FFF2-40B4-BE49-F238E27FC236}">
                  <a16:creationId xmlns:a16="http://schemas.microsoft.com/office/drawing/2014/main" id="{9C7A691C-6B0F-2B97-DC2C-D9CB13B0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7">
              <a:extLst>
                <a:ext uri="{96DAC541-7B7A-43D3-8B79-37D633B846F1}">
                  <asvg:svgBlip xmlns:asvg="http://schemas.microsoft.com/office/drawing/2016/SVG/main" r:embed="rId138"/>
                </a:ext>
              </a:extLst>
            </a:blip>
            <a:stretch>
              <a:fillRect/>
            </a:stretch>
          </p:blipFill>
          <p:spPr>
            <a:xfrm>
              <a:off x="5874713" y="4617004"/>
              <a:ext cx="457200" cy="457200"/>
            </a:xfrm>
            <a:prstGeom prst="rect">
              <a:avLst/>
            </a:prstGeom>
          </p:spPr>
        </p:pic>
        <p:pic>
          <p:nvPicPr>
            <p:cNvPr id="48" name="Grafikk 47">
              <a:extLst>
                <a:ext uri="{FF2B5EF4-FFF2-40B4-BE49-F238E27FC236}">
                  <a16:creationId xmlns:a16="http://schemas.microsoft.com/office/drawing/2014/main" id="{E1BAF8F0-5DFB-0F96-71F2-57D91C63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9">
              <a:extLst>
                <a:ext uri="{96DAC541-7B7A-43D3-8B79-37D633B846F1}">
                  <asvg:svgBlip xmlns:asvg="http://schemas.microsoft.com/office/drawing/2016/SVG/main" r:embed="rId140"/>
                </a:ext>
              </a:extLst>
            </a:blip>
            <a:stretch>
              <a:fillRect/>
            </a:stretch>
          </p:blipFill>
          <p:spPr>
            <a:xfrm>
              <a:off x="6560847" y="4617004"/>
              <a:ext cx="457200" cy="457200"/>
            </a:xfrm>
            <a:prstGeom prst="rect">
              <a:avLst/>
            </a:prstGeom>
          </p:spPr>
        </p:pic>
        <p:pic>
          <p:nvPicPr>
            <p:cNvPr id="50" name="Grafikk 49">
              <a:extLst>
                <a:ext uri="{FF2B5EF4-FFF2-40B4-BE49-F238E27FC236}">
                  <a16:creationId xmlns:a16="http://schemas.microsoft.com/office/drawing/2014/main" id="{121291EA-49E9-BC90-E4A8-BE7ECE75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1">
              <a:extLst>
                <a:ext uri="{96DAC541-7B7A-43D3-8B79-37D633B846F1}">
                  <asvg:svgBlip xmlns:asvg="http://schemas.microsoft.com/office/drawing/2016/SVG/main" r:embed="rId142"/>
                </a:ext>
              </a:extLst>
            </a:blip>
            <a:stretch>
              <a:fillRect/>
            </a:stretch>
          </p:blipFill>
          <p:spPr>
            <a:xfrm>
              <a:off x="7246981" y="4617004"/>
              <a:ext cx="457200" cy="457200"/>
            </a:xfrm>
            <a:prstGeom prst="rect">
              <a:avLst/>
            </a:prstGeom>
          </p:spPr>
        </p:pic>
        <p:pic>
          <p:nvPicPr>
            <p:cNvPr id="52" name="Grafikk 51">
              <a:extLst>
                <a:ext uri="{FF2B5EF4-FFF2-40B4-BE49-F238E27FC236}">
                  <a16:creationId xmlns:a16="http://schemas.microsoft.com/office/drawing/2014/main" id="{875C6AD8-8B23-130B-DC3F-EAD5F2D5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3">
              <a:extLst>
                <a:ext uri="{96DAC541-7B7A-43D3-8B79-37D633B846F1}">
                  <asvg:svgBlip xmlns:asvg="http://schemas.microsoft.com/office/drawing/2016/SVG/main" r:embed="rId144"/>
                </a:ext>
              </a:extLst>
            </a:blip>
            <a:stretch>
              <a:fillRect/>
            </a:stretch>
          </p:blipFill>
          <p:spPr>
            <a:xfrm>
              <a:off x="7933115" y="4617004"/>
              <a:ext cx="457200" cy="457200"/>
            </a:xfrm>
            <a:prstGeom prst="rect">
              <a:avLst/>
            </a:prstGeom>
          </p:spPr>
        </p:pic>
        <p:pic>
          <p:nvPicPr>
            <p:cNvPr id="54" name="Grafikk 53">
              <a:extLst>
                <a:ext uri="{FF2B5EF4-FFF2-40B4-BE49-F238E27FC236}">
                  <a16:creationId xmlns:a16="http://schemas.microsoft.com/office/drawing/2014/main" id="{D1BDFE67-806F-C265-2EE6-CCB876D2F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5">
              <a:extLst>
                <a:ext uri="{96DAC541-7B7A-43D3-8B79-37D633B846F1}">
                  <asvg:svgBlip xmlns:asvg="http://schemas.microsoft.com/office/drawing/2016/SVG/main" r:embed="rId146"/>
                </a:ext>
              </a:extLst>
            </a:blip>
            <a:stretch>
              <a:fillRect/>
            </a:stretch>
          </p:blipFill>
          <p:spPr>
            <a:xfrm>
              <a:off x="8619249" y="4617004"/>
              <a:ext cx="457200" cy="457200"/>
            </a:xfrm>
            <a:prstGeom prst="rect">
              <a:avLst/>
            </a:prstGeom>
          </p:spPr>
        </p:pic>
        <p:pic>
          <p:nvPicPr>
            <p:cNvPr id="56" name="Grafikk 55">
              <a:extLst>
                <a:ext uri="{FF2B5EF4-FFF2-40B4-BE49-F238E27FC236}">
                  <a16:creationId xmlns:a16="http://schemas.microsoft.com/office/drawing/2014/main" id="{0D83066A-C328-00FB-9D0C-04A7EE60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7">
              <a:extLst>
                <a:ext uri="{96DAC541-7B7A-43D3-8B79-37D633B846F1}">
                  <asvg:svgBlip xmlns:asvg="http://schemas.microsoft.com/office/drawing/2016/SVG/main" r:embed="rId148"/>
                </a:ext>
              </a:extLst>
            </a:blip>
            <a:stretch>
              <a:fillRect/>
            </a:stretch>
          </p:blipFill>
          <p:spPr>
            <a:xfrm>
              <a:off x="9305383" y="4617004"/>
              <a:ext cx="457200" cy="457200"/>
            </a:xfrm>
            <a:prstGeom prst="rect">
              <a:avLst/>
            </a:prstGeom>
          </p:spPr>
        </p:pic>
        <p:pic>
          <p:nvPicPr>
            <p:cNvPr id="58" name="Grafikk 57">
              <a:extLst>
                <a:ext uri="{FF2B5EF4-FFF2-40B4-BE49-F238E27FC236}">
                  <a16:creationId xmlns:a16="http://schemas.microsoft.com/office/drawing/2014/main" id="{E8597EDD-11FA-FF8C-1E8F-D203E53C3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9">
              <a:extLst>
                <a:ext uri="{96DAC541-7B7A-43D3-8B79-37D633B846F1}">
                  <asvg:svgBlip xmlns:asvg="http://schemas.microsoft.com/office/drawing/2016/SVG/main" r:embed="rId150"/>
                </a:ext>
              </a:extLst>
            </a:blip>
            <a:stretch>
              <a:fillRect/>
            </a:stretch>
          </p:blipFill>
          <p:spPr>
            <a:xfrm>
              <a:off x="9991517" y="4617004"/>
              <a:ext cx="457200" cy="457200"/>
            </a:xfrm>
            <a:prstGeom prst="rect">
              <a:avLst/>
            </a:prstGeom>
          </p:spPr>
        </p:pic>
        <p:pic>
          <p:nvPicPr>
            <p:cNvPr id="60" name="Grafikk 59">
              <a:extLst>
                <a:ext uri="{FF2B5EF4-FFF2-40B4-BE49-F238E27FC236}">
                  <a16:creationId xmlns:a16="http://schemas.microsoft.com/office/drawing/2014/main" id="{343D4327-752F-9A1F-B780-C4CA8C9E6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1">
              <a:extLst>
                <a:ext uri="{96DAC541-7B7A-43D3-8B79-37D633B846F1}">
                  <asvg:svgBlip xmlns:asvg="http://schemas.microsoft.com/office/drawing/2016/SVG/main" r:embed="rId152"/>
                </a:ext>
              </a:extLst>
            </a:blip>
            <a:stretch>
              <a:fillRect/>
            </a:stretch>
          </p:blipFill>
          <p:spPr>
            <a:xfrm>
              <a:off x="10677647" y="4617004"/>
              <a:ext cx="457200" cy="457200"/>
            </a:xfrm>
            <a:prstGeom prst="rect">
              <a:avLst/>
            </a:prstGeom>
          </p:spPr>
        </p:pic>
        <p:pic>
          <p:nvPicPr>
            <p:cNvPr id="156" name="Grafikk 155">
              <a:extLst>
                <a:ext uri="{FF2B5EF4-FFF2-40B4-BE49-F238E27FC236}">
                  <a16:creationId xmlns:a16="http://schemas.microsoft.com/office/drawing/2014/main" id="{72D14DCE-2C62-6BD0-CB17-E9B847CF5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3">
              <a:extLst>
                <a:ext uri="{96DAC541-7B7A-43D3-8B79-37D633B846F1}">
                  <asvg:svgBlip xmlns:asvg="http://schemas.microsoft.com/office/drawing/2016/SVG/main" r:embed="rId154"/>
                </a:ext>
              </a:extLst>
            </a:blip>
            <a:stretch>
              <a:fillRect/>
            </a:stretch>
          </p:blipFill>
          <p:spPr>
            <a:xfrm>
              <a:off x="385641" y="4617004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4106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(PNG)</a:t>
            </a:r>
          </a:p>
        </p:txBody>
      </p:sp>
      <p:pic>
        <p:nvPicPr>
          <p:cNvPr id="20" name="Bilde 2">
            <a:extLst>
              <a:ext uri="{FF2B5EF4-FFF2-40B4-BE49-F238E27FC236}">
                <a16:creationId xmlns:a16="http://schemas.microsoft.com/office/drawing/2014/main" id="{4D8B1A8C-87AC-2D15-07B5-814C860AE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21" name="Bilde 3">
            <a:extLst>
              <a:ext uri="{FF2B5EF4-FFF2-40B4-BE49-F238E27FC236}">
                <a16:creationId xmlns:a16="http://schemas.microsoft.com/office/drawing/2014/main" id="{AC488973-FCEA-3D22-6C13-E7BCE657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22" name="Bilde 5">
            <a:extLst>
              <a:ext uri="{FF2B5EF4-FFF2-40B4-BE49-F238E27FC236}">
                <a16:creationId xmlns:a16="http://schemas.microsoft.com/office/drawing/2014/main" id="{815CD429-BD14-0B71-08CA-91DA2C65E6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24" name="Bilde 6">
            <a:extLst>
              <a:ext uri="{FF2B5EF4-FFF2-40B4-BE49-F238E27FC236}">
                <a16:creationId xmlns:a16="http://schemas.microsoft.com/office/drawing/2014/main" id="{9BE11FB4-EA85-1989-9D8C-D4A4D99E39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25" name="Bilde 7">
            <a:extLst>
              <a:ext uri="{FF2B5EF4-FFF2-40B4-BE49-F238E27FC236}">
                <a16:creationId xmlns:a16="http://schemas.microsoft.com/office/drawing/2014/main" id="{C0CA923E-A110-3C05-7EDD-4AC86BFF86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26" name="Bilde 8">
            <a:extLst>
              <a:ext uri="{FF2B5EF4-FFF2-40B4-BE49-F238E27FC236}">
                <a16:creationId xmlns:a16="http://schemas.microsoft.com/office/drawing/2014/main" id="{69E7AE61-F7AE-0A9E-EA71-6757E8F0F5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27" name="Bilde 9">
            <a:extLst>
              <a:ext uri="{FF2B5EF4-FFF2-40B4-BE49-F238E27FC236}">
                <a16:creationId xmlns:a16="http://schemas.microsoft.com/office/drawing/2014/main" id="{F916501E-3000-1098-7D9A-48535A700B0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28" name="Bilde 10">
            <a:extLst>
              <a:ext uri="{FF2B5EF4-FFF2-40B4-BE49-F238E27FC236}">
                <a16:creationId xmlns:a16="http://schemas.microsoft.com/office/drawing/2014/main" id="{3D2FF17F-965D-1A2E-6702-7D3B7ED4D50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29" name="Bilde 11">
            <a:extLst>
              <a:ext uri="{FF2B5EF4-FFF2-40B4-BE49-F238E27FC236}">
                <a16:creationId xmlns:a16="http://schemas.microsoft.com/office/drawing/2014/main" id="{7BD229A6-1BD5-FA49-5F29-951A8D0F6B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30" name="Bilde 12">
            <a:extLst>
              <a:ext uri="{FF2B5EF4-FFF2-40B4-BE49-F238E27FC236}">
                <a16:creationId xmlns:a16="http://schemas.microsoft.com/office/drawing/2014/main" id="{9A7AE37F-F530-05A4-F65B-2667A8E3E65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31" name="Bilde 13">
            <a:extLst>
              <a:ext uri="{FF2B5EF4-FFF2-40B4-BE49-F238E27FC236}">
                <a16:creationId xmlns:a16="http://schemas.microsoft.com/office/drawing/2014/main" id="{315092AC-B57B-FBC9-31A1-CC1DB9209E7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32" name="Bilde 14">
            <a:extLst>
              <a:ext uri="{FF2B5EF4-FFF2-40B4-BE49-F238E27FC236}">
                <a16:creationId xmlns:a16="http://schemas.microsoft.com/office/drawing/2014/main" id="{288E12C8-3FBC-E778-76E8-58D988A016B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33" name="Bilde 15">
            <a:extLst>
              <a:ext uri="{FF2B5EF4-FFF2-40B4-BE49-F238E27FC236}">
                <a16:creationId xmlns:a16="http://schemas.microsoft.com/office/drawing/2014/main" id="{984C2E69-8BFF-83A9-AFD2-0F683AC6BE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34" name="Bilde 16">
            <a:extLst>
              <a:ext uri="{FF2B5EF4-FFF2-40B4-BE49-F238E27FC236}">
                <a16:creationId xmlns:a16="http://schemas.microsoft.com/office/drawing/2014/main" id="{E844B483-B596-F04E-0489-150403E4D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35" name="Bilde 17">
            <a:extLst>
              <a:ext uri="{FF2B5EF4-FFF2-40B4-BE49-F238E27FC236}">
                <a16:creationId xmlns:a16="http://schemas.microsoft.com/office/drawing/2014/main" id="{8E1ED3FC-B330-5988-49BD-5755CD6B89C5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36" name="Bilde 18">
            <a:extLst>
              <a:ext uri="{FF2B5EF4-FFF2-40B4-BE49-F238E27FC236}">
                <a16:creationId xmlns:a16="http://schemas.microsoft.com/office/drawing/2014/main" id="{DD912DC9-D6BC-AA37-24CF-E55161905C01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37" name="Bilde 19">
            <a:extLst>
              <a:ext uri="{FF2B5EF4-FFF2-40B4-BE49-F238E27FC236}">
                <a16:creationId xmlns:a16="http://schemas.microsoft.com/office/drawing/2014/main" id="{C2CEF361-B32F-B45C-C111-90AA5AB3EFD2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D125E3-6494-2675-4A4E-CE75E8A0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UN SDG </a:t>
            </a:r>
            <a:r>
              <a:rPr lang="nb-NO" dirty="0">
                <a:solidFill>
                  <a:schemeClr val="accent1"/>
                </a:solidFill>
              </a:rPr>
              <a:t>(SVG)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A62E92A3-5E4A-63C0-6855-0AA34C13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59031" y="3149065"/>
            <a:ext cx="720000" cy="7200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30F84228-FDE8-4CDA-BD76-F5DDB70D3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0927" y="3149065"/>
            <a:ext cx="720000" cy="72000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3F8F92B-207A-E7FF-F220-815C0C0BE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104719" y="3149065"/>
            <a:ext cx="720000" cy="7200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520E6EB2-AC9D-AE49-F4EA-B4D16E107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86615" y="3149065"/>
            <a:ext cx="720000" cy="72000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DB3B7834-34FB-D937-AC32-3BC62A0B1B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777135" y="2252162"/>
            <a:ext cx="720000" cy="72000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AF0D70AE-1DC4-B5B3-F779-FBCC3AD2DB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5859031" y="2252162"/>
            <a:ext cx="720000" cy="720000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28278896-9896-17BA-17E2-CDBA8DAAC3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940927" y="2252162"/>
            <a:ext cx="720000" cy="7200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564D48-BABA-7FB6-DA7D-ADD2A53A8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022823" y="2252162"/>
            <a:ext cx="720000" cy="720000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77F7291F-5E25-CF19-CCFB-6CF21E3B25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104719" y="2252162"/>
            <a:ext cx="720000" cy="720000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1B53AE7-A4F3-4F74-26A2-5CDEEB99D30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2186615" y="2252162"/>
            <a:ext cx="720000" cy="7200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B417762F-353C-7A40-4715-55183EB654E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6777135" y="1355259"/>
            <a:ext cx="720000" cy="720000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8116B72E-6DB2-E11F-414F-F7624609D20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859031" y="1355259"/>
            <a:ext cx="720000" cy="720000"/>
          </a:xfrm>
          <a:prstGeom prst="rect">
            <a:avLst/>
          </a:prstGeom>
        </p:spPr>
      </p:pic>
      <p:pic>
        <p:nvPicPr>
          <p:cNvPr id="16" name="Bilde 15">
            <a:extLst>
              <a:ext uri="{FF2B5EF4-FFF2-40B4-BE49-F238E27FC236}">
                <a16:creationId xmlns:a16="http://schemas.microsoft.com/office/drawing/2014/main" id="{B70499E4-4D83-E7CB-A47D-3EA91C0EAAC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940927" y="1355259"/>
            <a:ext cx="720000" cy="720000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9562C06-209B-AE5E-14F7-01903FF8117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4022823" y="1355259"/>
            <a:ext cx="720000" cy="720000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64A63BAB-3282-A7A1-41EE-238DF506813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104719" y="1355259"/>
            <a:ext cx="720000" cy="720000"/>
          </a:xfrm>
          <a:prstGeom prst="rect">
            <a:avLst/>
          </a:prstGeom>
        </p:spPr>
      </p:pic>
      <p:pic>
        <p:nvPicPr>
          <p:cNvPr id="19" name="Bilde 18">
            <a:extLst>
              <a:ext uri="{FF2B5EF4-FFF2-40B4-BE49-F238E27FC236}">
                <a16:creationId xmlns:a16="http://schemas.microsoft.com/office/drawing/2014/main" id="{0FBF3B4D-1C88-6A19-45E1-B3B9DEDC8EA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2186615" y="1355259"/>
            <a:ext cx="720000" cy="720000"/>
          </a:xfrm>
          <a:prstGeom prst="rect">
            <a:avLst/>
          </a:prstGeom>
        </p:spPr>
      </p:pic>
      <p:pic>
        <p:nvPicPr>
          <p:cNvPr id="20" name="Bilde 19">
            <a:extLst>
              <a:ext uri="{FF2B5EF4-FFF2-40B4-BE49-F238E27FC236}">
                <a16:creationId xmlns:a16="http://schemas.microsoft.com/office/drawing/2014/main" id="{7B0896B2-688D-3FFC-5282-6866F1A6786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4022823" y="314906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4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academy</a:t>
            </a:r>
            <a:br>
              <a:rPr lang="en-US" dirty="0"/>
            </a:br>
            <a:r>
              <a:rPr lang="en-US" dirty="0"/>
              <a:t>Assembler and compilers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0523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ARM assembler</a:t>
            </a:r>
          </a:p>
          <a:p>
            <a:r>
              <a:rPr lang="en-GB" dirty="0"/>
              <a:t>Compiler flags</a:t>
            </a:r>
          </a:p>
          <a:p>
            <a:r>
              <a:rPr lang="en-GB" dirty="0"/>
              <a:t>Testing assembler code</a:t>
            </a:r>
          </a:p>
          <a:p>
            <a:r>
              <a:rPr lang="en-GB" dirty="0"/>
              <a:t>Debugging</a:t>
            </a:r>
          </a:p>
          <a:p>
            <a:r>
              <a:rPr lang="en-GB" dirty="0"/>
              <a:t>Map and list files</a:t>
            </a:r>
          </a:p>
        </p:txBody>
      </p:sp>
    </p:spTree>
    <p:extLst>
      <p:ext uri="{BB962C8B-B14F-4D97-AF65-F5344CB8AC3E}">
        <p14:creationId xmlns:p14="http://schemas.microsoft.com/office/powerpoint/2010/main" val="112037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Lab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Implement assembler function</a:t>
            </a:r>
          </a:p>
        </p:txBody>
      </p:sp>
    </p:spTree>
    <p:extLst>
      <p:ext uri="{BB962C8B-B14F-4D97-AF65-F5344CB8AC3E}">
        <p14:creationId xmlns:p14="http://schemas.microsoft.com/office/powerpoint/2010/main" val="2327384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0A00F4-0F0F-4937-4456-EC711A3BF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from previous session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6E80560-8A0D-6B81-1308-CB76E25BF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749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F6F6A944-9CF5-F8F2-DA1E-877CCCE2A8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68988" y="360363"/>
            <a:ext cx="3455987" cy="299762"/>
          </a:xfrm>
        </p:spPr>
        <p:txBody>
          <a:bodyPr/>
          <a:lstStyle/>
          <a:p>
            <a:r>
              <a:rPr lang="en-GB" dirty="0"/>
              <a:t>Notes from last session</a:t>
            </a:r>
          </a:p>
        </p:txBody>
      </p:sp>
      <p:sp>
        <p:nvSpPr>
          <p:cNvPr id="9" name="Tittel 8">
            <a:extLst>
              <a:ext uri="{FF2B5EF4-FFF2-40B4-BE49-F238E27FC236}">
                <a16:creationId xmlns:a16="http://schemas.microsoft.com/office/drawing/2014/main" id="{C1FE4161-D4A0-365A-1849-96611858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1" y="1245600"/>
            <a:ext cx="5291499" cy="677108"/>
          </a:xfrm>
        </p:spPr>
        <p:txBody>
          <a:bodyPr/>
          <a:lstStyle/>
          <a:p>
            <a:r>
              <a:rPr lang="en-GB" dirty="0"/>
              <a:t>Reminder for today</a:t>
            </a:r>
          </a:p>
        </p:txBody>
      </p:sp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96992EA-9B76-299D-F1A8-E1F25D87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988" y="1349375"/>
            <a:ext cx="5291137" cy="4733925"/>
          </a:xfrm>
        </p:spPr>
        <p:txBody>
          <a:bodyPr/>
          <a:lstStyle/>
          <a:p>
            <a:r>
              <a:rPr lang="en-GB" dirty="0"/>
              <a:t>Stack</a:t>
            </a:r>
          </a:p>
          <a:p>
            <a:r>
              <a:rPr lang="en-GB" dirty="0"/>
              <a:t>Flash</a:t>
            </a:r>
          </a:p>
          <a:p>
            <a:r>
              <a:rPr lang="en-GB"/>
              <a:t>RAM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67151"/>
      </p:ext>
    </p:extLst>
  </p:cSld>
  <p:clrMapOvr>
    <a:masterClrMapping/>
  </p:clrMapOvr>
</p:sld>
</file>

<file path=ppt/theme/theme1.xml><?xml version="1.0" encoding="utf-8"?>
<a:theme xmlns:a="http://schemas.openxmlformats.org/drawingml/2006/main" name="Knowit2024">
  <a:themeElements>
    <a:clrScheme name="Knowit2024">
      <a:dk1>
        <a:srgbClr val="000000"/>
      </a:dk1>
      <a:lt1>
        <a:srgbClr val="FFFFFF"/>
      </a:lt1>
      <a:dk2>
        <a:srgbClr val="0B0B26"/>
      </a:dk2>
      <a:lt2>
        <a:srgbClr val="FEFBE6"/>
      </a:lt2>
      <a:accent1>
        <a:srgbClr val="9795FF"/>
      </a:accent1>
      <a:accent2>
        <a:srgbClr val="FFD6B8"/>
      </a:accent2>
      <a:accent3>
        <a:srgbClr val="55D340"/>
      </a:accent3>
      <a:accent4>
        <a:srgbClr val="FEFBE6"/>
      </a:accent4>
      <a:accent5>
        <a:srgbClr val="FCB27C"/>
      </a:accent5>
      <a:accent6>
        <a:srgbClr val="CFCEFF"/>
      </a:accent6>
      <a:hlink>
        <a:srgbClr val="5E5BFF"/>
      </a:hlink>
      <a:folHlink>
        <a:srgbClr val="5E5BFF"/>
      </a:folHlink>
    </a:clrScheme>
    <a:fontScheme name="Knowit2023">
      <a:majorFont>
        <a:latin typeface="Bagoss Standard Light"/>
        <a:ea typeface=""/>
        <a:cs typeface=""/>
      </a:majorFont>
      <a:minorFont>
        <a:latin typeface="Bagoss Standar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80000" tIns="180000" rIns="180000" bIns="180000" rtlCol="0" anchor="t"/>
      <a:lstStyle>
        <a:defPPr algn="l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owit_2024v2_no-animation.pptx" id="{D9CC0ECB-755E-EC44-9DAF-454835BBF5ED}" vid="{643932F9-339F-7E4A-ABBF-BD1636B5124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nowit23">
      <a:majorFont>
        <a:latin typeface="Bagoss Standard"/>
        <a:ea typeface=""/>
        <a:cs typeface=""/>
      </a:majorFont>
      <a:minorFont>
        <a:latin typeface="Bagoss Stand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2fed98-ccc2-43e5-989a-d0b52d62574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A37445BE60FF4692801EDA5AC38FA1" ma:contentTypeVersion="8" ma:contentTypeDescription="Create a new document." ma:contentTypeScope="" ma:versionID="566fe64463c9e734ff615ed85abf8436">
  <xsd:schema xmlns:xsd="http://www.w3.org/2001/XMLSchema" xmlns:xs="http://www.w3.org/2001/XMLSchema" xmlns:p="http://schemas.microsoft.com/office/2006/metadata/properties" xmlns:ns3="ca699849-a0fc-4372-9dd5-415b741dfadb" xmlns:ns4="672fed98-ccc2-43e5-989a-d0b52d625744" targetNamespace="http://schemas.microsoft.com/office/2006/metadata/properties" ma:root="true" ma:fieldsID="c243b39423c0ea96a9c511426451a30c" ns3:_="" ns4:_="">
    <xsd:import namespace="ca699849-a0fc-4372-9dd5-415b741dfadb"/>
    <xsd:import namespace="672fed98-ccc2-43e5-989a-d0b52d62574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99849-a0fc-4372-9dd5-415b741dfad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fed98-ccc2-43e5-989a-d0b52d6257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54504A-90CA-434F-99DB-9378BE9A4969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ca699849-a0fc-4372-9dd5-415b741dfadb"/>
    <ds:schemaRef ds:uri="http://schemas.microsoft.com/office/infopath/2007/PartnerControls"/>
    <ds:schemaRef ds:uri="672fed98-ccc2-43e5-989a-d0b52d62574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C5AC7B-008F-4C0E-BBB3-CEBB0B6362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A2372-71B8-4001-9842-32156B193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99849-a0fc-4372-9dd5-415b741dfadb"/>
    <ds:schemaRef ds:uri="672fed98-ccc2-43e5-989a-d0b52d625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Knowit no animation</Template>
  <TotalTime>0</TotalTime>
  <Words>1024</Words>
  <Application>Microsoft Office PowerPoint</Application>
  <PresentationFormat>Anpassad</PresentationFormat>
  <Paragraphs>160</Paragraphs>
  <Slides>33</Slides>
  <Notes>3</Notes>
  <HiddenSlides>6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33</vt:i4>
      </vt:variant>
    </vt:vector>
  </HeadingPairs>
  <TitlesOfParts>
    <vt:vector size="38" baseType="lpstr">
      <vt:lpstr>Wingdings</vt:lpstr>
      <vt:lpstr>Arial</vt:lpstr>
      <vt:lpstr>Bagoss Standard</vt:lpstr>
      <vt:lpstr>Bagoss Standard Light</vt:lpstr>
      <vt:lpstr>Knowit2024</vt:lpstr>
      <vt:lpstr>Ground rules</vt:lpstr>
      <vt:lpstr>Visual prioritization</vt:lpstr>
      <vt:lpstr>PowerPoint skills</vt:lpstr>
      <vt:lpstr>PowerPoint-presentation</vt:lpstr>
      <vt:lpstr>Embedded academy Assembler and compilers</vt:lpstr>
      <vt:lpstr>Content</vt:lpstr>
      <vt:lpstr>Lab</vt:lpstr>
      <vt:lpstr>Notes from previous session</vt:lpstr>
      <vt:lpstr>Reminder for today</vt:lpstr>
      <vt:lpstr>ARM assembler</vt:lpstr>
      <vt:lpstr>What is assembler?</vt:lpstr>
      <vt:lpstr>Processor registers</vt:lpstr>
      <vt:lpstr>Assembly instructions</vt:lpstr>
      <vt:lpstr>Assembly instructions</vt:lpstr>
      <vt:lpstr>Condition code suffixes</vt:lpstr>
      <vt:lpstr>Examples</vt:lpstr>
      <vt:lpstr>Map and list files</vt:lpstr>
      <vt:lpstr>Map files</vt:lpstr>
      <vt:lpstr>Map file sections</vt:lpstr>
      <vt:lpstr>List files</vt:lpstr>
      <vt:lpstr>Debugging</vt:lpstr>
      <vt:lpstr>Debugging C</vt:lpstr>
      <vt:lpstr>Debugging real-time systems</vt:lpstr>
      <vt:lpstr>Testing assembler code</vt:lpstr>
      <vt:lpstr>Testing on hardware</vt:lpstr>
      <vt:lpstr>Testing on computer</vt:lpstr>
      <vt:lpstr>Compiler flags</vt:lpstr>
      <vt:lpstr>Compiler flags</vt:lpstr>
      <vt:lpstr>Questions?</vt:lpstr>
      <vt:lpstr>Lab part</vt:lpstr>
      <vt:lpstr>Our icons</vt:lpstr>
      <vt:lpstr>UN SDG (PNG)</vt:lpstr>
      <vt:lpstr>UN SDG (SVG)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rules</dc:title>
  <dc:subject/>
  <dc:creator>Joel Strand</dc:creator>
  <cp:keywords/>
  <dc:description/>
  <cp:lastModifiedBy>Joel Strand</cp:lastModifiedBy>
  <cp:revision>4</cp:revision>
  <dcterms:created xsi:type="dcterms:W3CDTF">2024-05-16T05:47:56Z</dcterms:created>
  <dcterms:modified xsi:type="dcterms:W3CDTF">2024-10-24T11:31:32Z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0x0101006BA37445BE60FF4692801EDA5AC38FA1</vt:lpwstr>
  </property>
  <property fmtid="{D5CDD505-2E9C-101B-9397-08002B2CF9AE}" pid="3" name="MSIP_Label_50821336-263d-4940-a74c-ab7373b99eed_Enabled">
    <vt:lpwstr>true</vt:lpwstr>
  </property>
  <property fmtid="{D5CDD505-2E9C-101B-9397-08002B2CF9AE}" pid="4" name="MSIP_Label_50821336-263d-4940-a74c-ab7373b99eed_SetDate">
    <vt:lpwstr>2024-10-21T08:51:43Z</vt:lpwstr>
  </property>
  <property fmtid="{D5CDD505-2E9C-101B-9397-08002B2CF9AE}" pid="5" name="MSIP_Label_50821336-263d-4940-a74c-ab7373b99eed_Method">
    <vt:lpwstr>Standard</vt:lpwstr>
  </property>
  <property fmtid="{D5CDD505-2E9C-101B-9397-08002B2CF9AE}" pid="6" name="MSIP_Label_50821336-263d-4940-a74c-ab7373b99eed_Name">
    <vt:lpwstr>Internal</vt:lpwstr>
  </property>
  <property fmtid="{D5CDD505-2E9C-101B-9397-08002B2CF9AE}" pid="7" name="MSIP_Label_50821336-263d-4940-a74c-ab7373b99eed_SiteId">
    <vt:lpwstr>6735929c-9dbf-473b-9fc6-5fbdcd2c9fc4</vt:lpwstr>
  </property>
  <property fmtid="{D5CDD505-2E9C-101B-9397-08002B2CF9AE}" pid="8" name="MSIP_Label_50821336-263d-4940-a74c-ab7373b99eed_ActionId">
    <vt:lpwstr>d670d161-cca2-4360-8c92-37faed5f7a0b</vt:lpwstr>
  </property>
  <property fmtid="{D5CDD505-2E9C-101B-9397-08002B2CF9AE}" pid="9" name="MSIP_Label_50821336-263d-4940-a74c-ab7373b99eed_ContentBits">
    <vt:lpwstr>0</vt:lpwstr>
  </property>
</Properties>
</file>