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30"/>
  </p:notesMasterIdLst>
  <p:handoutMasterIdLst>
    <p:handoutMasterId r:id="rId31"/>
  </p:handoutMasterIdLst>
  <p:sldIdLst>
    <p:sldId id="482" r:id="rId5"/>
    <p:sldId id="486" r:id="rId6"/>
    <p:sldId id="488" r:id="rId7"/>
    <p:sldId id="256" r:id="rId8"/>
    <p:sldId id="490" r:id="rId9"/>
    <p:sldId id="491" r:id="rId10"/>
    <p:sldId id="493" r:id="rId11"/>
    <p:sldId id="526" r:id="rId12"/>
    <p:sldId id="527" r:id="rId13"/>
    <p:sldId id="495" r:id="rId14"/>
    <p:sldId id="530" r:id="rId15"/>
    <p:sldId id="531" r:id="rId16"/>
    <p:sldId id="532" r:id="rId17"/>
    <p:sldId id="524" r:id="rId18"/>
    <p:sldId id="533" r:id="rId19"/>
    <p:sldId id="523" r:id="rId20"/>
    <p:sldId id="525" r:id="rId21"/>
    <p:sldId id="499" r:id="rId22"/>
    <p:sldId id="528" r:id="rId23"/>
    <p:sldId id="529" r:id="rId24"/>
    <p:sldId id="513" r:id="rId25"/>
    <p:sldId id="514" r:id="rId26"/>
    <p:sldId id="466" r:id="rId27"/>
    <p:sldId id="280" r:id="rId28"/>
    <p:sldId id="472" r:id="rId29"/>
  </p:sldIdLst>
  <p:sldSz cx="11520488" cy="6480175"/>
  <p:notesSz cx="6858000" cy="9144000"/>
  <p:embeddedFontLst>
    <p:embeddedFont>
      <p:font typeface="Bagoss Standard" panose="020B0604020202020204" charset="0"/>
      <p:regular r:id="rId32"/>
      <p:bold r:id="rId33"/>
      <p:italic r:id="rId34"/>
      <p:boldItalic r:id="rId35"/>
    </p:embeddedFont>
    <p:embeddedFont>
      <p:font typeface="Bagoss Standard Light" panose="020B0604020202020204" charset="0"/>
      <p:regular r:id="rId36"/>
      <p:italic r:id="rId37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90"/>
            <p14:sldId id="491"/>
            <p14:sldId id="493"/>
            <p14:sldId id="526"/>
            <p14:sldId id="527"/>
            <p14:sldId id="495"/>
            <p14:sldId id="530"/>
            <p14:sldId id="531"/>
            <p14:sldId id="532"/>
            <p14:sldId id="524"/>
            <p14:sldId id="533"/>
            <p14:sldId id="523"/>
            <p14:sldId id="525"/>
            <p14:sldId id="499"/>
            <p14:sldId id="528"/>
            <p14:sldId id="529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3B392-3A4E-4DFD-9436-CD092101D319}" v="1" dt="2024-10-22T13:58:27.317"/>
    <p1510:client id="{63EEECAE-9385-4CB3-880B-28EA3ADD7F42}" v="1" dt="2024-10-22T13:55:13.857"/>
    <p1510:client id="{A37F7C14-B591-4763-BDA2-8AF8AD20FF50}" v="17" dt="2024-10-22T13:22:46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18" autoAdjust="0"/>
  </p:normalViewPr>
  <p:slideViewPr>
    <p:cSldViewPr snapToGrid="0">
      <p:cViewPr varScale="1">
        <p:scale>
          <a:sx n="114" d="100"/>
          <a:sy n="114" d="100"/>
        </p:scale>
        <p:origin x="84" y="138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63EEECAE-9385-4CB3-880B-28EA3ADD7F42}"/>
    <pc:docChg chg="addSld delSld modSld modSection">
      <pc:chgData name="Joel Strand" userId="1ae27631-271c-45c5-9edf-3c473bbfdee0" providerId="ADAL" clId="{63EEECAE-9385-4CB3-880B-28EA3ADD7F42}" dt="2024-10-22T13:55:19.524" v="171" actId="20577"/>
      <pc:docMkLst>
        <pc:docMk/>
      </pc:docMkLst>
      <pc:sldChg chg="modSp mod">
        <pc:chgData name="Joel Strand" userId="1ae27631-271c-45c5-9edf-3c473bbfdee0" providerId="ADAL" clId="{63EEECAE-9385-4CB3-880B-28EA3ADD7F42}" dt="2024-10-22T13:52:59.057" v="30" actId="20577"/>
        <pc:sldMkLst>
          <pc:docMk/>
          <pc:sldMk cId="1805237611" sldId="490"/>
        </pc:sldMkLst>
        <pc:spChg chg="mod">
          <ac:chgData name="Joel Strand" userId="1ae27631-271c-45c5-9edf-3c473bbfdee0" providerId="ADAL" clId="{63EEECAE-9385-4CB3-880B-28EA3ADD7F42}" dt="2024-10-22T13:52:59.057" v="30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3:37.046" v="43" actId="20577"/>
        <pc:sldMkLst>
          <pc:docMk/>
          <pc:sldMk cId="1120379005" sldId="491"/>
        </pc:sldMkLst>
        <pc:spChg chg="mod">
          <ac:chgData name="Joel Strand" userId="1ae27631-271c-45c5-9edf-3c473bbfdee0" providerId="ADAL" clId="{63EEECAE-9385-4CB3-880B-28EA3ADD7F42}" dt="2024-10-22T13:53:37.046" v="43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3:53.561" v="70" actId="20577"/>
        <pc:sldMkLst>
          <pc:docMk/>
          <pc:sldMk cId="2327384739" sldId="493"/>
        </pc:sldMkLst>
        <pc:spChg chg="mod">
          <ac:chgData name="Joel Strand" userId="1ae27631-271c-45c5-9edf-3c473bbfdee0" providerId="ADAL" clId="{63EEECAE-9385-4CB3-880B-28EA3ADD7F42}" dt="2024-10-22T13:53:53.561" v="70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4:14.091" v="90" actId="20577"/>
        <pc:sldMkLst>
          <pc:docMk/>
          <pc:sldMk cId="442473908" sldId="495"/>
        </pc:sldMkLst>
        <pc:spChg chg="mod">
          <ac:chgData name="Joel Strand" userId="1ae27631-271c-45c5-9edf-3c473bbfdee0" providerId="ADAL" clId="{63EEECAE-9385-4CB3-880B-28EA3ADD7F42}" dt="2024-10-22T13:54:14.091" v="90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5:07.226" v="158" actId="20577"/>
        <pc:sldMkLst>
          <pc:docMk/>
          <pc:sldMk cId="4039365463" sldId="499"/>
        </pc:sldMkLst>
        <pc:spChg chg="mod">
          <ac:chgData name="Joel Strand" userId="1ae27631-271c-45c5-9edf-3c473bbfdee0" providerId="ADAL" clId="{63EEECAE-9385-4CB3-880B-28EA3ADD7F42}" dt="2024-10-22T13:55:07.226" v="15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52.552" v="142" actId="20577"/>
        <pc:sldMkLst>
          <pc:docMk/>
          <pc:sldMk cId="3000607337" sldId="523"/>
        </pc:sldMkLst>
        <pc:spChg chg="mod">
          <ac:chgData name="Joel Strand" userId="1ae27631-271c-45c5-9edf-3c473bbfdee0" providerId="ADAL" clId="{63EEECAE-9385-4CB3-880B-28EA3ADD7F42}" dt="2024-10-22T13:54:52.552" v="142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39.382" v="125" actId="20577"/>
        <pc:sldMkLst>
          <pc:docMk/>
          <pc:sldMk cId="3066887903" sldId="524"/>
        </pc:sldMkLst>
        <pc:spChg chg="mod">
          <ac:chgData name="Joel Strand" userId="1ae27631-271c-45c5-9edf-3c473bbfdee0" providerId="ADAL" clId="{63EEECAE-9385-4CB3-880B-28EA3ADD7F42}" dt="2024-10-22T13:54:39.382" v="125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27.037" v="103" actId="20577"/>
        <pc:sldMkLst>
          <pc:docMk/>
          <pc:sldMk cId="3408348026" sldId="525"/>
        </pc:sldMkLst>
        <pc:spChg chg="mod">
          <ac:chgData name="Joel Strand" userId="1ae27631-271c-45c5-9edf-3c473bbfdee0" providerId="ADAL" clId="{63EEECAE-9385-4CB3-880B-28EA3ADD7F42}" dt="2024-10-22T13:54:27.037" v="103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63EEECAE-9385-4CB3-880B-28EA3ADD7F42}" dt="2024-10-22T13:55:19.524" v="171" actId="20577"/>
        <pc:sldMkLst>
          <pc:docMk/>
          <pc:sldMk cId="1244820112" sldId="528"/>
        </pc:sldMkLst>
        <pc:spChg chg="mod">
          <ac:chgData name="Joel Strand" userId="1ae27631-271c-45c5-9edf-3c473bbfdee0" providerId="ADAL" clId="{63EEECAE-9385-4CB3-880B-28EA3ADD7F42}" dt="2024-10-22T13:55:19.524" v="171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038421036" sldId="528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371298446" sldId="529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483067653" sldId="530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3641508389" sldId="531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955292941" sldId="532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3730077428" sldId="533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1669375175" sldId="534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4280476610" sldId="535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01259434" sldId="536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904021463" sldId="537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3786262270" sldId="538"/>
        </pc:sldMkLst>
      </pc:sldChg>
      <pc:sldChg chg="del">
        <pc:chgData name="Joel Strand" userId="1ae27631-271c-45c5-9edf-3c473bbfdee0" providerId="ADAL" clId="{63EEECAE-9385-4CB3-880B-28EA3ADD7F42}" dt="2024-10-22T13:55:11.422" v="159" actId="47"/>
        <pc:sldMkLst>
          <pc:docMk/>
          <pc:sldMk cId="3114188583" sldId="539"/>
        </pc:sldMkLst>
      </pc:sldChg>
    </pc:docChg>
  </pc:docChgLst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A37F7C14-B591-4763-BDA2-8AF8AD20FF50}"/>
    <pc:docChg chg="custSel addSld delSld modSld modSection">
      <pc:chgData name="Joel Strand" userId="1ae27631-271c-45c5-9edf-3c473bbfdee0" providerId="ADAL" clId="{A37F7C14-B591-4763-BDA2-8AF8AD20FF50}" dt="2024-10-22T13:28:40.140" v="1929" actId="20577"/>
      <pc:docMkLst>
        <pc:docMk/>
      </pc:docMkLst>
      <pc:sldChg chg="modSp mod">
        <pc:chgData name="Joel Strand" userId="1ae27631-271c-45c5-9edf-3c473bbfdee0" providerId="ADAL" clId="{A37F7C14-B591-4763-BDA2-8AF8AD20FF50}" dt="2024-10-21T10:39:07.882" v="384" actId="20577"/>
        <pc:sldMkLst>
          <pc:docMk/>
          <pc:sldMk cId="1120379005" sldId="491"/>
        </pc:sldMkLst>
        <pc:spChg chg="mod">
          <ac:chgData name="Joel Strand" userId="1ae27631-271c-45c5-9edf-3c473bbfdee0" providerId="ADAL" clId="{A37F7C14-B591-4763-BDA2-8AF8AD20FF50}" dt="2024-10-21T10:39:07.882" v="384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A37F7C14-B591-4763-BDA2-8AF8AD20FF50}" dt="2024-10-21T10:39:01.922" v="381" actId="20577"/>
        <pc:sldMkLst>
          <pc:docMk/>
          <pc:sldMk cId="442473908" sldId="495"/>
        </pc:sldMkLst>
        <pc:spChg chg="mod">
          <ac:chgData name="Joel Strand" userId="1ae27631-271c-45c5-9edf-3c473bbfdee0" providerId="ADAL" clId="{A37F7C14-B591-4763-BDA2-8AF8AD20FF50}" dt="2024-10-21T10:39:01.922" v="381" actId="20577"/>
          <ac:spMkLst>
            <pc:docMk/>
            <pc:sldMk cId="442473908" sldId="495"/>
            <ac:spMk id="2" creationId="{360A00F4-0F0F-4937-4456-EC711A3BF990}"/>
          </ac:spMkLst>
        </pc:spChg>
        <pc:picChg chg="add">
          <ac:chgData name="Joel Strand" userId="1ae27631-271c-45c5-9edf-3c473bbfdee0" providerId="ADAL" clId="{A37F7C14-B591-4763-BDA2-8AF8AD20FF50}" dt="2024-10-21T08:51:34.464" v="0"/>
          <ac:picMkLst>
            <pc:docMk/>
            <pc:sldMk cId="442473908" sldId="495"/>
            <ac:picMk id="1026" creationId="{1C4D14A8-4594-2F56-0169-DAE35E8B280F}"/>
          </ac:picMkLst>
        </pc:picChg>
      </pc:sldChg>
      <pc:sldChg chg="addSp modSp add mod">
        <pc:chgData name="Joel Strand" userId="1ae27631-271c-45c5-9edf-3c473bbfdee0" providerId="ADAL" clId="{A37F7C14-B591-4763-BDA2-8AF8AD20FF50}" dt="2024-10-21T10:38:57.648" v="378" actId="20577"/>
        <pc:sldMkLst>
          <pc:docMk/>
          <pc:sldMk cId="2038421036" sldId="528"/>
        </pc:sldMkLst>
        <pc:spChg chg="mod">
          <ac:chgData name="Joel Strand" userId="1ae27631-271c-45c5-9edf-3c473bbfdee0" providerId="ADAL" clId="{A37F7C14-B591-4763-BDA2-8AF8AD20FF50}" dt="2024-10-21T10:38:57.648" v="378" actId="20577"/>
          <ac:spMkLst>
            <pc:docMk/>
            <pc:sldMk cId="2038421036" sldId="528"/>
            <ac:spMk id="2" creationId="{D3CA98FD-CC2A-250C-2710-40E0BFAEC040}"/>
          </ac:spMkLst>
        </pc:spChg>
        <pc:spChg chg="mod">
          <ac:chgData name="Joel Strand" userId="1ae27631-271c-45c5-9edf-3c473bbfdee0" providerId="ADAL" clId="{A37F7C14-B591-4763-BDA2-8AF8AD20FF50}" dt="2024-10-21T08:56:48.261" v="137" actId="1076"/>
          <ac:spMkLst>
            <pc:docMk/>
            <pc:sldMk cId="2038421036" sldId="528"/>
            <ac:spMk id="9" creationId="{2F73CC02-1483-53F8-B35B-C504F605B15A}"/>
          </ac:spMkLst>
        </pc:spChg>
        <pc:spChg chg="mod">
          <ac:chgData name="Joel Strand" userId="1ae27631-271c-45c5-9edf-3c473bbfdee0" providerId="ADAL" clId="{A37F7C14-B591-4763-BDA2-8AF8AD20FF50}" dt="2024-10-21T10:38:49.296" v="362" actId="20577"/>
          <ac:spMkLst>
            <pc:docMk/>
            <pc:sldMk cId="2038421036" sldId="528"/>
            <ac:spMk id="11" creationId="{7B39B394-626B-40B9-8E63-86902B9C407F}"/>
          </ac:spMkLst>
        </pc:spChg>
        <pc:picChg chg="add mod">
          <ac:chgData name="Joel Strand" userId="1ae27631-271c-45c5-9edf-3c473bbfdee0" providerId="ADAL" clId="{A37F7C14-B591-4763-BDA2-8AF8AD20FF50}" dt="2024-10-21T08:56:50.277" v="138" actId="1076"/>
          <ac:picMkLst>
            <pc:docMk/>
            <pc:sldMk cId="2038421036" sldId="528"/>
            <ac:picMk id="4" creationId="{4FF6A315-5896-98AF-C584-9E9DBE23F52B}"/>
          </ac:picMkLst>
        </pc:picChg>
      </pc:sldChg>
      <pc:sldChg chg="modSp add del mod">
        <pc:chgData name="Joel Strand" userId="1ae27631-271c-45c5-9edf-3c473bbfdee0" providerId="ADAL" clId="{A37F7C14-B591-4763-BDA2-8AF8AD20FF50}" dt="2024-10-21T10:39:36.586" v="410" actId="47"/>
        <pc:sldMkLst>
          <pc:docMk/>
          <pc:sldMk cId="180680829" sldId="529"/>
        </pc:sldMkLst>
        <pc:spChg chg="mod">
          <ac:chgData name="Joel Strand" userId="1ae27631-271c-45c5-9edf-3c473bbfdee0" providerId="ADAL" clId="{A37F7C14-B591-4763-BDA2-8AF8AD20FF50}" dt="2024-10-21T10:39:30.270" v="409" actId="20577"/>
          <ac:spMkLst>
            <pc:docMk/>
            <pc:sldMk cId="180680829" sldId="529"/>
            <ac:spMk id="9" creationId="{4AC72FA2-B414-1A29-AA10-950B7D6A4E67}"/>
          </ac:spMkLst>
        </pc:spChg>
      </pc:sldChg>
      <pc:sldChg chg="modSp add del mod">
        <pc:chgData name="Joel Strand" userId="1ae27631-271c-45c5-9edf-3c473bbfdee0" providerId="ADAL" clId="{A37F7C14-B591-4763-BDA2-8AF8AD20FF50}" dt="2024-10-21T13:18:39.450" v="458" actId="47"/>
        <pc:sldMkLst>
          <pc:docMk/>
          <pc:sldMk cId="469285596" sldId="529"/>
        </pc:sldMkLst>
        <pc:spChg chg="mod">
          <ac:chgData name="Joel Strand" userId="1ae27631-271c-45c5-9edf-3c473bbfdee0" providerId="ADAL" clId="{A37F7C14-B591-4763-BDA2-8AF8AD20FF50}" dt="2024-10-21T10:39:58.018" v="456" actId="20577"/>
          <ac:spMkLst>
            <pc:docMk/>
            <pc:sldMk cId="469285596" sldId="529"/>
            <ac:spMk id="2" creationId="{B5C1F39B-8AC5-FAEB-E39A-201FA299CCBD}"/>
          </ac:spMkLst>
        </pc:spChg>
        <pc:spChg chg="mod">
          <ac:chgData name="Joel Strand" userId="1ae27631-271c-45c5-9edf-3c473bbfdee0" providerId="ADAL" clId="{A37F7C14-B591-4763-BDA2-8AF8AD20FF50}" dt="2024-10-21T10:39:46.864" v="440" actId="20577"/>
          <ac:spMkLst>
            <pc:docMk/>
            <pc:sldMk cId="469285596" sldId="529"/>
            <ac:spMk id="9" creationId="{EAE09E98-24B7-949D-6341-AA0E3C5CF53C}"/>
          </ac:spMkLst>
        </pc:spChg>
        <pc:spChg chg="mod">
          <ac:chgData name="Joel Strand" userId="1ae27631-271c-45c5-9edf-3c473bbfdee0" providerId="ADAL" clId="{A37F7C14-B591-4763-BDA2-8AF8AD20FF50}" dt="2024-10-21T10:39:54.176" v="455" actId="20577"/>
          <ac:spMkLst>
            <pc:docMk/>
            <pc:sldMk cId="469285596" sldId="529"/>
            <ac:spMk id="11" creationId="{CB9411BC-62DD-E0BA-FBBC-60779789A261}"/>
          </ac:spMkLst>
        </pc:spChg>
      </pc:sldChg>
      <pc:sldChg chg="modSp add mod">
        <pc:chgData name="Joel Strand" userId="1ae27631-271c-45c5-9edf-3c473bbfdee0" providerId="ADAL" clId="{A37F7C14-B591-4763-BDA2-8AF8AD20FF50}" dt="2024-10-21T13:20:22.652" v="539" actId="20577"/>
        <pc:sldMkLst>
          <pc:docMk/>
          <pc:sldMk cId="2371298446" sldId="529"/>
        </pc:sldMkLst>
        <pc:spChg chg="mod">
          <ac:chgData name="Joel Strand" userId="1ae27631-271c-45c5-9edf-3c473bbfdee0" providerId="ADAL" clId="{A37F7C14-B591-4763-BDA2-8AF8AD20FF50}" dt="2024-10-21T13:20:22.652" v="539" actId="20577"/>
          <ac:spMkLst>
            <pc:docMk/>
            <pc:sldMk cId="2371298446" sldId="529"/>
            <ac:spMk id="2" creationId="{BA3EF622-D5B8-706E-925F-FB9E1BD963FA}"/>
          </ac:spMkLst>
        </pc:spChg>
        <pc:spChg chg="mod">
          <ac:chgData name="Joel Strand" userId="1ae27631-271c-45c5-9edf-3c473bbfdee0" providerId="ADAL" clId="{A37F7C14-B591-4763-BDA2-8AF8AD20FF50}" dt="2024-10-21T13:18:51.559" v="489" actId="20577"/>
          <ac:spMkLst>
            <pc:docMk/>
            <pc:sldMk cId="2371298446" sldId="529"/>
            <ac:spMk id="9" creationId="{E0B8758A-6829-239A-3001-DE0F2D6EED15}"/>
          </ac:spMkLst>
        </pc:spChg>
        <pc:spChg chg="mod">
          <ac:chgData name="Joel Strand" userId="1ae27631-271c-45c5-9edf-3c473bbfdee0" providerId="ADAL" clId="{A37F7C14-B591-4763-BDA2-8AF8AD20FF50}" dt="2024-10-21T13:18:58.632" v="504" actId="20577"/>
          <ac:spMkLst>
            <pc:docMk/>
            <pc:sldMk cId="2371298446" sldId="529"/>
            <ac:spMk id="11" creationId="{A27DF661-B7B4-4D29-08FA-5D4E3C140DB6}"/>
          </ac:spMkLst>
        </pc:spChg>
      </pc:sldChg>
      <pc:sldChg chg="modSp add mod">
        <pc:chgData name="Joel Strand" userId="1ae27631-271c-45c5-9edf-3c473bbfdee0" providerId="ADAL" clId="{A37F7C14-B591-4763-BDA2-8AF8AD20FF50}" dt="2024-10-21T13:26:39.798" v="575" actId="20577"/>
        <pc:sldMkLst>
          <pc:docMk/>
          <pc:sldMk cId="483067653" sldId="530"/>
        </pc:sldMkLst>
        <pc:spChg chg="mod">
          <ac:chgData name="Joel Strand" userId="1ae27631-271c-45c5-9edf-3c473bbfdee0" providerId="ADAL" clId="{A37F7C14-B591-4763-BDA2-8AF8AD20FF50}" dt="2024-10-21T13:26:39.798" v="575" actId="20577"/>
          <ac:spMkLst>
            <pc:docMk/>
            <pc:sldMk cId="483067653" sldId="530"/>
            <ac:spMk id="2" creationId="{9BB6CFC7-0F66-B5C2-D3E3-5A5C22BE0053}"/>
          </ac:spMkLst>
        </pc:spChg>
        <pc:spChg chg="mod">
          <ac:chgData name="Joel Strand" userId="1ae27631-271c-45c5-9edf-3c473bbfdee0" providerId="ADAL" clId="{A37F7C14-B591-4763-BDA2-8AF8AD20FF50}" dt="2024-10-21T13:26:29.591" v="565" actId="20577"/>
          <ac:spMkLst>
            <pc:docMk/>
            <pc:sldMk cId="483067653" sldId="530"/>
            <ac:spMk id="9" creationId="{C329BE3B-9502-BC2D-4281-9035C733490A}"/>
          </ac:spMkLst>
        </pc:spChg>
      </pc:sldChg>
      <pc:sldChg chg="add del">
        <pc:chgData name="Joel Strand" userId="1ae27631-271c-45c5-9edf-3c473bbfdee0" providerId="ADAL" clId="{A37F7C14-B591-4763-BDA2-8AF8AD20FF50}" dt="2024-10-21T13:18:41.055" v="459" actId="47"/>
        <pc:sldMkLst>
          <pc:docMk/>
          <pc:sldMk cId="1050074438" sldId="530"/>
        </pc:sldMkLst>
      </pc:sldChg>
      <pc:sldChg chg="modSp add mod">
        <pc:chgData name="Joel Strand" userId="1ae27631-271c-45c5-9edf-3c473bbfdee0" providerId="ADAL" clId="{A37F7C14-B591-4763-BDA2-8AF8AD20FF50}" dt="2024-10-21T13:31:24.381" v="588" actId="20577"/>
        <pc:sldMkLst>
          <pc:docMk/>
          <pc:sldMk cId="3641508389" sldId="531"/>
        </pc:sldMkLst>
        <pc:spChg chg="mod">
          <ac:chgData name="Joel Strand" userId="1ae27631-271c-45c5-9edf-3c473bbfdee0" providerId="ADAL" clId="{A37F7C14-B591-4763-BDA2-8AF8AD20FF50}" dt="2024-10-21T13:31:24.381" v="588" actId="20577"/>
          <ac:spMkLst>
            <pc:docMk/>
            <pc:sldMk cId="3641508389" sldId="531"/>
            <ac:spMk id="9" creationId="{6AC7B757-E614-5C30-E71A-5D18209E2D2C}"/>
          </ac:spMkLst>
        </pc:spChg>
      </pc:sldChg>
      <pc:sldChg chg="modSp add mod">
        <pc:chgData name="Joel Strand" userId="1ae27631-271c-45c5-9edf-3c473bbfdee0" providerId="ADAL" clId="{A37F7C14-B591-4763-BDA2-8AF8AD20FF50}" dt="2024-10-22T05:05:05.220" v="663" actId="20577"/>
        <pc:sldMkLst>
          <pc:docMk/>
          <pc:sldMk cId="1955292941" sldId="532"/>
        </pc:sldMkLst>
        <pc:spChg chg="mod">
          <ac:chgData name="Joel Strand" userId="1ae27631-271c-45c5-9edf-3c473bbfdee0" providerId="ADAL" clId="{A37F7C14-B591-4763-BDA2-8AF8AD20FF50}" dt="2024-10-22T05:05:05.220" v="663" actId="20577"/>
          <ac:spMkLst>
            <pc:docMk/>
            <pc:sldMk cId="1955292941" sldId="532"/>
            <ac:spMk id="2" creationId="{B0462E20-2CC0-6260-9FB5-98961E50A6BF}"/>
          </ac:spMkLst>
        </pc:spChg>
        <pc:spChg chg="mod">
          <ac:chgData name="Joel Strand" userId="1ae27631-271c-45c5-9edf-3c473bbfdee0" providerId="ADAL" clId="{A37F7C14-B591-4763-BDA2-8AF8AD20FF50}" dt="2024-10-22T05:01:46.889" v="618" actId="20577"/>
          <ac:spMkLst>
            <pc:docMk/>
            <pc:sldMk cId="1955292941" sldId="532"/>
            <ac:spMk id="9" creationId="{50FF4C98-1094-B688-B4EC-4A2C3FE1AB2C}"/>
          </ac:spMkLst>
        </pc:spChg>
        <pc:spChg chg="mod">
          <ac:chgData name="Joel Strand" userId="1ae27631-271c-45c5-9edf-3c473bbfdee0" providerId="ADAL" clId="{A37F7C14-B591-4763-BDA2-8AF8AD20FF50}" dt="2024-10-22T05:01:41.840" v="609" actId="20577"/>
          <ac:spMkLst>
            <pc:docMk/>
            <pc:sldMk cId="1955292941" sldId="532"/>
            <ac:spMk id="11" creationId="{923AE15A-6DF1-CFD1-83C1-0E96AB626962}"/>
          </ac:spMkLst>
        </pc:spChg>
      </pc:sldChg>
      <pc:sldChg chg="modSp add mod">
        <pc:chgData name="Joel Strand" userId="1ae27631-271c-45c5-9edf-3c473bbfdee0" providerId="ADAL" clId="{A37F7C14-B591-4763-BDA2-8AF8AD20FF50}" dt="2024-10-22T05:09:36.383" v="805" actId="313"/>
        <pc:sldMkLst>
          <pc:docMk/>
          <pc:sldMk cId="3730077428" sldId="533"/>
        </pc:sldMkLst>
        <pc:spChg chg="mod">
          <ac:chgData name="Joel Strand" userId="1ae27631-271c-45c5-9edf-3c473bbfdee0" providerId="ADAL" clId="{A37F7C14-B591-4763-BDA2-8AF8AD20FF50}" dt="2024-10-22T05:09:36.383" v="805" actId="313"/>
          <ac:spMkLst>
            <pc:docMk/>
            <pc:sldMk cId="3730077428" sldId="533"/>
            <ac:spMk id="2" creationId="{88E7BF73-C830-7E82-6530-CAFB1D353F85}"/>
          </ac:spMkLst>
        </pc:spChg>
        <pc:spChg chg="mod">
          <ac:chgData name="Joel Strand" userId="1ae27631-271c-45c5-9edf-3c473bbfdee0" providerId="ADAL" clId="{A37F7C14-B591-4763-BDA2-8AF8AD20FF50}" dt="2024-10-22T05:07:21.566" v="668" actId="20577"/>
          <ac:spMkLst>
            <pc:docMk/>
            <pc:sldMk cId="3730077428" sldId="533"/>
            <ac:spMk id="9" creationId="{E9D53469-CD09-BC03-F071-FB4EA760EC20}"/>
          </ac:spMkLst>
        </pc:spChg>
      </pc:sldChg>
      <pc:sldChg chg="modSp add mod">
        <pc:chgData name="Joel Strand" userId="1ae27631-271c-45c5-9edf-3c473bbfdee0" providerId="ADAL" clId="{A37F7C14-B591-4763-BDA2-8AF8AD20FF50}" dt="2024-10-22T05:12:14.958" v="1113" actId="20577"/>
        <pc:sldMkLst>
          <pc:docMk/>
          <pc:sldMk cId="1669375175" sldId="534"/>
        </pc:sldMkLst>
        <pc:spChg chg="mod">
          <ac:chgData name="Joel Strand" userId="1ae27631-271c-45c5-9edf-3c473bbfdee0" providerId="ADAL" clId="{A37F7C14-B591-4763-BDA2-8AF8AD20FF50}" dt="2024-10-22T05:12:14.958" v="1113" actId="20577"/>
          <ac:spMkLst>
            <pc:docMk/>
            <pc:sldMk cId="1669375175" sldId="534"/>
            <ac:spMk id="2" creationId="{95578152-D51B-D9EE-C2E1-8B0FA352751E}"/>
          </ac:spMkLst>
        </pc:spChg>
        <pc:spChg chg="mod">
          <ac:chgData name="Joel Strand" userId="1ae27631-271c-45c5-9edf-3c473bbfdee0" providerId="ADAL" clId="{A37F7C14-B591-4763-BDA2-8AF8AD20FF50}" dt="2024-10-22T05:10:08.124" v="841" actId="20577"/>
          <ac:spMkLst>
            <pc:docMk/>
            <pc:sldMk cId="1669375175" sldId="534"/>
            <ac:spMk id="9" creationId="{138B67EA-54AD-88BA-6A9B-82056DAF9CA7}"/>
          </ac:spMkLst>
        </pc:spChg>
        <pc:spChg chg="mod">
          <ac:chgData name="Joel Strand" userId="1ae27631-271c-45c5-9edf-3c473bbfdee0" providerId="ADAL" clId="{A37F7C14-B591-4763-BDA2-8AF8AD20FF50}" dt="2024-10-22T05:09:47.273" v="815" actId="20577"/>
          <ac:spMkLst>
            <pc:docMk/>
            <pc:sldMk cId="1669375175" sldId="534"/>
            <ac:spMk id="11" creationId="{E3942F7F-435C-EE27-1CF6-94977C227D88}"/>
          </ac:spMkLst>
        </pc:spChg>
      </pc:sldChg>
      <pc:sldChg chg="modSp add mod">
        <pc:chgData name="Joel Strand" userId="1ae27631-271c-45c5-9edf-3c473bbfdee0" providerId="ADAL" clId="{A37F7C14-B591-4763-BDA2-8AF8AD20FF50}" dt="2024-10-22T05:20:14.846" v="1322" actId="20577"/>
        <pc:sldMkLst>
          <pc:docMk/>
          <pc:sldMk cId="4280476610" sldId="535"/>
        </pc:sldMkLst>
        <pc:spChg chg="mod">
          <ac:chgData name="Joel Strand" userId="1ae27631-271c-45c5-9edf-3c473bbfdee0" providerId="ADAL" clId="{A37F7C14-B591-4763-BDA2-8AF8AD20FF50}" dt="2024-10-22T05:20:14.846" v="1322" actId="20577"/>
          <ac:spMkLst>
            <pc:docMk/>
            <pc:sldMk cId="4280476610" sldId="535"/>
            <ac:spMk id="2" creationId="{2CBB6AF6-CE64-B1C4-2E2A-BFA91C42CEF2}"/>
          </ac:spMkLst>
        </pc:spChg>
        <pc:spChg chg="mod">
          <ac:chgData name="Joel Strand" userId="1ae27631-271c-45c5-9edf-3c473bbfdee0" providerId="ADAL" clId="{A37F7C14-B591-4763-BDA2-8AF8AD20FF50}" dt="2024-10-22T05:10:58.373" v="905" actId="20577"/>
          <ac:spMkLst>
            <pc:docMk/>
            <pc:sldMk cId="4280476610" sldId="535"/>
            <ac:spMk id="9" creationId="{EC01DD97-2877-5C2A-A904-14658AAC36B8}"/>
          </ac:spMkLst>
        </pc:spChg>
      </pc:sldChg>
      <pc:sldChg chg="modSp add mod">
        <pc:chgData name="Joel Strand" userId="1ae27631-271c-45c5-9edf-3c473bbfdee0" providerId="ADAL" clId="{A37F7C14-B591-4763-BDA2-8AF8AD20FF50}" dt="2024-10-22T05:13:37.680" v="1223" actId="20577"/>
        <pc:sldMkLst>
          <pc:docMk/>
          <pc:sldMk cId="101259434" sldId="536"/>
        </pc:sldMkLst>
        <pc:spChg chg="mod">
          <ac:chgData name="Joel Strand" userId="1ae27631-271c-45c5-9edf-3c473bbfdee0" providerId="ADAL" clId="{A37F7C14-B591-4763-BDA2-8AF8AD20FF50}" dt="2024-10-22T05:13:37.680" v="1223" actId="20577"/>
          <ac:spMkLst>
            <pc:docMk/>
            <pc:sldMk cId="101259434" sldId="536"/>
            <ac:spMk id="2" creationId="{BB9E585B-672B-7B5B-2275-E0FC076F01FC}"/>
          </ac:spMkLst>
        </pc:spChg>
        <pc:spChg chg="mod">
          <ac:chgData name="Joel Strand" userId="1ae27631-271c-45c5-9edf-3c473bbfdee0" providerId="ADAL" clId="{A37F7C14-B591-4763-BDA2-8AF8AD20FF50}" dt="2024-10-22T05:13:28.440" v="1207" actId="20577"/>
          <ac:spMkLst>
            <pc:docMk/>
            <pc:sldMk cId="101259434" sldId="536"/>
            <ac:spMk id="9" creationId="{B3466B06-603F-C9E1-9A99-29AD86D121CA}"/>
          </ac:spMkLst>
        </pc:spChg>
      </pc:sldChg>
      <pc:sldChg chg="modSp add mod">
        <pc:chgData name="Joel Strand" userId="1ae27631-271c-45c5-9edf-3c473bbfdee0" providerId="ADAL" clId="{A37F7C14-B591-4763-BDA2-8AF8AD20FF50}" dt="2024-10-22T05:26:17.428" v="1550" actId="313"/>
        <pc:sldMkLst>
          <pc:docMk/>
          <pc:sldMk cId="904021463" sldId="537"/>
        </pc:sldMkLst>
        <pc:spChg chg="mod">
          <ac:chgData name="Joel Strand" userId="1ae27631-271c-45c5-9edf-3c473bbfdee0" providerId="ADAL" clId="{A37F7C14-B591-4763-BDA2-8AF8AD20FF50}" dt="2024-10-22T05:26:17.428" v="1550" actId="313"/>
          <ac:spMkLst>
            <pc:docMk/>
            <pc:sldMk cId="904021463" sldId="537"/>
            <ac:spMk id="2" creationId="{2EE08BEB-9481-417D-4876-D882C45F20CC}"/>
          </ac:spMkLst>
        </pc:spChg>
        <pc:spChg chg="mod">
          <ac:chgData name="Joel Strand" userId="1ae27631-271c-45c5-9edf-3c473bbfdee0" providerId="ADAL" clId="{A37F7C14-B591-4763-BDA2-8AF8AD20FF50}" dt="2024-10-22T05:24:49.204" v="1378" actId="20577"/>
          <ac:spMkLst>
            <pc:docMk/>
            <pc:sldMk cId="904021463" sldId="537"/>
            <ac:spMk id="9" creationId="{DA4D48B4-596C-ECC7-B9C9-8E56E280CC93}"/>
          </ac:spMkLst>
        </pc:spChg>
        <pc:spChg chg="mod">
          <ac:chgData name="Joel Strand" userId="1ae27631-271c-45c5-9edf-3c473bbfdee0" providerId="ADAL" clId="{A37F7C14-B591-4763-BDA2-8AF8AD20FF50}" dt="2024-10-22T05:24:34.497" v="1359" actId="20577"/>
          <ac:spMkLst>
            <pc:docMk/>
            <pc:sldMk cId="904021463" sldId="537"/>
            <ac:spMk id="11" creationId="{B0FA895B-58C9-95EC-B98E-27EE27625478}"/>
          </ac:spMkLst>
        </pc:spChg>
      </pc:sldChg>
      <pc:sldChg chg="modSp add mod">
        <pc:chgData name="Joel Strand" userId="1ae27631-271c-45c5-9edf-3c473bbfdee0" providerId="ADAL" clId="{A37F7C14-B591-4763-BDA2-8AF8AD20FF50}" dt="2024-10-22T05:28:21.080" v="1816" actId="20577"/>
        <pc:sldMkLst>
          <pc:docMk/>
          <pc:sldMk cId="3786262270" sldId="538"/>
        </pc:sldMkLst>
        <pc:spChg chg="mod">
          <ac:chgData name="Joel Strand" userId="1ae27631-271c-45c5-9edf-3c473bbfdee0" providerId="ADAL" clId="{A37F7C14-B591-4763-BDA2-8AF8AD20FF50}" dt="2024-10-22T05:28:21.080" v="1816" actId="20577"/>
          <ac:spMkLst>
            <pc:docMk/>
            <pc:sldMk cId="3786262270" sldId="538"/>
            <ac:spMk id="2" creationId="{8BCCCCCF-16F9-74F5-CAEC-258C71AD6A51}"/>
          </ac:spMkLst>
        </pc:spChg>
        <pc:spChg chg="mod">
          <ac:chgData name="Joel Strand" userId="1ae27631-271c-45c5-9edf-3c473bbfdee0" providerId="ADAL" clId="{A37F7C14-B591-4763-BDA2-8AF8AD20FF50}" dt="2024-10-22T05:26:30.905" v="1559" actId="20577"/>
          <ac:spMkLst>
            <pc:docMk/>
            <pc:sldMk cId="3786262270" sldId="538"/>
            <ac:spMk id="9" creationId="{DA18DCA2-ECC6-22F7-4FAB-EDAFAFE4ED10}"/>
          </ac:spMkLst>
        </pc:spChg>
      </pc:sldChg>
      <pc:sldChg chg="modSp add mod">
        <pc:chgData name="Joel Strand" userId="1ae27631-271c-45c5-9edf-3c473bbfdee0" providerId="ADAL" clId="{A37F7C14-B591-4763-BDA2-8AF8AD20FF50}" dt="2024-10-22T13:28:40.140" v="1929" actId="20577"/>
        <pc:sldMkLst>
          <pc:docMk/>
          <pc:sldMk cId="3114188583" sldId="539"/>
        </pc:sldMkLst>
        <pc:spChg chg="mod">
          <ac:chgData name="Joel Strand" userId="1ae27631-271c-45c5-9edf-3c473bbfdee0" providerId="ADAL" clId="{A37F7C14-B591-4763-BDA2-8AF8AD20FF50}" dt="2024-10-22T13:28:40.140" v="1929" actId="20577"/>
          <ac:spMkLst>
            <pc:docMk/>
            <pc:sldMk cId="3114188583" sldId="539"/>
            <ac:spMk id="2" creationId="{5EBA727C-B836-0383-D1F1-95C9F8DF8A1E}"/>
          </ac:spMkLst>
        </pc:spChg>
        <pc:spChg chg="mod">
          <ac:chgData name="Joel Strand" userId="1ae27631-271c-45c5-9edf-3c473bbfdee0" providerId="ADAL" clId="{A37F7C14-B591-4763-BDA2-8AF8AD20FF50}" dt="2024-10-22T13:23:00.813" v="1845" actId="20577"/>
          <ac:spMkLst>
            <pc:docMk/>
            <pc:sldMk cId="3114188583" sldId="539"/>
            <ac:spMk id="9" creationId="{3C4AEB34-9EE1-4F6A-A599-CA8F90079886}"/>
          </ac:spMkLst>
        </pc:spChg>
        <pc:spChg chg="mod">
          <ac:chgData name="Joel Strand" userId="1ae27631-271c-45c5-9edf-3c473bbfdee0" providerId="ADAL" clId="{A37F7C14-B591-4763-BDA2-8AF8AD20FF50}" dt="2024-10-22T13:22:52.886" v="1831" actId="20577"/>
          <ac:spMkLst>
            <pc:docMk/>
            <pc:sldMk cId="3114188583" sldId="539"/>
            <ac:spMk id="11" creationId="{3D715B38-394F-F3C6-E14B-73DF484D0202}"/>
          </ac:spMkLst>
        </pc:spChg>
      </pc:sldChg>
    </pc:docChg>
  </pc:docChgLst>
  <pc:docChgLst>
    <pc:chgData name="Joel Strand" userId="1ae27631-271c-45c5-9edf-3c473bbfdee0" providerId="ADAL" clId="{3EC3B392-3A4E-4DFD-9436-CD092101D319}"/>
    <pc:docChg chg="addSld modSld">
      <pc:chgData name="Joel Strand" userId="1ae27631-271c-45c5-9edf-3c473bbfdee0" providerId="ADAL" clId="{3EC3B392-3A4E-4DFD-9436-CD092101D319}" dt="2024-10-22T13:58:39.239" v="140" actId="20577"/>
      <pc:docMkLst>
        <pc:docMk/>
      </pc:docMkLst>
      <pc:sldChg chg="modSp mod">
        <pc:chgData name="Joel Strand" userId="1ae27631-271c-45c5-9edf-3c473bbfdee0" providerId="ADAL" clId="{3EC3B392-3A4E-4DFD-9436-CD092101D319}" dt="2024-10-22T13:57:02.946" v="35" actId="20577"/>
        <pc:sldMkLst>
          <pc:docMk/>
          <pc:sldMk cId="1805237611" sldId="490"/>
        </pc:sldMkLst>
        <pc:spChg chg="mod">
          <ac:chgData name="Joel Strand" userId="1ae27631-271c-45c5-9edf-3c473bbfdee0" providerId="ADAL" clId="{3EC3B392-3A4E-4DFD-9436-CD092101D319}" dt="2024-10-22T13:57:02.946" v="35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7:39.743" v="66" actId="20577"/>
        <pc:sldMkLst>
          <pc:docMk/>
          <pc:sldMk cId="1120379005" sldId="491"/>
        </pc:sldMkLst>
        <pc:spChg chg="mod">
          <ac:chgData name="Joel Strand" userId="1ae27631-271c-45c5-9edf-3c473bbfdee0" providerId="ADAL" clId="{3EC3B392-3A4E-4DFD-9436-CD092101D319}" dt="2024-10-22T13:57:39.743" v="66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3EC3B392-3A4E-4DFD-9436-CD092101D319}" dt="2024-10-22T13:57:49.736" v="69" actId="20577"/>
        <pc:sldMkLst>
          <pc:docMk/>
          <pc:sldMk cId="442473908" sldId="495"/>
        </pc:sldMkLst>
        <pc:spChg chg="mod">
          <ac:chgData name="Joel Strand" userId="1ae27631-271c-45c5-9edf-3c473bbfdee0" providerId="ADAL" clId="{3EC3B392-3A4E-4DFD-9436-CD092101D319}" dt="2024-10-22T13:57:49.736" v="69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15.725" v="88" actId="20577"/>
        <pc:sldMkLst>
          <pc:docMk/>
          <pc:sldMk cId="4039365463" sldId="499"/>
        </pc:sldMkLst>
        <pc:spChg chg="mod">
          <ac:chgData name="Joel Strand" userId="1ae27631-271c-45c5-9edf-3c473bbfdee0" providerId="ADAL" clId="{3EC3B392-3A4E-4DFD-9436-CD092101D319}" dt="2024-10-22T13:58:15.725" v="8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08.435" v="83" actId="20577"/>
        <pc:sldMkLst>
          <pc:docMk/>
          <pc:sldMk cId="3000607337" sldId="523"/>
        </pc:sldMkLst>
        <pc:spChg chg="mod">
          <ac:chgData name="Joel Strand" userId="1ae27631-271c-45c5-9edf-3c473bbfdee0" providerId="ADAL" clId="{3EC3B392-3A4E-4DFD-9436-CD092101D319}" dt="2024-10-22T13:58:08.435" v="83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02.426" v="79" actId="20577"/>
        <pc:sldMkLst>
          <pc:docMk/>
          <pc:sldMk cId="3066887903" sldId="524"/>
        </pc:sldMkLst>
        <pc:spChg chg="mod">
          <ac:chgData name="Joel Strand" userId="1ae27631-271c-45c5-9edf-3c473bbfdee0" providerId="ADAL" clId="{3EC3B392-3A4E-4DFD-9436-CD092101D319}" dt="2024-10-22T13:58:02.426" v="79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7:58.626" v="76" actId="20577"/>
        <pc:sldMkLst>
          <pc:docMk/>
          <pc:sldMk cId="3408348026" sldId="525"/>
        </pc:sldMkLst>
        <pc:spChg chg="mod">
          <ac:chgData name="Joel Strand" userId="1ae27631-271c-45c5-9edf-3c473bbfdee0" providerId="ADAL" clId="{3EC3B392-3A4E-4DFD-9436-CD092101D319}" dt="2024-10-22T13:57:58.626" v="76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24.192" v="94" actId="20577"/>
        <pc:sldMkLst>
          <pc:docMk/>
          <pc:sldMk cId="1244820112" sldId="528"/>
        </pc:sldMkLst>
        <pc:spChg chg="mod">
          <ac:chgData name="Joel Strand" userId="1ae27631-271c-45c5-9edf-3c473bbfdee0" providerId="ADAL" clId="{3EC3B392-3A4E-4DFD-9436-CD092101D319}" dt="2024-10-22T13:58:24.192" v="94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modSp add mod">
        <pc:chgData name="Joel Strand" userId="1ae27631-271c-45c5-9edf-3c473bbfdee0" providerId="ADAL" clId="{3EC3B392-3A4E-4DFD-9436-CD092101D319}" dt="2024-10-22T13:58:39.239" v="140" actId="20577"/>
        <pc:sldMkLst>
          <pc:docMk/>
          <pc:sldMk cId="279705378" sldId="529"/>
        </pc:sldMkLst>
        <pc:spChg chg="mod">
          <ac:chgData name="Joel Strand" userId="1ae27631-271c-45c5-9edf-3c473bbfdee0" providerId="ADAL" clId="{3EC3B392-3A4E-4DFD-9436-CD092101D319}" dt="2024-10-22T13:58:39.239" v="140" actId="20577"/>
          <ac:spMkLst>
            <pc:docMk/>
            <pc:sldMk cId="279705378" sldId="529"/>
            <ac:spMk id="2" creationId="{5A9330D4-2B96-274A-657F-52E26917D1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03.12.2024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03.12.2024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03.12.2024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03.12.2024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.png"/><Relationship Id="rId21" Type="http://schemas.openxmlformats.org/officeDocument/2006/relationships/image" Target="../media/image40.png"/><Relationship Id="rId42" Type="http://schemas.openxmlformats.org/officeDocument/2006/relationships/image" Target="../media/image61.svg"/><Relationship Id="rId63" Type="http://schemas.openxmlformats.org/officeDocument/2006/relationships/image" Target="../media/image82.png"/><Relationship Id="rId84" Type="http://schemas.openxmlformats.org/officeDocument/2006/relationships/image" Target="../media/image103.svg"/><Relationship Id="rId138" Type="http://schemas.openxmlformats.org/officeDocument/2006/relationships/image" Target="../media/image157.svg"/><Relationship Id="rId107" Type="http://schemas.openxmlformats.org/officeDocument/2006/relationships/image" Target="../media/image126.png"/><Relationship Id="rId11" Type="http://schemas.openxmlformats.org/officeDocument/2006/relationships/image" Target="../media/image30.png"/><Relationship Id="rId32" Type="http://schemas.openxmlformats.org/officeDocument/2006/relationships/image" Target="../media/image51.svg"/><Relationship Id="rId53" Type="http://schemas.openxmlformats.org/officeDocument/2006/relationships/image" Target="../media/image72.png"/><Relationship Id="rId74" Type="http://schemas.openxmlformats.org/officeDocument/2006/relationships/image" Target="../media/image93.svg"/><Relationship Id="rId128" Type="http://schemas.openxmlformats.org/officeDocument/2006/relationships/image" Target="../media/image147.svg"/><Relationship Id="rId149" Type="http://schemas.openxmlformats.org/officeDocument/2006/relationships/image" Target="../media/image168.png"/><Relationship Id="rId5" Type="http://schemas.openxmlformats.org/officeDocument/2006/relationships/image" Target="../media/image24.png"/><Relationship Id="rId95" Type="http://schemas.openxmlformats.org/officeDocument/2006/relationships/image" Target="../media/image114.png"/><Relationship Id="rId22" Type="http://schemas.openxmlformats.org/officeDocument/2006/relationships/image" Target="../media/image41.svg"/><Relationship Id="rId27" Type="http://schemas.openxmlformats.org/officeDocument/2006/relationships/image" Target="../media/image46.png"/><Relationship Id="rId43" Type="http://schemas.openxmlformats.org/officeDocument/2006/relationships/image" Target="../media/image62.png"/><Relationship Id="rId48" Type="http://schemas.openxmlformats.org/officeDocument/2006/relationships/image" Target="../media/image67.svg"/><Relationship Id="rId64" Type="http://schemas.openxmlformats.org/officeDocument/2006/relationships/image" Target="../media/image83.svg"/><Relationship Id="rId69" Type="http://schemas.openxmlformats.org/officeDocument/2006/relationships/image" Target="../media/image88.png"/><Relationship Id="rId113" Type="http://schemas.openxmlformats.org/officeDocument/2006/relationships/image" Target="../media/image132.png"/><Relationship Id="rId118" Type="http://schemas.openxmlformats.org/officeDocument/2006/relationships/image" Target="../media/image137.svg"/><Relationship Id="rId134" Type="http://schemas.openxmlformats.org/officeDocument/2006/relationships/image" Target="../media/image153.svg"/><Relationship Id="rId139" Type="http://schemas.openxmlformats.org/officeDocument/2006/relationships/image" Target="../media/image158.png"/><Relationship Id="rId80" Type="http://schemas.openxmlformats.org/officeDocument/2006/relationships/image" Target="../media/image99.svg"/><Relationship Id="rId85" Type="http://schemas.openxmlformats.org/officeDocument/2006/relationships/image" Target="../media/image104.png"/><Relationship Id="rId150" Type="http://schemas.openxmlformats.org/officeDocument/2006/relationships/image" Target="../media/image169.sv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33" Type="http://schemas.openxmlformats.org/officeDocument/2006/relationships/image" Target="../media/image52.png"/><Relationship Id="rId38" Type="http://schemas.openxmlformats.org/officeDocument/2006/relationships/image" Target="../media/image57.svg"/><Relationship Id="rId59" Type="http://schemas.openxmlformats.org/officeDocument/2006/relationships/image" Target="../media/image78.png"/><Relationship Id="rId103" Type="http://schemas.openxmlformats.org/officeDocument/2006/relationships/image" Target="../media/image122.png"/><Relationship Id="rId108" Type="http://schemas.openxmlformats.org/officeDocument/2006/relationships/image" Target="../media/image127.svg"/><Relationship Id="rId124" Type="http://schemas.openxmlformats.org/officeDocument/2006/relationships/image" Target="../media/image143.svg"/><Relationship Id="rId129" Type="http://schemas.openxmlformats.org/officeDocument/2006/relationships/image" Target="../media/image148.png"/><Relationship Id="rId54" Type="http://schemas.openxmlformats.org/officeDocument/2006/relationships/image" Target="../media/image73.svg"/><Relationship Id="rId70" Type="http://schemas.openxmlformats.org/officeDocument/2006/relationships/image" Target="../media/image89.svg"/><Relationship Id="rId75" Type="http://schemas.openxmlformats.org/officeDocument/2006/relationships/image" Target="../media/image94.png"/><Relationship Id="rId91" Type="http://schemas.openxmlformats.org/officeDocument/2006/relationships/image" Target="../media/image110.png"/><Relationship Id="rId96" Type="http://schemas.openxmlformats.org/officeDocument/2006/relationships/image" Target="../media/image115.svg"/><Relationship Id="rId140" Type="http://schemas.openxmlformats.org/officeDocument/2006/relationships/image" Target="../media/image159.svg"/><Relationship Id="rId145" Type="http://schemas.openxmlformats.org/officeDocument/2006/relationships/image" Target="../media/image1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23" Type="http://schemas.openxmlformats.org/officeDocument/2006/relationships/image" Target="../media/image42.png"/><Relationship Id="rId28" Type="http://schemas.openxmlformats.org/officeDocument/2006/relationships/image" Target="../media/image47.svg"/><Relationship Id="rId49" Type="http://schemas.openxmlformats.org/officeDocument/2006/relationships/image" Target="../media/image68.png"/><Relationship Id="rId114" Type="http://schemas.openxmlformats.org/officeDocument/2006/relationships/image" Target="../media/image133.svg"/><Relationship Id="rId119" Type="http://schemas.openxmlformats.org/officeDocument/2006/relationships/image" Target="../media/image138.png"/><Relationship Id="rId44" Type="http://schemas.openxmlformats.org/officeDocument/2006/relationships/image" Target="../media/image63.svg"/><Relationship Id="rId60" Type="http://schemas.openxmlformats.org/officeDocument/2006/relationships/image" Target="../media/image79.svg"/><Relationship Id="rId65" Type="http://schemas.openxmlformats.org/officeDocument/2006/relationships/image" Target="../media/image84.png"/><Relationship Id="rId81" Type="http://schemas.openxmlformats.org/officeDocument/2006/relationships/image" Target="../media/image100.png"/><Relationship Id="rId86" Type="http://schemas.openxmlformats.org/officeDocument/2006/relationships/image" Target="../media/image105.svg"/><Relationship Id="rId130" Type="http://schemas.openxmlformats.org/officeDocument/2006/relationships/image" Target="../media/image149.svg"/><Relationship Id="rId135" Type="http://schemas.openxmlformats.org/officeDocument/2006/relationships/image" Target="../media/image154.png"/><Relationship Id="rId151" Type="http://schemas.openxmlformats.org/officeDocument/2006/relationships/image" Target="../media/image170.pn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9" Type="http://schemas.openxmlformats.org/officeDocument/2006/relationships/image" Target="../media/image58.png"/><Relationship Id="rId109" Type="http://schemas.openxmlformats.org/officeDocument/2006/relationships/image" Target="../media/image128.png"/><Relationship Id="rId34" Type="http://schemas.openxmlformats.org/officeDocument/2006/relationships/image" Target="../media/image53.svg"/><Relationship Id="rId50" Type="http://schemas.openxmlformats.org/officeDocument/2006/relationships/image" Target="../media/image69.svg"/><Relationship Id="rId55" Type="http://schemas.openxmlformats.org/officeDocument/2006/relationships/image" Target="../media/image74.png"/><Relationship Id="rId76" Type="http://schemas.openxmlformats.org/officeDocument/2006/relationships/image" Target="../media/image95.svg"/><Relationship Id="rId97" Type="http://schemas.openxmlformats.org/officeDocument/2006/relationships/image" Target="../media/image116.png"/><Relationship Id="rId104" Type="http://schemas.openxmlformats.org/officeDocument/2006/relationships/image" Target="../media/image123.svg"/><Relationship Id="rId120" Type="http://schemas.openxmlformats.org/officeDocument/2006/relationships/image" Target="../media/image139.svg"/><Relationship Id="rId125" Type="http://schemas.openxmlformats.org/officeDocument/2006/relationships/image" Target="../media/image144.png"/><Relationship Id="rId141" Type="http://schemas.openxmlformats.org/officeDocument/2006/relationships/image" Target="../media/image160.png"/><Relationship Id="rId146" Type="http://schemas.openxmlformats.org/officeDocument/2006/relationships/image" Target="../media/image165.svg"/><Relationship Id="rId7" Type="http://schemas.openxmlformats.org/officeDocument/2006/relationships/image" Target="../media/image26.png"/><Relationship Id="rId71" Type="http://schemas.openxmlformats.org/officeDocument/2006/relationships/image" Target="../media/image90.png"/><Relationship Id="rId92" Type="http://schemas.openxmlformats.org/officeDocument/2006/relationships/image" Target="../media/image111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8.png"/><Relationship Id="rId24" Type="http://schemas.openxmlformats.org/officeDocument/2006/relationships/image" Target="../media/image43.svg"/><Relationship Id="rId40" Type="http://schemas.openxmlformats.org/officeDocument/2006/relationships/image" Target="../media/image59.svg"/><Relationship Id="rId45" Type="http://schemas.openxmlformats.org/officeDocument/2006/relationships/image" Target="../media/image64.png"/><Relationship Id="rId66" Type="http://schemas.openxmlformats.org/officeDocument/2006/relationships/image" Target="../media/image85.svg"/><Relationship Id="rId87" Type="http://schemas.openxmlformats.org/officeDocument/2006/relationships/image" Target="../media/image106.png"/><Relationship Id="rId110" Type="http://schemas.openxmlformats.org/officeDocument/2006/relationships/image" Target="../media/image129.svg"/><Relationship Id="rId115" Type="http://schemas.openxmlformats.org/officeDocument/2006/relationships/image" Target="../media/image134.png"/><Relationship Id="rId131" Type="http://schemas.openxmlformats.org/officeDocument/2006/relationships/image" Target="../media/image150.png"/><Relationship Id="rId136" Type="http://schemas.openxmlformats.org/officeDocument/2006/relationships/image" Target="../media/image155.svg"/><Relationship Id="rId61" Type="http://schemas.openxmlformats.org/officeDocument/2006/relationships/image" Target="../media/image80.png"/><Relationship Id="rId82" Type="http://schemas.openxmlformats.org/officeDocument/2006/relationships/image" Target="../media/image101.svg"/><Relationship Id="rId152" Type="http://schemas.openxmlformats.org/officeDocument/2006/relationships/image" Target="../media/image171.svg"/><Relationship Id="rId19" Type="http://schemas.openxmlformats.org/officeDocument/2006/relationships/image" Target="../media/image38.png"/><Relationship Id="rId14" Type="http://schemas.openxmlformats.org/officeDocument/2006/relationships/image" Target="../media/image33.svg"/><Relationship Id="rId30" Type="http://schemas.openxmlformats.org/officeDocument/2006/relationships/image" Target="../media/image49.svg"/><Relationship Id="rId35" Type="http://schemas.openxmlformats.org/officeDocument/2006/relationships/image" Target="../media/image54.png"/><Relationship Id="rId56" Type="http://schemas.openxmlformats.org/officeDocument/2006/relationships/image" Target="../media/image75.svg"/><Relationship Id="rId77" Type="http://schemas.openxmlformats.org/officeDocument/2006/relationships/image" Target="../media/image96.png"/><Relationship Id="rId100" Type="http://schemas.openxmlformats.org/officeDocument/2006/relationships/image" Target="../media/image119.svg"/><Relationship Id="rId105" Type="http://schemas.openxmlformats.org/officeDocument/2006/relationships/image" Target="../media/image124.png"/><Relationship Id="rId126" Type="http://schemas.openxmlformats.org/officeDocument/2006/relationships/image" Target="../media/image145.svg"/><Relationship Id="rId147" Type="http://schemas.openxmlformats.org/officeDocument/2006/relationships/image" Target="../media/image166.png"/><Relationship Id="rId8" Type="http://schemas.openxmlformats.org/officeDocument/2006/relationships/image" Target="../media/image27.svg"/><Relationship Id="rId51" Type="http://schemas.openxmlformats.org/officeDocument/2006/relationships/image" Target="../media/image70.png"/><Relationship Id="rId72" Type="http://schemas.openxmlformats.org/officeDocument/2006/relationships/image" Target="../media/image91.svg"/><Relationship Id="rId93" Type="http://schemas.openxmlformats.org/officeDocument/2006/relationships/image" Target="../media/image112.png"/><Relationship Id="rId98" Type="http://schemas.openxmlformats.org/officeDocument/2006/relationships/image" Target="../media/image117.svg"/><Relationship Id="rId121" Type="http://schemas.openxmlformats.org/officeDocument/2006/relationships/image" Target="../media/image140.png"/><Relationship Id="rId142" Type="http://schemas.openxmlformats.org/officeDocument/2006/relationships/image" Target="../media/image161.svg"/><Relationship Id="rId3" Type="http://schemas.openxmlformats.org/officeDocument/2006/relationships/image" Target="../media/image22.png"/><Relationship Id="rId25" Type="http://schemas.openxmlformats.org/officeDocument/2006/relationships/image" Target="../media/image44.png"/><Relationship Id="rId46" Type="http://schemas.openxmlformats.org/officeDocument/2006/relationships/image" Target="../media/image65.svg"/><Relationship Id="rId67" Type="http://schemas.openxmlformats.org/officeDocument/2006/relationships/image" Target="../media/image86.png"/><Relationship Id="rId116" Type="http://schemas.openxmlformats.org/officeDocument/2006/relationships/image" Target="../media/image135.svg"/><Relationship Id="rId137" Type="http://schemas.openxmlformats.org/officeDocument/2006/relationships/image" Target="../media/image156.png"/><Relationship Id="rId20" Type="http://schemas.openxmlformats.org/officeDocument/2006/relationships/image" Target="../media/image39.svg"/><Relationship Id="rId41" Type="http://schemas.openxmlformats.org/officeDocument/2006/relationships/image" Target="../media/image60.png"/><Relationship Id="rId62" Type="http://schemas.openxmlformats.org/officeDocument/2006/relationships/image" Target="../media/image81.svg"/><Relationship Id="rId83" Type="http://schemas.openxmlformats.org/officeDocument/2006/relationships/image" Target="../media/image102.png"/><Relationship Id="rId88" Type="http://schemas.openxmlformats.org/officeDocument/2006/relationships/image" Target="../media/image107.svg"/><Relationship Id="rId111" Type="http://schemas.openxmlformats.org/officeDocument/2006/relationships/image" Target="../media/image130.png"/><Relationship Id="rId132" Type="http://schemas.openxmlformats.org/officeDocument/2006/relationships/image" Target="../media/image151.svg"/><Relationship Id="rId153" Type="http://schemas.openxmlformats.org/officeDocument/2006/relationships/image" Target="../media/image172.png"/><Relationship Id="rId15" Type="http://schemas.openxmlformats.org/officeDocument/2006/relationships/image" Target="../media/image34.png"/><Relationship Id="rId36" Type="http://schemas.openxmlformats.org/officeDocument/2006/relationships/image" Target="../media/image55.svg"/><Relationship Id="rId57" Type="http://schemas.openxmlformats.org/officeDocument/2006/relationships/image" Target="../media/image76.png"/><Relationship Id="rId106" Type="http://schemas.openxmlformats.org/officeDocument/2006/relationships/image" Target="../media/image125.svg"/><Relationship Id="rId127" Type="http://schemas.openxmlformats.org/officeDocument/2006/relationships/image" Target="../media/image146.png"/><Relationship Id="rId10" Type="http://schemas.openxmlformats.org/officeDocument/2006/relationships/image" Target="../media/image29.svg"/><Relationship Id="rId31" Type="http://schemas.openxmlformats.org/officeDocument/2006/relationships/image" Target="../media/image50.png"/><Relationship Id="rId52" Type="http://schemas.openxmlformats.org/officeDocument/2006/relationships/image" Target="../media/image71.svg"/><Relationship Id="rId73" Type="http://schemas.openxmlformats.org/officeDocument/2006/relationships/image" Target="../media/image92.png"/><Relationship Id="rId78" Type="http://schemas.openxmlformats.org/officeDocument/2006/relationships/image" Target="../media/image97.svg"/><Relationship Id="rId94" Type="http://schemas.openxmlformats.org/officeDocument/2006/relationships/image" Target="../media/image113.svg"/><Relationship Id="rId99" Type="http://schemas.openxmlformats.org/officeDocument/2006/relationships/image" Target="../media/image118.png"/><Relationship Id="rId101" Type="http://schemas.openxmlformats.org/officeDocument/2006/relationships/image" Target="../media/image120.png"/><Relationship Id="rId122" Type="http://schemas.openxmlformats.org/officeDocument/2006/relationships/image" Target="../media/image141.svg"/><Relationship Id="rId143" Type="http://schemas.openxmlformats.org/officeDocument/2006/relationships/image" Target="../media/image162.png"/><Relationship Id="rId148" Type="http://schemas.openxmlformats.org/officeDocument/2006/relationships/image" Target="../media/image167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26" Type="http://schemas.openxmlformats.org/officeDocument/2006/relationships/image" Target="../media/image45.svg"/><Relationship Id="rId47" Type="http://schemas.openxmlformats.org/officeDocument/2006/relationships/image" Target="../media/image66.png"/><Relationship Id="rId68" Type="http://schemas.openxmlformats.org/officeDocument/2006/relationships/image" Target="../media/image87.svg"/><Relationship Id="rId89" Type="http://schemas.openxmlformats.org/officeDocument/2006/relationships/image" Target="../media/image108.png"/><Relationship Id="rId112" Type="http://schemas.openxmlformats.org/officeDocument/2006/relationships/image" Target="../media/image131.svg"/><Relationship Id="rId133" Type="http://schemas.openxmlformats.org/officeDocument/2006/relationships/image" Target="../media/image152.png"/><Relationship Id="rId154" Type="http://schemas.openxmlformats.org/officeDocument/2006/relationships/image" Target="../media/image173.svg"/><Relationship Id="rId16" Type="http://schemas.openxmlformats.org/officeDocument/2006/relationships/image" Target="../media/image35.svg"/><Relationship Id="rId37" Type="http://schemas.openxmlformats.org/officeDocument/2006/relationships/image" Target="../media/image56.png"/><Relationship Id="rId58" Type="http://schemas.openxmlformats.org/officeDocument/2006/relationships/image" Target="../media/image77.svg"/><Relationship Id="rId79" Type="http://schemas.openxmlformats.org/officeDocument/2006/relationships/image" Target="../media/image98.png"/><Relationship Id="rId102" Type="http://schemas.openxmlformats.org/officeDocument/2006/relationships/image" Target="../media/image121.svg"/><Relationship Id="rId123" Type="http://schemas.openxmlformats.org/officeDocument/2006/relationships/image" Target="../media/image142.png"/><Relationship Id="rId144" Type="http://schemas.openxmlformats.org/officeDocument/2006/relationships/image" Target="../media/image163.svg"/><Relationship Id="rId90" Type="http://schemas.openxmlformats.org/officeDocument/2006/relationships/image" Target="../media/image10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" Type="http://schemas.openxmlformats.org/officeDocument/2006/relationships/image" Target="../media/image174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svg"/><Relationship Id="rId18" Type="http://schemas.openxmlformats.org/officeDocument/2006/relationships/image" Target="../media/image207.png"/><Relationship Id="rId26" Type="http://schemas.openxmlformats.org/officeDocument/2006/relationships/image" Target="../media/image215.png"/><Relationship Id="rId3" Type="http://schemas.openxmlformats.org/officeDocument/2006/relationships/image" Target="../media/image192.svg"/><Relationship Id="rId21" Type="http://schemas.openxmlformats.org/officeDocument/2006/relationships/image" Target="../media/image210.svg"/><Relationship Id="rId34" Type="http://schemas.openxmlformats.org/officeDocument/2006/relationships/image" Target="../media/image223.png"/><Relationship Id="rId7" Type="http://schemas.openxmlformats.org/officeDocument/2006/relationships/image" Target="../media/image196.svg"/><Relationship Id="rId12" Type="http://schemas.openxmlformats.org/officeDocument/2006/relationships/image" Target="../media/image201.png"/><Relationship Id="rId17" Type="http://schemas.openxmlformats.org/officeDocument/2006/relationships/image" Target="../media/image206.svg"/><Relationship Id="rId25" Type="http://schemas.openxmlformats.org/officeDocument/2006/relationships/image" Target="../media/image214.svg"/><Relationship Id="rId33" Type="http://schemas.openxmlformats.org/officeDocument/2006/relationships/image" Target="../media/image222.svg"/><Relationship Id="rId2" Type="http://schemas.openxmlformats.org/officeDocument/2006/relationships/image" Target="../media/image191.png"/><Relationship Id="rId16" Type="http://schemas.openxmlformats.org/officeDocument/2006/relationships/image" Target="../media/image205.png"/><Relationship Id="rId20" Type="http://schemas.openxmlformats.org/officeDocument/2006/relationships/image" Target="../media/image209.png"/><Relationship Id="rId29" Type="http://schemas.openxmlformats.org/officeDocument/2006/relationships/image" Target="../media/image2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11" Type="http://schemas.openxmlformats.org/officeDocument/2006/relationships/image" Target="../media/image200.svg"/><Relationship Id="rId24" Type="http://schemas.openxmlformats.org/officeDocument/2006/relationships/image" Target="../media/image213.png"/><Relationship Id="rId32" Type="http://schemas.openxmlformats.org/officeDocument/2006/relationships/image" Target="../media/image221.png"/><Relationship Id="rId5" Type="http://schemas.openxmlformats.org/officeDocument/2006/relationships/image" Target="../media/image194.svg"/><Relationship Id="rId15" Type="http://schemas.openxmlformats.org/officeDocument/2006/relationships/image" Target="../media/image204.svg"/><Relationship Id="rId23" Type="http://schemas.openxmlformats.org/officeDocument/2006/relationships/image" Target="../media/image212.svg"/><Relationship Id="rId28" Type="http://schemas.openxmlformats.org/officeDocument/2006/relationships/image" Target="../media/image217.png"/><Relationship Id="rId10" Type="http://schemas.openxmlformats.org/officeDocument/2006/relationships/image" Target="../media/image199.png"/><Relationship Id="rId19" Type="http://schemas.openxmlformats.org/officeDocument/2006/relationships/image" Target="../media/image208.svg"/><Relationship Id="rId31" Type="http://schemas.openxmlformats.org/officeDocument/2006/relationships/image" Target="../media/image220.svg"/><Relationship Id="rId4" Type="http://schemas.openxmlformats.org/officeDocument/2006/relationships/image" Target="../media/image193.png"/><Relationship Id="rId9" Type="http://schemas.openxmlformats.org/officeDocument/2006/relationships/image" Target="../media/image198.svg"/><Relationship Id="rId14" Type="http://schemas.openxmlformats.org/officeDocument/2006/relationships/image" Target="../media/image203.png"/><Relationship Id="rId22" Type="http://schemas.openxmlformats.org/officeDocument/2006/relationships/image" Target="../media/image211.png"/><Relationship Id="rId27" Type="http://schemas.openxmlformats.org/officeDocument/2006/relationships/image" Target="../media/image216.svg"/><Relationship Id="rId30" Type="http://schemas.openxmlformats.org/officeDocument/2006/relationships/image" Target="../media/image219.png"/><Relationship Id="rId35" Type="http://schemas.openxmlformats.org/officeDocument/2006/relationships/image" Target="../media/image224.svg"/><Relationship Id="rId8" Type="http://schemas.openxmlformats.org/officeDocument/2006/relationships/image" Target="../media/image19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88F34-1E0F-57D0-9881-A6528974E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3A71EE2-3EE1-A062-1924-85F541D8A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B231180-B54B-095F-BFD3-7C5CF1D2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BF2853B-30C0-8F5D-8648-ECC29568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Serial peripheral interface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flash, DAC, </a:t>
            </a:r>
            <a:r>
              <a:rPr lang="en-GB" dirty="0" err="1"/>
              <a:t>Eeprom</a:t>
            </a:r>
            <a:r>
              <a:rPr lang="en-GB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04676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1A5B-BB8F-C82C-7B4F-AE283541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21B3BAE-6480-A10E-9970-0830CCDF9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AF1EB98-2CCC-4D82-EFC5-7F647F46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5BE3FEF-47CB-7E1A-4948-1B0BC863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Every clock cycle, main and sub shifts out one bit and reads one bit.</a:t>
            </a:r>
          </a:p>
          <a:p>
            <a:r>
              <a:rPr lang="en-GB" dirty="0"/>
              <a:t>After 8 cycles one byte is transmitted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4C3B089-7085-2AE5-CFDF-4D691042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3573108"/>
            <a:ext cx="4944165" cy="257210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B863C09-88A5-DDB7-9969-8C4DFD66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44" y="2395434"/>
            <a:ext cx="3496163" cy="70494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A9CBD75-C7F9-47C9-E6C1-F0CB65F28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32" y="3830319"/>
            <a:ext cx="1428949" cy="2314898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371FC6BB-44F8-11C4-A88D-4FD21FB52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930" y="3716337"/>
            <a:ext cx="129558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3755-9E5C-84CC-DDC4-C76BC18D3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3EF5BBB-B25E-1B37-01B4-BF345DF3A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6AE3307-DE63-A276-485C-DE581EBE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EA79BA5-65B9-F698-72C2-E3A3A44E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2460959"/>
            <a:ext cx="5291137" cy="3658853"/>
          </a:xfrm>
        </p:spPr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Only handles short distances</a:t>
            </a:r>
          </a:p>
          <a:p>
            <a:pPr lvl="1"/>
            <a:r>
              <a:rPr lang="en-GB" dirty="0"/>
              <a:t>No formal protocol</a:t>
            </a:r>
          </a:p>
          <a:p>
            <a:pPr lvl="1"/>
            <a:r>
              <a:rPr lang="en-GB" dirty="0"/>
              <a:t>No interrupts</a:t>
            </a:r>
          </a:p>
          <a:p>
            <a:pPr lvl="1"/>
            <a:r>
              <a:rPr lang="en-GB" dirty="0"/>
              <a:t>No flow control</a:t>
            </a:r>
          </a:p>
          <a:p>
            <a:pPr lvl="1"/>
            <a:r>
              <a:rPr lang="en-GB" dirty="0"/>
              <a:t>No acknowledgement</a:t>
            </a:r>
          </a:p>
          <a:p>
            <a:pPr lvl="1"/>
            <a:r>
              <a:rPr lang="en-GB" dirty="0"/>
              <a:t>No error check</a:t>
            </a:r>
          </a:p>
          <a:p>
            <a:pPr lvl="1"/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F61BBD50-23A3-D962-1714-09B5CF64225D}"/>
              </a:ext>
            </a:extLst>
          </p:cNvPr>
          <p:cNvSpPr txBox="1">
            <a:spLocks/>
          </p:cNvSpPr>
          <p:nvPr/>
        </p:nvSpPr>
        <p:spPr>
          <a:xfrm>
            <a:off x="207964" y="2537858"/>
            <a:ext cx="5291137" cy="36588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Pros</a:t>
            </a:r>
          </a:p>
          <a:p>
            <a:pPr lvl="1"/>
            <a:r>
              <a:rPr lang="en-GB" dirty="0"/>
              <a:t>Good signal integrity</a:t>
            </a:r>
          </a:p>
          <a:p>
            <a:pPr lvl="1"/>
            <a:r>
              <a:rPr lang="en-GB" dirty="0"/>
              <a:t>High throughput</a:t>
            </a:r>
          </a:p>
          <a:p>
            <a:pPr lvl="1"/>
            <a:r>
              <a:rPr lang="en-GB" dirty="0"/>
              <a:t>Full duplex (both can transmit and receive simultaneously)</a:t>
            </a:r>
          </a:p>
          <a:p>
            <a:pPr lvl="1"/>
            <a:r>
              <a:rPr lang="en-GB" dirty="0"/>
              <a:t>Simple hardware</a:t>
            </a:r>
          </a:p>
          <a:p>
            <a:pPr lvl="1"/>
            <a:r>
              <a:rPr lang="en-GB" dirty="0"/>
              <a:t>Low power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26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3DEF2-78E4-337C-680B-8DBEB34C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F6A1433-4663-64DA-6D5C-A16633E3E2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3D93686-D4B3-DFAC-7790-D8E484A1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378D887-89EE-9506-8B42-A73196CB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Inter-integrated circuit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flash, DAC, </a:t>
            </a:r>
            <a:r>
              <a:rPr lang="en-GB" dirty="0" err="1"/>
              <a:t>Eeprom</a:t>
            </a:r>
            <a:r>
              <a:rPr lang="en-GB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82265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Jtag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C020-5B11-CDB0-079C-33CFD4D7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2809DE-A57F-2B09-5714-F35FECE1E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5BD4788-FC78-61B6-6B7C-D7ECCE93A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48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91052-2C4E-3326-E48B-20C40070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9330D4-2B96-274A-657F-52E26917D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topics related to </a:t>
            </a:r>
            <a:r>
              <a:rPr lang="en-US"/>
              <a:t>the course?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492DE23-BBD9-8F02-1897-FB5818F33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70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Communication interfaces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US" dirty="0"/>
              <a:t>SPI</a:t>
            </a:r>
          </a:p>
          <a:p>
            <a:r>
              <a:rPr lang="en-US" dirty="0"/>
              <a:t>UART</a:t>
            </a:r>
          </a:p>
          <a:p>
            <a:r>
              <a:rPr lang="en-US" dirty="0"/>
              <a:t>I2C</a:t>
            </a:r>
          </a:p>
          <a:p>
            <a:r>
              <a:rPr lang="en-US" dirty="0" err="1"/>
              <a:t>Jtag</a:t>
            </a:r>
            <a:endParaRPr lang="en-US" dirty="0"/>
          </a:p>
          <a:p>
            <a:r>
              <a:rPr lang="en-US" dirty="0"/>
              <a:t>CAN?</a:t>
            </a:r>
          </a:p>
          <a:p>
            <a:r>
              <a:rPr lang="en-US" dirty="0"/>
              <a:t>Others?</a:t>
            </a:r>
          </a:p>
          <a:p>
            <a:endParaRPr lang="en-US" dirty="0"/>
          </a:p>
          <a:p>
            <a:r>
              <a:rPr lang="en-US" dirty="0"/>
              <a:t>Other topics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today’s lab we will implement a small </a:t>
            </a:r>
            <a:r>
              <a:rPr lang="en-GB" dirty="0" err="1"/>
              <a:t>uart</a:t>
            </a:r>
            <a:r>
              <a:rPr lang="en-GB" dirty="0"/>
              <a:t> interface to communicate with a PC-program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previous session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4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Notes from last session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Reminder for today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Stack</a:t>
            </a:r>
          </a:p>
          <a:p>
            <a:r>
              <a:rPr lang="en-GB" dirty="0"/>
              <a:t>Flash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67151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Props1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328</Words>
  <Application>Microsoft Office PowerPoint</Application>
  <PresentationFormat>Anpassad</PresentationFormat>
  <Paragraphs>79</Paragraphs>
  <Slides>25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0" baseType="lpstr">
      <vt:lpstr>Bagoss Standard</vt:lpstr>
      <vt:lpstr>Wingdings</vt:lpstr>
      <vt:lpstr>Arial</vt:lpstr>
      <vt:lpstr>Bagoss Standard Light</vt:lpstr>
      <vt:lpstr>Knowit2024</vt:lpstr>
      <vt:lpstr>Ground rules</vt:lpstr>
      <vt:lpstr>Visual prioritization</vt:lpstr>
      <vt:lpstr>PowerPoint skills</vt:lpstr>
      <vt:lpstr>PowerPoint-presentation</vt:lpstr>
      <vt:lpstr>Embedded academy Communication interfaces</vt:lpstr>
      <vt:lpstr>Content</vt:lpstr>
      <vt:lpstr>Lab</vt:lpstr>
      <vt:lpstr>Notes from previous session</vt:lpstr>
      <vt:lpstr>Reminder for today</vt:lpstr>
      <vt:lpstr>SPI</vt:lpstr>
      <vt:lpstr>SPI</vt:lpstr>
      <vt:lpstr>How it works</vt:lpstr>
      <vt:lpstr>Pros and cons</vt:lpstr>
      <vt:lpstr>I2C</vt:lpstr>
      <vt:lpstr>I2C</vt:lpstr>
      <vt:lpstr>Jtag</vt:lpstr>
      <vt:lpstr>UART</vt:lpstr>
      <vt:lpstr>CAN</vt:lpstr>
      <vt:lpstr>Other?</vt:lpstr>
      <vt:lpstr>Other topics related to the course?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6</cp:revision>
  <dcterms:created xsi:type="dcterms:W3CDTF">2024-05-16T05:47:56Z</dcterms:created>
  <dcterms:modified xsi:type="dcterms:W3CDTF">2024-12-03T12:25:32Z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2024-10-21T08:51:43Z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d670d161-cca2-4360-8c92-37faed5f7a0b</vt:lpwstr>
  </property>
  <property fmtid="{D5CDD505-2E9C-101B-9397-08002B2CF9AE}" pid="9" name="MSIP_Label_50821336-263d-4940-a74c-ab7373b99eed_ContentBits">
    <vt:lpwstr>0</vt:lpwstr>
  </property>
</Properties>
</file>