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57"/>
  </p:notesMasterIdLst>
  <p:handoutMasterIdLst>
    <p:handoutMasterId r:id="rId58"/>
  </p:handoutMasterIdLst>
  <p:sldIdLst>
    <p:sldId id="256" r:id="rId5"/>
    <p:sldId id="490" r:id="rId6"/>
    <p:sldId id="491" r:id="rId7"/>
    <p:sldId id="494" r:id="rId8"/>
    <p:sldId id="495" r:id="rId9"/>
    <p:sldId id="530" r:id="rId10"/>
    <p:sldId id="525" r:id="rId11"/>
    <p:sldId id="539" r:id="rId12"/>
    <p:sldId id="540" r:id="rId13"/>
    <p:sldId id="541" r:id="rId14"/>
    <p:sldId id="527" r:id="rId15"/>
    <p:sldId id="542" r:id="rId16"/>
    <p:sldId id="545" r:id="rId17"/>
    <p:sldId id="543" r:id="rId18"/>
    <p:sldId id="546" r:id="rId19"/>
    <p:sldId id="544" r:id="rId20"/>
    <p:sldId id="547" r:id="rId21"/>
    <p:sldId id="523" r:id="rId22"/>
    <p:sldId id="555" r:id="rId23"/>
    <p:sldId id="554" r:id="rId24"/>
    <p:sldId id="556" r:id="rId25"/>
    <p:sldId id="524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499" r:id="rId35"/>
    <p:sldId id="559" r:id="rId36"/>
    <p:sldId id="557" r:id="rId37"/>
    <p:sldId id="558" r:id="rId38"/>
    <p:sldId id="560" r:id="rId39"/>
    <p:sldId id="526" r:id="rId40"/>
    <p:sldId id="561" r:id="rId41"/>
    <p:sldId id="562" r:id="rId42"/>
    <p:sldId id="528" r:id="rId43"/>
    <p:sldId id="548" r:id="rId44"/>
    <p:sldId id="549" r:id="rId45"/>
    <p:sldId id="550" r:id="rId46"/>
    <p:sldId id="551" r:id="rId47"/>
    <p:sldId id="552" r:id="rId48"/>
    <p:sldId id="529" r:id="rId49"/>
    <p:sldId id="553" r:id="rId50"/>
    <p:sldId id="563" r:id="rId51"/>
    <p:sldId id="564" r:id="rId52"/>
    <p:sldId id="565" r:id="rId53"/>
    <p:sldId id="566" r:id="rId54"/>
    <p:sldId id="567" r:id="rId55"/>
    <p:sldId id="513" r:id="rId56"/>
  </p:sldIdLst>
  <p:sldSz cx="11520488" cy="6480175"/>
  <p:notesSz cx="6858000" cy="9144000"/>
  <p:embeddedFontLst>
    <p:embeddedFont>
      <p:font typeface="Bagoss Standard" panose="020B0604020202020204" charset="0"/>
      <p:regular r:id="rId59"/>
      <p:bold r:id="rId60"/>
      <p:italic r:id="rId61"/>
      <p:boldItalic r:id="rId62"/>
    </p:embeddedFont>
    <p:embeddedFont>
      <p:font typeface="Bagoss Standard Light" panose="020B0604020202020204" charset="0"/>
      <p:regular r:id="rId63"/>
      <p:italic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/>
        </p14:section>
        <p14:section name="Inndeling uten navn" id="{03A77861-5C92-324B-B849-0FF32F7977CA}">
          <p14:sldIdLst>
            <p14:sldId id="256"/>
            <p14:sldId id="490"/>
            <p14:sldId id="491"/>
            <p14:sldId id="494"/>
            <p14:sldId id="495"/>
            <p14:sldId id="530"/>
            <p14:sldId id="525"/>
            <p14:sldId id="539"/>
            <p14:sldId id="540"/>
            <p14:sldId id="541"/>
            <p14:sldId id="527"/>
            <p14:sldId id="542"/>
            <p14:sldId id="545"/>
            <p14:sldId id="543"/>
            <p14:sldId id="546"/>
            <p14:sldId id="544"/>
            <p14:sldId id="547"/>
            <p14:sldId id="523"/>
            <p14:sldId id="555"/>
            <p14:sldId id="554"/>
            <p14:sldId id="556"/>
            <p14:sldId id="524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499"/>
            <p14:sldId id="559"/>
            <p14:sldId id="557"/>
            <p14:sldId id="558"/>
            <p14:sldId id="560"/>
            <p14:sldId id="526"/>
            <p14:sldId id="561"/>
            <p14:sldId id="562"/>
            <p14:sldId id="528"/>
            <p14:sldId id="548"/>
            <p14:sldId id="549"/>
            <p14:sldId id="550"/>
            <p14:sldId id="551"/>
            <p14:sldId id="552"/>
            <p14:sldId id="529"/>
            <p14:sldId id="553"/>
            <p14:sldId id="563"/>
            <p14:sldId id="564"/>
            <p14:sldId id="565"/>
            <p14:sldId id="566"/>
            <p14:sldId id="567"/>
            <p14:sldId id="513"/>
          </p14:sldIdLst>
        </p14:section>
        <p14:section name="Example content" id="{7F85ACAA-5350-2641-9A0F-1C915C731DA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B4CAD-F442-45CE-9F91-95AAEB02681E}" v="73" dt="2024-10-18T05:45:39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8" autoAdjust="0"/>
  </p:normalViewPr>
  <p:slideViewPr>
    <p:cSldViewPr snapToGrid="0">
      <p:cViewPr varScale="1">
        <p:scale>
          <a:sx n="166" d="100"/>
          <a:sy n="166" d="100"/>
        </p:scale>
        <p:origin x="120" y="138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C5CB4CAD-F442-45CE-9F91-95AAEB02681E}"/>
    <pc:docChg chg="undo redo custSel addSld delSld modSld sldOrd modSection">
      <pc:chgData name="Joel Strand" userId="1ae27631-271c-45c5-9edf-3c473bbfdee0" providerId="ADAL" clId="{C5CB4CAD-F442-45CE-9F91-95AAEB02681E}" dt="2024-10-18T06:24:20.300" v="7983" actId="20577"/>
      <pc:docMkLst>
        <pc:docMk/>
      </pc:docMkLst>
      <pc:sldChg chg="del">
        <pc:chgData name="Joel Strand" userId="1ae27631-271c-45c5-9edf-3c473bbfdee0" providerId="ADAL" clId="{C5CB4CAD-F442-45CE-9F91-95AAEB02681E}" dt="2024-10-18T06:14:32.925" v="7943" actId="47"/>
        <pc:sldMkLst>
          <pc:docMk/>
          <pc:sldMk cId="1084508546" sldId="280"/>
        </pc:sldMkLst>
      </pc:sldChg>
      <pc:sldChg chg="del">
        <pc:chgData name="Joel Strand" userId="1ae27631-271c-45c5-9edf-3c473bbfdee0" providerId="ADAL" clId="{C5CB4CAD-F442-45CE-9F91-95AAEB02681E}" dt="2024-10-18T06:14:32.925" v="7943" actId="47"/>
        <pc:sldMkLst>
          <pc:docMk/>
          <pc:sldMk cId="2414106735" sldId="466"/>
        </pc:sldMkLst>
      </pc:sldChg>
      <pc:sldChg chg="del">
        <pc:chgData name="Joel Strand" userId="1ae27631-271c-45c5-9edf-3c473bbfdee0" providerId="ADAL" clId="{C5CB4CAD-F442-45CE-9F91-95AAEB02681E}" dt="2024-10-18T06:14:32.925" v="7943" actId="47"/>
        <pc:sldMkLst>
          <pc:docMk/>
          <pc:sldMk cId="2938918077" sldId="472"/>
        </pc:sldMkLst>
      </pc:sldChg>
      <pc:sldChg chg="del">
        <pc:chgData name="Joel Strand" userId="1ae27631-271c-45c5-9edf-3c473bbfdee0" providerId="ADAL" clId="{C5CB4CAD-F442-45CE-9F91-95AAEB02681E}" dt="2024-10-18T06:14:56.837" v="7946" actId="47"/>
        <pc:sldMkLst>
          <pc:docMk/>
          <pc:sldMk cId="684238696" sldId="482"/>
        </pc:sldMkLst>
      </pc:sldChg>
      <pc:sldChg chg="del">
        <pc:chgData name="Joel Strand" userId="1ae27631-271c-45c5-9edf-3c473bbfdee0" providerId="ADAL" clId="{C5CB4CAD-F442-45CE-9F91-95AAEB02681E}" dt="2024-10-18T06:14:56.837" v="7946" actId="47"/>
        <pc:sldMkLst>
          <pc:docMk/>
          <pc:sldMk cId="237225042" sldId="486"/>
        </pc:sldMkLst>
      </pc:sldChg>
      <pc:sldChg chg="del">
        <pc:chgData name="Joel Strand" userId="1ae27631-271c-45c5-9edf-3c473bbfdee0" providerId="ADAL" clId="{C5CB4CAD-F442-45CE-9F91-95AAEB02681E}" dt="2024-10-18T06:14:56.837" v="7946" actId="47"/>
        <pc:sldMkLst>
          <pc:docMk/>
          <pc:sldMk cId="3433034235" sldId="488"/>
        </pc:sldMkLst>
      </pc:sldChg>
      <pc:sldChg chg="modSp mod">
        <pc:chgData name="Joel Strand" userId="1ae27631-271c-45c5-9edf-3c473bbfdee0" providerId="ADAL" clId="{C5CB4CAD-F442-45CE-9F91-95AAEB02681E}" dt="2024-10-15T07:44:41.123" v="9" actId="20577"/>
        <pc:sldMkLst>
          <pc:docMk/>
          <pc:sldMk cId="1805237611" sldId="490"/>
        </pc:sldMkLst>
        <pc:spChg chg="mod">
          <ac:chgData name="Joel Strand" userId="1ae27631-271c-45c5-9edf-3c473bbfdee0" providerId="ADAL" clId="{C5CB4CAD-F442-45CE-9F91-95AAEB02681E}" dt="2024-10-15T07:44:41.123" v="9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C5CB4CAD-F442-45CE-9F91-95AAEB02681E}" dt="2024-10-18T06:24:20.300" v="7983" actId="20577"/>
        <pc:sldMkLst>
          <pc:docMk/>
          <pc:sldMk cId="1120379005" sldId="491"/>
        </pc:sldMkLst>
        <pc:spChg chg="mod">
          <ac:chgData name="Joel Strand" userId="1ae27631-271c-45c5-9edf-3c473bbfdee0" providerId="ADAL" clId="{C5CB4CAD-F442-45CE-9F91-95AAEB02681E}" dt="2024-10-18T06:24:20.300" v="7983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C5CB4CAD-F442-45CE-9F91-95AAEB02681E}" dt="2024-10-15T08:03:09.885" v="56" actId="47"/>
        <pc:sldMkLst>
          <pc:docMk/>
          <pc:sldMk cId="2327384739" sldId="493"/>
        </pc:sldMkLst>
      </pc:sldChg>
      <pc:sldChg chg="addSp delSp modSp add mod">
        <pc:chgData name="Joel Strand" userId="1ae27631-271c-45c5-9edf-3c473bbfdee0" providerId="ADAL" clId="{C5CB4CAD-F442-45CE-9F91-95AAEB02681E}" dt="2024-10-16T05:42:02.274" v="706" actId="20577"/>
        <pc:sldMkLst>
          <pc:docMk/>
          <pc:sldMk cId="2781607501" sldId="494"/>
        </pc:sldMkLst>
        <pc:spChg chg="mod">
          <ac:chgData name="Joel Strand" userId="1ae27631-271c-45c5-9edf-3c473bbfdee0" providerId="ADAL" clId="{C5CB4CAD-F442-45CE-9F91-95AAEB02681E}" dt="2024-10-16T05:42:02.274" v="706" actId="20577"/>
          <ac:spMkLst>
            <pc:docMk/>
            <pc:sldMk cId="2781607501" sldId="494"/>
            <ac:spMk id="2" creationId="{E96992EA-9B76-299D-F1A8-E1F25D874AD0}"/>
          </ac:spMkLst>
        </pc:spChg>
        <pc:spChg chg="mod">
          <ac:chgData name="Joel Strand" userId="1ae27631-271c-45c5-9edf-3c473bbfdee0" providerId="ADAL" clId="{C5CB4CAD-F442-45CE-9F91-95AAEB02681E}" dt="2024-10-15T14:01:50.093" v="516" actId="1076"/>
          <ac:spMkLst>
            <pc:docMk/>
            <pc:sldMk cId="2781607501" sldId="494"/>
            <ac:spMk id="9" creationId="{C1FE4161-D4A0-365A-1849-96611858DCD5}"/>
          </ac:spMkLst>
        </pc:spChg>
        <pc:spChg chg="del mod">
          <ac:chgData name="Joel Strand" userId="1ae27631-271c-45c5-9edf-3c473bbfdee0" providerId="ADAL" clId="{C5CB4CAD-F442-45CE-9F91-95AAEB02681E}" dt="2024-10-15T13:51:43.211" v="90" actId="478"/>
          <ac:spMkLst>
            <pc:docMk/>
            <pc:sldMk cId="2781607501" sldId="494"/>
            <ac:spMk id="11" creationId="{F6F6A944-9CF5-F8F2-DA1E-877CCCE2A8DF}"/>
          </ac:spMkLst>
        </pc:spChg>
        <pc:picChg chg="add mod">
          <ac:chgData name="Joel Strand" userId="1ae27631-271c-45c5-9edf-3c473bbfdee0" providerId="ADAL" clId="{C5CB4CAD-F442-45CE-9F91-95AAEB02681E}" dt="2024-10-15T14:01:39.954" v="511" actId="14100"/>
          <ac:picMkLst>
            <pc:docMk/>
            <pc:sldMk cId="2781607501" sldId="494"/>
            <ac:picMk id="2050" creationId="{5668D2A7-A89B-FDAB-76B1-16DC798F8C4C}"/>
          </ac:picMkLst>
        </pc:picChg>
        <pc:picChg chg="add mod">
          <ac:chgData name="Joel Strand" userId="1ae27631-271c-45c5-9edf-3c473bbfdee0" providerId="ADAL" clId="{C5CB4CAD-F442-45CE-9F91-95AAEB02681E}" dt="2024-10-15T14:01:53.829" v="517" actId="1076"/>
          <ac:picMkLst>
            <pc:docMk/>
            <pc:sldMk cId="2781607501" sldId="494"/>
            <ac:picMk id="2052" creationId="{4B7946BD-71CA-B2EE-0672-11E5A9975A02}"/>
          </ac:picMkLst>
        </pc:picChg>
      </pc:sldChg>
      <pc:sldChg chg="modSp mod">
        <pc:chgData name="Joel Strand" userId="1ae27631-271c-45c5-9edf-3c473bbfdee0" providerId="ADAL" clId="{C5CB4CAD-F442-45CE-9F91-95AAEB02681E}" dt="2024-10-15T08:03:46.974" v="60"/>
        <pc:sldMkLst>
          <pc:docMk/>
          <pc:sldMk cId="442473908" sldId="495"/>
        </pc:sldMkLst>
        <pc:spChg chg="mod">
          <ac:chgData name="Joel Strand" userId="1ae27631-271c-45c5-9edf-3c473bbfdee0" providerId="ADAL" clId="{C5CB4CAD-F442-45CE-9F91-95AAEB02681E}" dt="2024-10-15T08:03:46.974" v="60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C5CB4CAD-F442-45CE-9F91-95AAEB02681E}" dt="2024-10-17T07:46:39.074" v="5250" actId="20577"/>
        <pc:sldMkLst>
          <pc:docMk/>
          <pc:sldMk cId="4039365463" sldId="499"/>
        </pc:sldMkLst>
        <pc:spChg chg="mod">
          <ac:chgData name="Joel Strand" userId="1ae27631-271c-45c5-9edf-3c473bbfdee0" providerId="ADAL" clId="{C5CB4CAD-F442-45CE-9F91-95AAEB02681E}" dt="2024-10-17T07:46:39.074" v="5250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add del">
        <pc:chgData name="Joel Strand" userId="1ae27631-271c-45c5-9edf-3c473bbfdee0" providerId="ADAL" clId="{C5CB4CAD-F442-45CE-9F91-95AAEB02681E}" dt="2024-10-18T06:14:36.471" v="7945" actId="47"/>
        <pc:sldMkLst>
          <pc:docMk/>
          <pc:sldMk cId="660582682" sldId="513"/>
        </pc:sldMkLst>
      </pc:sldChg>
      <pc:sldChg chg="del">
        <pc:chgData name="Joel Strand" userId="1ae27631-271c-45c5-9edf-3c473bbfdee0" providerId="ADAL" clId="{C5CB4CAD-F442-45CE-9F91-95AAEB02681E}" dt="2024-10-15T08:05:37.838" v="87" actId="47"/>
        <pc:sldMkLst>
          <pc:docMk/>
          <pc:sldMk cId="1341282373" sldId="514"/>
        </pc:sldMkLst>
      </pc:sldChg>
      <pc:sldChg chg="addSp modSp mod ord">
        <pc:chgData name="Joel Strand" userId="1ae27631-271c-45c5-9edf-3c473bbfdee0" providerId="ADAL" clId="{C5CB4CAD-F442-45CE-9F91-95AAEB02681E}" dt="2024-10-17T06:00:20.609" v="4801"/>
        <pc:sldMkLst>
          <pc:docMk/>
          <pc:sldMk cId="3000607337" sldId="523"/>
        </pc:sldMkLst>
        <pc:spChg chg="mod">
          <ac:chgData name="Joel Strand" userId="1ae27631-271c-45c5-9edf-3c473bbfdee0" providerId="ADAL" clId="{C5CB4CAD-F442-45CE-9F91-95AAEB02681E}" dt="2024-10-15T08:04:08.687" v="63"/>
          <ac:spMkLst>
            <pc:docMk/>
            <pc:sldMk cId="3000607337" sldId="523"/>
            <ac:spMk id="2" creationId="{360A00F4-0F0F-4937-4456-EC711A3BF990}"/>
          </ac:spMkLst>
        </pc:spChg>
        <pc:spChg chg="add mod">
          <ac:chgData name="Joel Strand" userId="1ae27631-271c-45c5-9edf-3c473bbfdee0" providerId="ADAL" clId="{C5CB4CAD-F442-45CE-9F91-95AAEB02681E}" dt="2024-10-17T06:00:20.609" v="4801"/>
          <ac:spMkLst>
            <pc:docMk/>
            <pc:sldMk cId="3000607337" sldId="523"/>
            <ac:spMk id="4" creationId="{BA715541-68AC-5F22-4BC7-C592665BFDFA}"/>
          </ac:spMkLst>
        </pc:spChg>
      </pc:sldChg>
      <pc:sldChg chg="modSp mod">
        <pc:chgData name="Joel Strand" userId="1ae27631-271c-45c5-9edf-3c473bbfdee0" providerId="ADAL" clId="{C5CB4CAD-F442-45CE-9F91-95AAEB02681E}" dt="2024-10-15T08:04:02.421" v="62"/>
        <pc:sldMkLst>
          <pc:docMk/>
          <pc:sldMk cId="3066887903" sldId="524"/>
        </pc:sldMkLst>
        <pc:spChg chg="mod">
          <ac:chgData name="Joel Strand" userId="1ae27631-271c-45c5-9edf-3c473bbfdee0" providerId="ADAL" clId="{C5CB4CAD-F442-45CE-9F91-95AAEB02681E}" dt="2024-10-15T08:04:02.421" v="62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C5CB4CAD-F442-45CE-9F91-95AAEB02681E}" dt="2024-10-15T13:58:23.974" v="397" actId="20577"/>
        <pc:sldMkLst>
          <pc:docMk/>
          <pc:sldMk cId="3408348026" sldId="525"/>
        </pc:sldMkLst>
        <pc:spChg chg="mod">
          <ac:chgData name="Joel Strand" userId="1ae27631-271c-45c5-9edf-3c473bbfdee0" providerId="ADAL" clId="{C5CB4CAD-F442-45CE-9F91-95AAEB02681E}" dt="2024-10-15T13:58:23.974" v="397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C5CB4CAD-F442-45CE-9F91-95AAEB02681E}" dt="2024-10-15T08:03:31.807" v="58" actId="47"/>
        <pc:sldMkLst>
          <pc:docMk/>
          <pc:sldMk cId="547495247" sldId="526"/>
        </pc:sldMkLst>
      </pc:sldChg>
      <pc:sldChg chg="addSp modSp add mod">
        <pc:chgData name="Joel Strand" userId="1ae27631-271c-45c5-9edf-3c473bbfdee0" providerId="ADAL" clId="{C5CB4CAD-F442-45CE-9F91-95AAEB02681E}" dt="2024-10-15T08:05:03.527" v="73"/>
        <pc:sldMkLst>
          <pc:docMk/>
          <pc:sldMk cId="1861800344" sldId="526"/>
        </pc:sldMkLst>
        <pc:spChg chg="mod">
          <ac:chgData name="Joel Strand" userId="1ae27631-271c-45c5-9edf-3c473bbfdee0" providerId="ADAL" clId="{C5CB4CAD-F442-45CE-9F91-95AAEB02681E}" dt="2024-10-15T08:05:03.527" v="73"/>
          <ac:spMkLst>
            <pc:docMk/>
            <pc:sldMk cId="1861800344" sldId="526"/>
            <ac:spMk id="2" creationId="{12BFEE50-8F6F-D0E6-DBB9-E89695A30625}"/>
          </ac:spMkLst>
        </pc:spChg>
        <pc:spChg chg="add">
          <ac:chgData name="Joel Strand" userId="1ae27631-271c-45c5-9edf-3c473bbfdee0" providerId="ADAL" clId="{C5CB4CAD-F442-45CE-9F91-95AAEB02681E}" dt="2024-10-15T08:04:43.197" v="68"/>
          <ac:spMkLst>
            <pc:docMk/>
            <pc:sldMk cId="1861800344" sldId="526"/>
            <ac:spMk id="4" creationId="{B6A1FC21-223E-33C9-2CB1-A129D53D7096}"/>
          </ac:spMkLst>
        </pc:spChg>
        <pc:spChg chg="add">
          <ac:chgData name="Joel Strand" userId="1ae27631-271c-45c5-9edf-3c473bbfdee0" providerId="ADAL" clId="{C5CB4CAD-F442-45CE-9F91-95AAEB02681E}" dt="2024-10-15T08:04:43.197" v="68"/>
          <ac:spMkLst>
            <pc:docMk/>
            <pc:sldMk cId="1861800344" sldId="526"/>
            <ac:spMk id="5" creationId="{6EF4F5B5-2A62-0075-F225-8B8AD7C3C9C6}"/>
          </ac:spMkLst>
        </pc:spChg>
        <pc:spChg chg="add mod">
          <ac:chgData name="Joel Strand" userId="1ae27631-271c-45c5-9edf-3c473bbfdee0" providerId="ADAL" clId="{C5CB4CAD-F442-45CE-9F91-95AAEB02681E}" dt="2024-10-15T08:04:53.415" v="72"/>
          <ac:spMkLst>
            <pc:docMk/>
            <pc:sldMk cId="1861800344" sldId="526"/>
            <ac:spMk id="6" creationId="{1A7F7947-ADFF-9C74-902F-8F1095A11184}"/>
          </ac:spMkLst>
        </pc:spChg>
        <pc:spChg chg="add mod">
          <ac:chgData name="Joel Strand" userId="1ae27631-271c-45c5-9edf-3c473bbfdee0" providerId="ADAL" clId="{C5CB4CAD-F442-45CE-9F91-95AAEB02681E}" dt="2024-10-15T08:04:53.415" v="72"/>
          <ac:spMkLst>
            <pc:docMk/>
            <pc:sldMk cId="1861800344" sldId="526"/>
            <ac:spMk id="7" creationId="{1EEEC382-331B-AF6D-B10B-EB7522FCEE3D}"/>
          </ac:spMkLst>
        </pc:spChg>
        <pc:spChg chg="add mod">
          <ac:chgData name="Joel Strand" userId="1ae27631-271c-45c5-9edf-3c473bbfdee0" providerId="ADAL" clId="{C5CB4CAD-F442-45CE-9F91-95AAEB02681E}" dt="2024-10-15T08:04:53.197" v="71"/>
          <ac:spMkLst>
            <pc:docMk/>
            <pc:sldMk cId="1861800344" sldId="526"/>
            <ac:spMk id="8" creationId="{9965B726-6CEC-1E85-FD11-A92251ED1773}"/>
          </ac:spMkLst>
        </pc:spChg>
        <pc:spChg chg="add mod">
          <ac:chgData name="Joel Strand" userId="1ae27631-271c-45c5-9edf-3c473bbfdee0" providerId="ADAL" clId="{C5CB4CAD-F442-45CE-9F91-95AAEB02681E}" dt="2024-10-15T08:04:53.197" v="71"/>
          <ac:spMkLst>
            <pc:docMk/>
            <pc:sldMk cId="1861800344" sldId="526"/>
            <ac:spMk id="9" creationId="{548A29CC-5823-C9C1-4BC2-E2D2F33D6008}"/>
          </ac:spMkLst>
        </pc:spChg>
      </pc:sldChg>
      <pc:sldChg chg="modSp add mod ord">
        <pc:chgData name="Joel Strand" userId="1ae27631-271c-45c5-9edf-3c473bbfdee0" providerId="ADAL" clId="{C5CB4CAD-F442-45CE-9F91-95AAEB02681E}" dt="2024-10-16T11:02:48.653" v="2570"/>
        <pc:sldMkLst>
          <pc:docMk/>
          <pc:sldMk cId="969135081" sldId="527"/>
        </pc:sldMkLst>
        <pc:spChg chg="mod">
          <ac:chgData name="Joel Strand" userId="1ae27631-271c-45c5-9edf-3c473bbfdee0" providerId="ADAL" clId="{C5CB4CAD-F442-45CE-9F91-95AAEB02681E}" dt="2024-10-15T08:05:14.840" v="74"/>
          <ac:spMkLst>
            <pc:docMk/>
            <pc:sldMk cId="969135081" sldId="527"/>
            <ac:spMk id="2" creationId="{E740858D-88FD-1607-F35F-1C0852242817}"/>
          </ac:spMkLst>
        </pc:spChg>
      </pc:sldChg>
      <pc:sldChg chg="del">
        <pc:chgData name="Joel Strand" userId="1ae27631-271c-45c5-9edf-3c473bbfdee0" providerId="ADAL" clId="{C5CB4CAD-F442-45CE-9F91-95AAEB02681E}" dt="2024-10-15T08:03:34.607" v="59" actId="47"/>
        <pc:sldMkLst>
          <pc:docMk/>
          <pc:sldMk cId="3948567151" sldId="527"/>
        </pc:sldMkLst>
      </pc:sldChg>
      <pc:sldChg chg="modSp add mod">
        <pc:chgData name="Joel Strand" userId="1ae27631-271c-45c5-9edf-3c473bbfdee0" providerId="ADAL" clId="{C5CB4CAD-F442-45CE-9F91-95AAEB02681E}" dt="2024-10-16T15:21:42.524" v="3712" actId="20577"/>
        <pc:sldMkLst>
          <pc:docMk/>
          <pc:sldMk cId="2178787746" sldId="528"/>
        </pc:sldMkLst>
        <pc:spChg chg="mod">
          <ac:chgData name="Joel Strand" userId="1ae27631-271c-45c5-9edf-3c473bbfdee0" providerId="ADAL" clId="{C5CB4CAD-F442-45CE-9F91-95AAEB02681E}" dt="2024-10-16T15:21:42.524" v="3712" actId="20577"/>
          <ac:spMkLst>
            <pc:docMk/>
            <pc:sldMk cId="2178787746" sldId="528"/>
            <ac:spMk id="2" creationId="{E2313ACA-0933-8208-1EFC-746EE7149F35}"/>
          </ac:spMkLst>
        </pc:spChg>
      </pc:sldChg>
      <pc:sldChg chg="modSp add mod">
        <pc:chgData name="Joel Strand" userId="1ae27631-271c-45c5-9edf-3c473bbfdee0" providerId="ADAL" clId="{C5CB4CAD-F442-45CE-9F91-95AAEB02681E}" dt="2024-10-15T08:05:34.442" v="84" actId="20577"/>
        <pc:sldMkLst>
          <pc:docMk/>
          <pc:sldMk cId="672555305" sldId="529"/>
        </pc:sldMkLst>
        <pc:spChg chg="mod">
          <ac:chgData name="Joel Strand" userId="1ae27631-271c-45c5-9edf-3c473bbfdee0" providerId="ADAL" clId="{C5CB4CAD-F442-45CE-9F91-95AAEB02681E}" dt="2024-10-15T08:05:34.442" v="84" actId="20577"/>
          <ac:spMkLst>
            <pc:docMk/>
            <pc:sldMk cId="672555305" sldId="529"/>
            <ac:spMk id="2" creationId="{52105944-C46B-B1B3-8D25-30F02B7D9751}"/>
          </ac:spMkLst>
        </pc:spChg>
      </pc:sldChg>
      <pc:sldChg chg="new del">
        <pc:chgData name="Joel Strand" userId="1ae27631-271c-45c5-9edf-3c473bbfdee0" providerId="ADAL" clId="{C5CB4CAD-F442-45CE-9F91-95AAEB02681E}" dt="2024-10-15T08:05:36.747" v="86" actId="47"/>
        <pc:sldMkLst>
          <pc:docMk/>
          <pc:sldMk cId="2520702068" sldId="530"/>
        </pc:sldMkLst>
      </pc:sldChg>
      <pc:sldChg chg="addSp delSp modSp add mod">
        <pc:chgData name="Joel Strand" userId="1ae27631-271c-45c5-9edf-3c473bbfdee0" providerId="ADAL" clId="{C5CB4CAD-F442-45CE-9F91-95AAEB02681E}" dt="2024-10-16T06:17:20.017" v="1151" actId="20577"/>
        <pc:sldMkLst>
          <pc:docMk/>
          <pc:sldMk cId="3267287241" sldId="530"/>
        </pc:sldMkLst>
        <pc:spChg chg="mod">
          <ac:chgData name="Joel Strand" userId="1ae27631-271c-45c5-9edf-3c473bbfdee0" providerId="ADAL" clId="{C5CB4CAD-F442-45CE-9F91-95AAEB02681E}" dt="2024-10-16T06:17:20.017" v="1151" actId="20577"/>
          <ac:spMkLst>
            <pc:docMk/>
            <pc:sldMk cId="3267287241" sldId="530"/>
            <ac:spMk id="2" creationId="{3139D9D9-B203-660A-15CD-CDD2933F475C}"/>
          </ac:spMkLst>
        </pc:spChg>
        <pc:spChg chg="add del mod">
          <ac:chgData name="Joel Strand" userId="1ae27631-271c-45c5-9edf-3c473bbfdee0" providerId="ADAL" clId="{C5CB4CAD-F442-45CE-9F91-95AAEB02681E}" dt="2024-10-15T13:51:50.273" v="92" actId="478"/>
          <ac:spMkLst>
            <pc:docMk/>
            <pc:sldMk cId="3267287241" sldId="530"/>
            <ac:spMk id="4" creationId="{A40DE0C0-8F46-1579-867D-C737C3B7CCCA}"/>
          </ac:spMkLst>
        </pc:spChg>
        <pc:spChg chg="mod">
          <ac:chgData name="Joel Strand" userId="1ae27631-271c-45c5-9edf-3c473bbfdee0" providerId="ADAL" clId="{C5CB4CAD-F442-45CE-9F91-95AAEB02681E}" dt="2024-10-15T13:51:55.602" v="109" actId="20577"/>
          <ac:spMkLst>
            <pc:docMk/>
            <pc:sldMk cId="3267287241" sldId="530"/>
            <ac:spMk id="9" creationId="{A9301B35-8963-78D6-4EC6-E3A096E38BF6}"/>
          </ac:spMkLst>
        </pc:spChg>
        <pc:spChg chg="del">
          <ac:chgData name="Joel Strand" userId="1ae27631-271c-45c5-9edf-3c473bbfdee0" providerId="ADAL" clId="{C5CB4CAD-F442-45CE-9F91-95AAEB02681E}" dt="2024-10-15T13:51:48.954" v="91" actId="478"/>
          <ac:spMkLst>
            <pc:docMk/>
            <pc:sldMk cId="3267287241" sldId="530"/>
            <ac:spMk id="11" creationId="{82616ED2-75DF-28B3-4E0F-7F3296039D4C}"/>
          </ac:spMkLst>
        </pc:spChg>
        <pc:picChg chg="add mod">
          <ac:chgData name="Joel Strand" userId="1ae27631-271c-45c5-9edf-3c473bbfdee0" providerId="ADAL" clId="{C5CB4CAD-F442-45CE-9F91-95AAEB02681E}" dt="2024-10-16T06:13:20.034" v="710" actId="1076"/>
          <ac:picMkLst>
            <pc:docMk/>
            <pc:sldMk cId="3267287241" sldId="530"/>
            <ac:picMk id="4" creationId="{59FF71C3-6E60-4632-DAD9-728DC2AA3A99}"/>
          </ac:picMkLst>
        </pc:picChg>
      </pc:sldChg>
      <pc:sldChg chg="add del">
        <pc:chgData name="Joel Strand" userId="1ae27631-271c-45c5-9edf-3c473bbfdee0" providerId="ADAL" clId="{C5CB4CAD-F442-45CE-9F91-95AAEB02681E}" dt="2024-10-15T13:52:10.442" v="111" actId="47"/>
        <pc:sldMkLst>
          <pc:docMk/>
          <pc:sldMk cId="68373001" sldId="531"/>
        </pc:sldMkLst>
      </pc:sldChg>
      <pc:sldChg chg="modSp add mod">
        <pc:chgData name="Joel Strand" userId="1ae27631-271c-45c5-9edf-3c473bbfdee0" providerId="ADAL" clId="{C5CB4CAD-F442-45CE-9F91-95AAEB02681E}" dt="2024-10-15T13:56:21.238" v="331" actId="20577"/>
        <pc:sldMkLst>
          <pc:docMk/>
          <pc:sldMk cId="2964889083" sldId="531"/>
        </pc:sldMkLst>
        <pc:spChg chg="mod">
          <ac:chgData name="Joel Strand" userId="1ae27631-271c-45c5-9edf-3c473bbfdee0" providerId="ADAL" clId="{C5CB4CAD-F442-45CE-9F91-95AAEB02681E}" dt="2024-10-15T13:56:21.238" v="331" actId="20577"/>
          <ac:spMkLst>
            <pc:docMk/>
            <pc:sldMk cId="2964889083" sldId="531"/>
            <ac:spMk id="2" creationId="{4B1C627F-288B-19EC-8341-D79B5AEECEB1}"/>
          </ac:spMkLst>
        </pc:spChg>
        <pc:spChg chg="mod">
          <ac:chgData name="Joel Strand" userId="1ae27631-271c-45c5-9edf-3c473bbfdee0" providerId="ADAL" clId="{C5CB4CAD-F442-45CE-9F91-95AAEB02681E}" dt="2024-10-15T13:52:27.495" v="140" actId="20577"/>
          <ac:spMkLst>
            <pc:docMk/>
            <pc:sldMk cId="2964889083" sldId="531"/>
            <ac:spMk id="9" creationId="{E45D138C-4188-0FCA-0630-15663750CBFA}"/>
          </ac:spMkLst>
        </pc:spChg>
        <pc:spChg chg="mod">
          <ac:chgData name="Joel Strand" userId="1ae27631-271c-45c5-9edf-3c473bbfdee0" providerId="ADAL" clId="{C5CB4CAD-F442-45CE-9F91-95AAEB02681E}" dt="2024-10-15T13:52:22.989" v="126" actId="20577"/>
          <ac:spMkLst>
            <pc:docMk/>
            <pc:sldMk cId="2964889083" sldId="531"/>
            <ac:spMk id="11" creationId="{F85DC6F5-D2E6-92DE-B0CC-0E9DAFF57DC2}"/>
          </ac:spMkLst>
        </pc:spChg>
      </pc:sldChg>
      <pc:sldChg chg="addSp modSp add mod">
        <pc:chgData name="Joel Strand" userId="1ae27631-271c-45c5-9edf-3c473bbfdee0" providerId="ADAL" clId="{C5CB4CAD-F442-45CE-9F91-95AAEB02681E}" dt="2024-10-16T10:12:47.106" v="2049" actId="20577"/>
        <pc:sldMkLst>
          <pc:docMk/>
          <pc:sldMk cId="2670936453" sldId="532"/>
        </pc:sldMkLst>
        <pc:spChg chg="mod">
          <ac:chgData name="Joel Strand" userId="1ae27631-271c-45c5-9edf-3c473bbfdee0" providerId="ADAL" clId="{C5CB4CAD-F442-45CE-9F91-95AAEB02681E}" dt="2024-10-16T10:12:47.106" v="2049" actId="20577"/>
          <ac:spMkLst>
            <pc:docMk/>
            <pc:sldMk cId="2670936453" sldId="532"/>
            <ac:spMk id="2" creationId="{FD690360-DEBD-0287-0DB9-166C6C1E16F5}"/>
          </ac:spMkLst>
        </pc:spChg>
        <pc:spChg chg="mod">
          <ac:chgData name="Joel Strand" userId="1ae27631-271c-45c5-9edf-3c473bbfdee0" providerId="ADAL" clId="{C5CB4CAD-F442-45CE-9F91-95AAEB02681E}" dt="2024-10-16T09:09:49.181" v="1740" actId="20577"/>
          <ac:spMkLst>
            <pc:docMk/>
            <pc:sldMk cId="2670936453" sldId="532"/>
            <ac:spMk id="9" creationId="{A912CA94-06C0-C35D-02EE-03347113C977}"/>
          </ac:spMkLst>
        </pc:spChg>
        <pc:picChg chg="add mod">
          <ac:chgData name="Joel Strand" userId="1ae27631-271c-45c5-9edf-3c473bbfdee0" providerId="ADAL" clId="{C5CB4CAD-F442-45CE-9F91-95AAEB02681E}" dt="2024-10-16T09:10:36.302" v="1742" actId="1076"/>
          <ac:picMkLst>
            <pc:docMk/>
            <pc:sldMk cId="2670936453" sldId="532"/>
            <ac:picMk id="4" creationId="{CCB75A91-8D95-011D-B7B2-1064CDD31700}"/>
          </ac:picMkLst>
        </pc:picChg>
        <pc:picChg chg="add mod">
          <ac:chgData name="Joel Strand" userId="1ae27631-271c-45c5-9edf-3c473bbfdee0" providerId="ADAL" clId="{C5CB4CAD-F442-45CE-9F91-95AAEB02681E}" dt="2024-10-16T09:10:47.545" v="1745" actId="14100"/>
          <ac:picMkLst>
            <pc:docMk/>
            <pc:sldMk cId="2670936453" sldId="532"/>
            <ac:picMk id="6" creationId="{CF05BC98-A9BE-5405-1705-38A8F51626E6}"/>
          </ac:picMkLst>
        </pc:picChg>
        <pc:picChg chg="add mod">
          <ac:chgData name="Joel Strand" userId="1ae27631-271c-45c5-9edf-3c473bbfdee0" providerId="ADAL" clId="{C5CB4CAD-F442-45CE-9F91-95AAEB02681E}" dt="2024-10-16T10:04:31.474" v="1850" actId="1076"/>
          <ac:picMkLst>
            <pc:docMk/>
            <pc:sldMk cId="2670936453" sldId="532"/>
            <ac:picMk id="8" creationId="{95B95C4F-EE84-F3D2-43A4-89FDCB27C65E}"/>
          </ac:picMkLst>
        </pc:picChg>
      </pc:sldChg>
      <pc:sldChg chg="addSp modSp add mod">
        <pc:chgData name="Joel Strand" userId="1ae27631-271c-45c5-9edf-3c473bbfdee0" providerId="ADAL" clId="{C5CB4CAD-F442-45CE-9F91-95AAEB02681E}" dt="2024-10-16T10:13:01.116" v="2078" actId="20577"/>
        <pc:sldMkLst>
          <pc:docMk/>
          <pc:sldMk cId="733486462" sldId="533"/>
        </pc:sldMkLst>
        <pc:spChg chg="mod">
          <ac:chgData name="Joel Strand" userId="1ae27631-271c-45c5-9edf-3c473bbfdee0" providerId="ADAL" clId="{C5CB4CAD-F442-45CE-9F91-95AAEB02681E}" dt="2024-10-16T10:13:01.116" v="2078" actId="20577"/>
          <ac:spMkLst>
            <pc:docMk/>
            <pc:sldMk cId="733486462" sldId="533"/>
            <ac:spMk id="2" creationId="{FE87D78E-CE7F-4400-9176-71CCE36228AB}"/>
          </ac:spMkLst>
        </pc:spChg>
        <pc:spChg chg="mod">
          <ac:chgData name="Joel Strand" userId="1ae27631-271c-45c5-9edf-3c473bbfdee0" providerId="ADAL" clId="{C5CB4CAD-F442-45CE-9F91-95AAEB02681E}" dt="2024-10-15T13:56:06.187" v="321" actId="20577"/>
          <ac:spMkLst>
            <pc:docMk/>
            <pc:sldMk cId="733486462" sldId="533"/>
            <ac:spMk id="9" creationId="{F261C1B8-66A8-5B4A-75D9-A914DD4AB104}"/>
          </ac:spMkLst>
        </pc:spChg>
        <pc:picChg chg="add mod">
          <ac:chgData name="Joel Strand" userId="1ae27631-271c-45c5-9edf-3c473bbfdee0" providerId="ADAL" clId="{C5CB4CAD-F442-45CE-9F91-95AAEB02681E}" dt="2024-10-16T10:10:23.273" v="1933" actId="1076"/>
          <ac:picMkLst>
            <pc:docMk/>
            <pc:sldMk cId="733486462" sldId="533"/>
            <ac:picMk id="4" creationId="{235DDEA9-105B-A09B-B366-00DFC356C730}"/>
          </ac:picMkLst>
        </pc:picChg>
        <pc:picChg chg="add mod">
          <ac:chgData name="Joel Strand" userId="1ae27631-271c-45c5-9edf-3c473bbfdee0" providerId="ADAL" clId="{C5CB4CAD-F442-45CE-9F91-95AAEB02681E}" dt="2024-10-16T10:10:28.405" v="1934"/>
          <ac:picMkLst>
            <pc:docMk/>
            <pc:sldMk cId="733486462" sldId="533"/>
            <ac:picMk id="5" creationId="{486A9A9F-FF6A-54FB-436A-349A3708DCF4}"/>
          </ac:picMkLst>
        </pc:picChg>
        <pc:picChg chg="add mod">
          <ac:chgData name="Joel Strand" userId="1ae27631-271c-45c5-9edf-3c473bbfdee0" providerId="ADAL" clId="{C5CB4CAD-F442-45CE-9F91-95AAEB02681E}" dt="2024-10-16T10:10:53.989" v="1939" actId="1076"/>
          <ac:picMkLst>
            <pc:docMk/>
            <pc:sldMk cId="733486462" sldId="533"/>
            <ac:picMk id="6" creationId="{DF1FAA1E-49CA-6E7C-D7F6-358F2A2F77A6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0:24:05.925" v="2159" actId="20577"/>
        <pc:sldMkLst>
          <pc:docMk/>
          <pc:sldMk cId="2418666423" sldId="534"/>
        </pc:sldMkLst>
        <pc:spChg chg="mod">
          <ac:chgData name="Joel Strand" userId="1ae27631-271c-45c5-9edf-3c473bbfdee0" providerId="ADAL" clId="{C5CB4CAD-F442-45CE-9F91-95AAEB02681E}" dt="2024-10-16T10:24:05.925" v="2159" actId="20577"/>
          <ac:spMkLst>
            <pc:docMk/>
            <pc:sldMk cId="2418666423" sldId="534"/>
            <ac:spMk id="2" creationId="{9B70BCE6-E422-1EE0-8500-75989ADEA74E}"/>
          </ac:spMkLst>
        </pc:spChg>
        <pc:spChg chg="mod">
          <ac:chgData name="Joel Strand" userId="1ae27631-271c-45c5-9edf-3c473bbfdee0" providerId="ADAL" clId="{C5CB4CAD-F442-45CE-9F91-95AAEB02681E}" dt="2024-10-15T13:56:49.937" v="358" actId="20577"/>
          <ac:spMkLst>
            <pc:docMk/>
            <pc:sldMk cId="2418666423" sldId="534"/>
            <ac:spMk id="9" creationId="{4C95E430-4115-F20E-CC96-874C8A8895EE}"/>
          </ac:spMkLst>
        </pc:spChg>
        <pc:picChg chg="add del mod">
          <ac:chgData name="Joel Strand" userId="1ae27631-271c-45c5-9edf-3c473bbfdee0" providerId="ADAL" clId="{C5CB4CAD-F442-45CE-9F91-95AAEB02681E}" dt="2024-10-16T10:10:38.408" v="1936" actId="478"/>
          <ac:picMkLst>
            <pc:docMk/>
            <pc:sldMk cId="2418666423" sldId="534"/>
            <ac:picMk id="4" creationId="{CFD81026-9C6E-10FF-4B5A-F3DDBDDC89DD}"/>
          </ac:picMkLst>
        </pc:picChg>
        <pc:picChg chg="add del mod">
          <ac:chgData name="Joel Strand" userId="1ae27631-271c-45c5-9edf-3c473bbfdee0" providerId="ADAL" clId="{C5CB4CAD-F442-45CE-9F91-95AAEB02681E}" dt="2024-10-16T10:10:40.076" v="1937" actId="478"/>
          <ac:picMkLst>
            <pc:docMk/>
            <pc:sldMk cId="2418666423" sldId="534"/>
            <ac:picMk id="6" creationId="{FD02A594-BBAB-5724-4E16-628FB738259F}"/>
          </ac:picMkLst>
        </pc:picChg>
        <pc:picChg chg="add mod">
          <ac:chgData name="Joel Strand" userId="1ae27631-271c-45c5-9edf-3c473bbfdee0" providerId="ADAL" clId="{C5CB4CAD-F442-45CE-9F91-95AAEB02681E}" dt="2024-10-16T10:16:46.213" v="2103" actId="1076"/>
          <ac:picMkLst>
            <pc:docMk/>
            <pc:sldMk cId="2418666423" sldId="534"/>
            <ac:picMk id="8" creationId="{524A0E08-AAB9-C118-F04B-E48D7F5CC022}"/>
          </ac:picMkLst>
        </pc:picChg>
        <pc:picChg chg="add mod">
          <ac:chgData name="Joel Strand" userId="1ae27631-271c-45c5-9edf-3c473bbfdee0" providerId="ADAL" clId="{C5CB4CAD-F442-45CE-9F91-95AAEB02681E}" dt="2024-10-16T10:17:02.247" v="2105" actId="1076"/>
          <ac:picMkLst>
            <pc:docMk/>
            <pc:sldMk cId="2418666423" sldId="534"/>
            <ac:picMk id="12" creationId="{7FAAC81B-15C1-9F9D-1486-CDA7A7A9B4C5}"/>
          </ac:picMkLst>
        </pc:picChg>
        <pc:picChg chg="add mod">
          <ac:chgData name="Joel Strand" userId="1ae27631-271c-45c5-9edf-3c473bbfdee0" providerId="ADAL" clId="{C5CB4CAD-F442-45CE-9F91-95AAEB02681E}" dt="2024-10-16T10:17:12.433" v="2108" actId="14100"/>
          <ac:picMkLst>
            <pc:docMk/>
            <pc:sldMk cId="2418666423" sldId="534"/>
            <ac:picMk id="14" creationId="{7915BAB4-3C19-0DED-E037-61B40B8FEC80}"/>
          </ac:picMkLst>
        </pc:picChg>
      </pc:sldChg>
      <pc:sldChg chg="addSp modSp add mod">
        <pc:chgData name="Joel Strand" userId="1ae27631-271c-45c5-9edf-3c473bbfdee0" providerId="ADAL" clId="{C5CB4CAD-F442-45CE-9F91-95AAEB02681E}" dt="2024-10-16T10:46:20.654" v="2398" actId="14100"/>
        <pc:sldMkLst>
          <pc:docMk/>
          <pc:sldMk cId="3005468847" sldId="535"/>
        </pc:sldMkLst>
        <pc:spChg chg="mod">
          <ac:chgData name="Joel Strand" userId="1ae27631-271c-45c5-9edf-3c473bbfdee0" providerId="ADAL" clId="{C5CB4CAD-F442-45CE-9F91-95AAEB02681E}" dt="2024-10-16T10:46:15.721" v="2396" actId="20577"/>
          <ac:spMkLst>
            <pc:docMk/>
            <pc:sldMk cId="3005468847" sldId="535"/>
            <ac:spMk id="2" creationId="{88070C04-B11B-1AF4-46AC-27C8496182FA}"/>
          </ac:spMkLst>
        </pc:spChg>
        <pc:spChg chg="mod">
          <ac:chgData name="Joel Strand" userId="1ae27631-271c-45c5-9edf-3c473bbfdee0" providerId="ADAL" clId="{C5CB4CAD-F442-45CE-9F91-95AAEB02681E}" dt="2024-10-15T13:57:34.895" v="369" actId="20577"/>
          <ac:spMkLst>
            <pc:docMk/>
            <pc:sldMk cId="3005468847" sldId="535"/>
            <ac:spMk id="9" creationId="{082C6DFE-B853-B8D9-6D4B-89DE7E8C9B97}"/>
          </ac:spMkLst>
        </pc:spChg>
        <pc:picChg chg="add mod">
          <ac:chgData name="Joel Strand" userId="1ae27631-271c-45c5-9edf-3c473bbfdee0" providerId="ADAL" clId="{C5CB4CAD-F442-45CE-9F91-95AAEB02681E}" dt="2024-10-16T10:46:17.244" v="2397" actId="1076"/>
          <ac:picMkLst>
            <pc:docMk/>
            <pc:sldMk cId="3005468847" sldId="535"/>
            <ac:picMk id="4" creationId="{C5B083AB-5CFF-B84C-F7FE-A3A2DC32288B}"/>
          </ac:picMkLst>
        </pc:picChg>
        <pc:picChg chg="add mod">
          <ac:chgData name="Joel Strand" userId="1ae27631-271c-45c5-9edf-3c473bbfdee0" providerId="ADAL" clId="{C5CB4CAD-F442-45CE-9F91-95AAEB02681E}" dt="2024-10-16T10:46:20.654" v="2398" actId="14100"/>
          <ac:picMkLst>
            <pc:docMk/>
            <pc:sldMk cId="3005468847" sldId="535"/>
            <ac:picMk id="6" creationId="{F4CFFDF2-F64B-ECF1-80DA-3B23E6011F27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0:45:48.353" v="2392" actId="1076"/>
        <pc:sldMkLst>
          <pc:docMk/>
          <pc:sldMk cId="2955183387" sldId="536"/>
        </pc:sldMkLst>
        <pc:spChg chg="mod">
          <ac:chgData name="Joel Strand" userId="1ae27631-271c-45c5-9edf-3c473bbfdee0" providerId="ADAL" clId="{C5CB4CAD-F442-45CE-9F91-95AAEB02681E}" dt="2024-10-16T10:34:20.537" v="2379" actId="20577"/>
          <ac:spMkLst>
            <pc:docMk/>
            <pc:sldMk cId="2955183387" sldId="536"/>
            <ac:spMk id="2" creationId="{3655C750-EB91-CF47-1196-D46617EE434D}"/>
          </ac:spMkLst>
        </pc:spChg>
        <pc:spChg chg="mod">
          <ac:chgData name="Joel Strand" userId="1ae27631-271c-45c5-9edf-3c473bbfdee0" providerId="ADAL" clId="{C5CB4CAD-F442-45CE-9F91-95AAEB02681E}" dt="2024-10-15T13:57:44.306" v="375" actId="20577"/>
          <ac:spMkLst>
            <pc:docMk/>
            <pc:sldMk cId="2955183387" sldId="536"/>
            <ac:spMk id="9" creationId="{6F201EF4-631A-2C1D-5E57-3CEDBF867E77}"/>
          </ac:spMkLst>
        </pc:spChg>
        <pc:picChg chg="add del mod">
          <ac:chgData name="Joel Strand" userId="1ae27631-271c-45c5-9edf-3c473bbfdee0" providerId="ADAL" clId="{C5CB4CAD-F442-45CE-9F91-95AAEB02681E}" dt="2024-10-16T10:45:46.165" v="2390" actId="478"/>
          <ac:picMkLst>
            <pc:docMk/>
            <pc:sldMk cId="2955183387" sldId="536"/>
            <ac:picMk id="4" creationId="{6CAE0698-757E-2B71-24CE-09F850A9D040}"/>
          </ac:picMkLst>
        </pc:picChg>
        <pc:picChg chg="add mod">
          <ac:chgData name="Joel Strand" userId="1ae27631-271c-45c5-9edf-3c473bbfdee0" providerId="ADAL" clId="{C5CB4CAD-F442-45CE-9F91-95AAEB02681E}" dt="2024-10-16T10:42:20.540" v="2384" actId="1076"/>
          <ac:picMkLst>
            <pc:docMk/>
            <pc:sldMk cId="2955183387" sldId="536"/>
            <ac:picMk id="6" creationId="{E8C54EDD-3FFF-D0A6-2E9E-A7373306B639}"/>
          </ac:picMkLst>
        </pc:picChg>
        <pc:picChg chg="add mod">
          <ac:chgData name="Joel Strand" userId="1ae27631-271c-45c5-9edf-3c473bbfdee0" providerId="ADAL" clId="{C5CB4CAD-F442-45CE-9F91-95AAEB02681E}" dt="2024-10-16T10:45:48.353" v="2392" actId="1076"/>
          <ac:picMkLst>
            <pc:docMk/>
            <pc:sldMk cId="2955183387" sldId="536"/>
            <ac:picMk id="8" creationId="{FC9234D5-5FA7-588A-D9CB-99FBF6D65E08}"/>
          </ac:picMkLst>
        </pc:picChg>
      </pc:sldChg>
      <pc:sldChg chg="addSp modSp add mod">
        <pc:chgData name="Joel Strand" userId="1ae27631-271c-45c5-9edf-3c473bbfdee0" providerId="ADAL" clId="{C5CB4CAD-F442-45CE-9F91-95AAEB02681E}" dt="2024-10-16T10:55:08.346" v="2478" actId="20577"/>
        <pc:sldMkLst>
          <pc:docMk/>
          <pc:sldMk cId="2466378821" sldId="537"/>
        </pc:sldMkLst>
        <pc:spChg chg="mod">
          <ac:chgData name="Joel Strand" userId="1ae27631-271c-45c5-9edf-3c473bbfdee0" providerId="ADAL" clId="{C5CB4CAD-F442-45CE-9F91-95AAEB02681E}" dt="2024-10-16T10:55:08.346" v="2478" actId="20577"/>
          <ac:spMkLst>
            <pc:docMk/>
            <pc:sldMk cId="2466378821" sldId="537"/>
            <ac:spMk id="2" creationId="{5427EE92-5C50-E5A6-7065-AE4CA09F0D3D}"/>
          </ac:spMkLst>
        </pc:spChg>
        <pc:spChg chg="mod">
          <ac:chgData name="Joel Strand" userId="1ae27631-271c-45c5-9edf-3c473bbfdee0" providerId="ADAL" clId="{C5CB4CAD-F442-45CE-9F91-95AAEB02681E}" dt="2024-10-15T13:57:51.667" v="387" actId="20577"/>
          <ac:spMkLst>
            <pc:docMk/>
            <pc:sldMk cId="2466378821" sldId="537"/>
            <ac:spMk id="9" creationId="{E2EC6E95-CA51-410E-D38B-6F0A7FD51B80}"/>
          </ac:spMkLst>
        </pc:spChg>
        <pc:picChg chg="add mod">
          <ac:chgData name="Joel Strand" userId="1ae27631-271c-45c5-9edf-3c473bbfdee0" providerId="ADAL" clId="{C5CB4CAD-F442-45CE-9F91-95AAEB02681E}" dt="2024-10-16T10:46:24.421" v="2399" actId="14100"/>
          <ac:picMkLst>
            <pc:docMk/>
            <pc:sldMk cId="2466378821" sldId="537"/>
            <ac:picMk id="4" creationId="{163F5883-512E-7678-B8F6-A6E1F72F01ED}"/>
          </ac:picMkLst>
        </pc:picChg>
        <pc:picChg chg="add mod">
          <ac:chgData name="Joel Strand" userId="1ae27631-271c-45c5-9edf-3c473bbfdee0" providerId="ADAL" clId="{C5CB4CAD-F442-45CE-9F91-95AAEB02681E}" dt="2024-10-16T10:50:35.623" v="2402" actId="1076"/>
          <ac:picMkLst>
            <pc:docMk/>
            <pc:sldMk cId="2466378821" sldId="537"/>
            <ac:picMk id="6" creationId="{872BF82B-6D66-E60E-C75D-197B7C05ECBF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1:19:05.268" v="2694" actId="20577"/>
        <pc:sldMkLst>
          <pc:docMk/>
          <pc:sldMk cId="396391387" sldId="538"/>
        </pc:sldMkLst>
        <pc:spChg chg="mod">
          <ac:chgData name="Joel Strand" userId="1ae27631-271c-45c5-9edf-3c473bbfdee0" providerId="ADAL" clId="{C5CB4CAD-F442-45CE-9F91-95AAEB02681E}" dt="2024-10-16T11:07:40.968" v="2693" actId="6549"/>
          <ac:spMkLst>
            <pc:docMk/>
            <pc:sldMk cId="396391387" sldId="538"/>
            <ac:spMk id="2" creationId="{351DAAD8-491D-8921-0E7D-2A8AE0D50667}"/>
          </ac:spMkLst>
        </pc:spChg>
        <pc:spChg chg="mod">
          <ac:chgData name="Joel Strand" userId="1ae27631-271c-45c5-9edf-3c473bbfdee0" providerId="ADAL" clId="{C5CB4CAD-F442-45CE-9F91-95AAEB02681E}" dt="2024-10-16T11:19:05.268" v="2694" actId="20577"/>
          <ac:spMkLst>
            <pc:docMk/>
            <pc:sldMk cId="396391387" sldId="538"/>
            <ac:spMk id="9" creationId="{2373EACF-8DE2-7127-1832-A6C198B08F84}"/>
          </ac:spMkLst>
        </pc:spChg>
        <pc:picChg chg="add del mod">
          <ac:chgData name="Joel Strand" userId="1ae27631-271c-45c5-9edf-3c473bbfdee0" providerId="ADAL" clId="{C5CB4CAD-F442-45CE-9F91-95AAEB02681E}" dt="2024-10-16T10:52:10.681" v="2405" actId="478"/>
          <ac:picMkLst>
            <pc:docMk/>
            <pc:sldMk cId="396391387" sldId="538"/>
            <ac:picMk id="4" creationId="{5A0896A3-AF62-2F14-C9C8-DFCDE3D78618}"/>
          </ac:picMkLst>
        </pc:picChg>
        <pc:picChg chg="add del mod">
          <ac:chgData name="Joel Strand" userId="1ae27631-271c-45c5-9edf-3c473bbfdee0" providerId="ADAL" clId="{C5CB4CAD-F442-45CE-9F91-95AAEB02681E}" dt="2024-10-16T11:06:49.255" v="2688" actId="478"/>
          <ac:picMkLst>
            <pc:docMk/>
            <pc:sldMk cId="396391387" sldId="538"/>
            <ac:picMk id="6" creationId="{86BD123D-FAC2-323B-6A15-CD854EFD2F3E}"/>
          </ac:picMkLst>
        </pc:picChg>
        <pc:picChg chg="add mod">
          <ac:chgData name="Joel Strand" userId="1ae27631-271c-45c5-9edf-3c473bbfdee0" providerId="ADAL" clId="{C5CB4CAD-F442-45CE-9F91-95AAEB02681E}" dt="2024-10-16T11:06:54.539" v="2691" actId="14100"/>
          <ac:picMkLst>
            <pc:docMk/>
            <pc:sldMk cId="396391387" sldId="538"/>
            <ac:picMk id="8" creationId="{948FDFEF-038C-CBCC-E231-6394F8554CFE}"/>
          </ac:picMkLst>
        </pc:picChg>
      </pc:sldChg>
      <pc:sldChg chg="modSp add mod">
        <pc:chgData name="Joel Strand" userId="1ae27631-271c-45c5-9edf-3c473bbfdee0" providerId="ADAL" clId="{C5CB4CAD-F442-45CE-9F91-95AAEB02681E}" dt="2024-10-16T08:53:38.443" v="1720" actId="20577"/>
        <pc:sldMkLst>
          <pc:docMk/>
          <pc:sldMk cId="10391717" sldId="539"/>
        </pc:sldMkLst>
        <pc:spChg chg="mod">
          <ac:chgData name="Joel Strand" userId="1ae27631-271c-45c5-9edf-3c473bbfdee0" providerId="ADAL" clId="{C5CB4CAD-F442-45CE-9F91-95AAEB02681E}" dt="2024-10-16T08:53:38.443" v="1720" actId="20577"/>
          <ac:spMkLst>
            <pc:docMk/>
            <pc:sldMk cId="10391717" sldId="539"/>
            <ac:spMk id="2" creationId="{8523905C-10B4-AE54-035F-004E35CC48C2}"/>
          </ac:spMkLst>
        </pc:spChg>
        <pc:spChg chg="mod">
          <ac:chgData name="Joel Strand" userId="1ae27631-271c-45c5-9edf-3c473bbfdee0" providerId="ADAL" clId="{C5CB4CAD-F442-45CE-9F91-95AAEB02681E}" dt="2024-10-16T07:43:46.664" v="1231" actId="20577"/>
          <ac:spMkLst>
            <pc:docMk/>
            <pc:sldMk cId="10391717" sldId="539"/>
            <ac:spMk id="9" creationId="{7193477F-4C9C-680B-B6AC-81FFD851B0BE}"/>
          </ac:spMkLst>
        </pc:spChg>
        <pc:spChg chg="mod">
          <ac:chgData name="Joel Strand" userId="1ae27631-271c-45c5-9edf-3c473bbfdee0" providerId="ADAL" clId="{C5CB4CAD-F442-45CE-9F91-95AAEB02681E}" dt="2024-10-16T07:32:39.130" v="1186" actId="20577"/>
          <ac:spMkLst>
            <pc:docMk/>
            <pc:sldMk cId="10391717" sldId="539"/>
            <ac:spMk id="11" creationId="{2E6C7F2F-6031-1D4C-A7E2-08420793B514}"/>
          </ac:spMkLst>
        </pc:spChg>
      </pc:sldChg>
      <pc:sldChg chg="add del">
        <pc:chgData name="Joel Strand" userId="1ae27631-271c-45c5-9edf-3c473bbfdee0" providerId="ADAL" clId="{C5CB4CAD-F442-45CE-9F91-95AAEB02681E}" dt="2024-10-16T07:32:21.826" v="1153" actId="47"/>
        <pc:sldMkLst>
          <pc:docMk/>
          <pc:sldMk cId="3918876654" sldId="539"/>
        </pc:sldMkLst>
      </pc:sldChg>
      <pc:sldChg chg="addSp modSp add mod">
        <pc:chgData name="Joel Strand" userId="1ae27631-271c-45c5-9edf-3c473bbfdee0" providerId="ADAL" clId="{C5CB4CAD-F442-45CE-9F91-95AAEB02681E}" dt="2024-10-17T10:56:52.317" v="5797" actId="1076"/>
        <pc:sldMkLst>
          <pc:docMk/>
          <pc:sldMk cId="2927166898" sldId="540"/>
        </pc:sldMkLst>
        <pc:spChg chg="mod">
          <ac:chgData name="Joel Strand" userId="1ae27631-271c-45c5-9edf-3c473bbfdee0" providerId="ADAL" clId="{C5CB4CAD-F442-45CE-9F91-95AAEB02681E}" dt="2024-10-17T10:56:50.126" v="5796" actId="20577"/>
          <ac:spMkLst>
            <pc:docMk/>
            <pc:sldMk cId="2927166898" sldId="540"/>
            <ac:spMk id="2" creationId="{850F6D03-5BF7-13BF-594F-A9697F0DA93A}"/>
          </ac:spMkLst>
        </pc:spChg>
        <pc:spChg chg="mod">
          <ac:chgData name="Joel Strand" userId="1ae27631-271c-45c5-9edf-3c473bbfdee0" providerId="ADAL" clId="{C5CB4CAD-F442-45CE-9F91-95AAEB02681E}" dt="2024-10-16T07:44:03.582" v="1246" actId="20577"/>
          <ac:spMkLst>
            <pc:docMk/>
            <pc:sldMk cId="2927166898" sldId="540"/>
            <ac:spMk id="9" creationId="{AA180AD7-5627-10EC-9A9F-A91BBC9841DE}"/>
          </ac:spMkLst>
        </pc:spChg>
        <pc:picChg chg="add mod">
          <ac:chgData name="Joel Strand" userId="1ae27631-271c-45c5-9edf-3c473bbfdee0" providerId="ADAL" clId="{C5CB4CAD-F442-45CE-9F91-95AAEB02681E}" dt="2024-10-17T10:56:52.317" v="5797" actId="1076"/>
          <ac:picMkLst>
            <pc:docMk/>
            <pc:sldMk cId="2927166898" sldId="540"/>
            <ac:picMk id="4" creationId="{11B727E7-7596-76E1-F2D1-71E1D4A773D1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3:35:42.035" v="2982" actId="1076"/>
        <pc:sldMkLst>
          <pc:docMk/>
          <pc:sldMk cId="1451881536" sldId="541"/>
        </pc:sldMkLst>
        <pc:spChg chg="mod">
          <ac:chgData name="Joel Strand" userId="1ae27631-271c-45c5-9edf-3c473bbfdee0" providerId="ADAL" clId="{C5CB4CAD-F442-45CE-9F91-95AAEB02681E}" dt="2024-10-16T08:49:31.421" v="1623" actId="1076"/>
          <ac:spMkLst>
            <pc:docMk/>
            <pc:sldMk cId="1451881536" sldId="541"/>
            <ac:spMk id="9" creationId="{EF71CA19-4484-CA11-D4E9-5BF65BB869E7}"/>
          </ac:spMkLst>
        </pc:spChg>
        <pc:spChg chg="add mod">
          <ac:chgData name="Joel Strand" userId="1ae27631-271c-45c5-9edf-3c473bbfdee0" providerId="ADAL" clId="{C5CB4CAD-F442-45CE-9F91-95AAEB02681E}" dt="2024-10-16T08:52:58.584" v="1683" actId="1076"/>
          <ac:spMkLst>
            <pc:docMk/>
            <pc:sldMk cId="1451881536" sldId="541"/>
            <ac:spMk id="13" creationId="{D1A5B553-518E-F17A-D575-4185FEA58893}"/>
          </ac:spMkLst>
        </pc:spChg>
        <pc:spChg chg="add mod">
          <ac:chgData name="Joel Strand" userId="1ae27631-271c-45c5-9edf-3c473bbfdee0" providerId="ADAL" clId="{C5CB4CAD-F442-45CE-9F91-95AAEB02681E}" dt="2024-10-16T08:53:11.327" v="1687" actId="20577"/>
          <ac:spMkLst>
            <pc:docMk/>
            <pc:sldMk cId="1451881536" sldId="541"/>
            <ac:spMk id="14" creationId="{9C33B9B6-8511-71C5-D6AE-C7AB0F66718A}"/>
          </ac:spMkLst>
        </pc:spChg>
        <pc:spChg chg="add mod">
          <ac:chgData name="Joel Strand" userId="1ae27631-271c-45c5-9edf-3c473bbfdee0" providerId="ADAL" clId="{C5CB4CAD-F442-45CE-9F91-95AAEB02681E}" dt="2024-10-16T08:53:29.012" v="1697" actId="1076"/>
          <ac:spMkLst>
            <pc:docMk/>
            <pc:sldMk cId="1451881536" sldId="541"/>
            <ac:spMk id="15" creationId="{4259AC3C-A59E-62DA-3026-2D2357E7DF5C}"/>
          </ac:spMkLst>
        </pc:spChg>
        <pc:picChg chg="add del mod">
          <ac:chgData name="Joel Strand" userId="1ae27631-271c-45c5-9edf-3c473bbfdee0" providerId="ADAL" clId="{C5CB4CAD-F442-45CE-9F91-95AAEB02681E}" dt="2024-10-16T13:34:25.927" v="2977" actId="478"/>
          <ac:picMkLst>
            <pc:docMk/>
            <pc:sldMk cId="1451881536" sldId="541"/>
            <ac:picMk id="4" creationId="{37CB68E7-A5EA-88C7-0F50-6CF57445DF21}"/>
          </ac:picMkLst>
        </pc:picChg>
        <pc:picChg chg="add mod">
          <ac:chgData name="Joel Strand" userId="1ae27631-271c-45c5-9edf-3c473bbfdee0" providerId="ADAL" clId="{C5CB4CAD-F442-45CE-9F91-95AAEB02681E}" dt="2024-10-16T08:52:53.016" v="1682" actId="1076"/>
          <ac:picMkLst>
            <pc:docMk/>
            <pc:sldMk cId="1451881536" sldId="541"/>
            <ac:picMk id="6" creationId="{3A800BBF-E3D2-310B-A09A-B5E14C4F4600}"/>
          </ac:picMkLst>
        </pc:picChg>
        <pc:picChg chg="add del mod">
          <ac:chgData name="Joel Strand" userId="1ae27631-271c-45c5-9edf-3c473bbfdee0" providerId="ADAL" clId="{C5CB4CAD-F442-45CE-9F91-95AAEB02681E}" dt="2024-10-16T08:49:59.285" v="1631" actId="478"/>
          <ac:picMkLst>
            <pc:docMk/>
            <pc:sldMk cId="1451881536" sldId="541"/>
            <ac:picMk id="8" creationId="{2E3754C3-2B20-6FB0-18E7-3FEE161CE164}"/>
          </ac:picMkLst>
        </pc:picChg>
        <pc:picChg chg="add mod">
          <ac:chgData name="Joel Strand" userId="1ae27631-271c-45c5-9edf-3c473bbfdee0" providerId="ADAL" clId="{C5CB4CAD-F442-45CE-9F91-95AAEB02681E}" dt="2024-10-16T08:51:16.218" v="1642" actId="1076"/>
          <ac:picMkLst>
            <pc:docMk/>
            <pc:sldMk cId="1451881536" sldId="541"/>
            <ac:picMk id="12" creationId="{394796D9-B13A-DCFF-BAA8-E55EEC38E036}"/>
          </ac:picMkLst>
        </pc:picChg>
        <pc:picChg chg="add del mod">
          <ac:chgData name="Joel Strand" userId="1ae27631-271c-45c5-9edf-3c473bbfdee0" providerId="ADAL" clId="{C5CB4CAD-F442-45CE-9F91-95AAEB02681E}" dt="2024-10-16T13:35:39.410" v="2980" actId="478"/>
          <ac:picMkLst>
            <pc:docMk/>
            <pc:sldMk cId="1451881536" sldId="541"/>
            <ac:picMk id="17" creationId="{79AC0A03-B5FF-4244-29BE-519997DBAD6F}"/>
          </ac:picMkLst>
        </pc:picChg>
        <pc:picChg chg="add mod">
          <ac:chgData name="Joel Strand" userId="1ae27631-271c-45c5-9edf-3c473bbfdee0" providerId="ADAL" clId="{C5CB4CAD-F442-45CE-9F91-95AAEB02681E}" dt="2024-10-16T13:35:42.035" v="2982" actId="1076"/>
          <ac:picMkLst>
            <pc:docMk/>
            <pc:sldMk cId="1451881536" sldId="541"/>
            <ac:picMk id="19" creationId="{23C742DB-F41B-1AA4-794D-604444AF5FF5}"/>
          </ac:picMkLst>
        </pc:picChg>
      </pc:sldChg>
      <pc:sldChg chg="addSp modSp add mod">
        <pc:chgData name="Joel Strand" userId="1ae27631-271c-45c5-9edf-3c473bbfdee0" providerId="ADAL" clId="{C5CB4CAD-F442-45CE-9F91-95AAEB02681E}" dt="2024-10-16T14:26:22.124" v="3609" actId="20577"/>
        <pc:sldMkLst>
          <pc:docMk/>
          <pc:sldMk cId="3961597167" sldId="542"/>
        </pc:sldMkLst>
        <pc:spChg chg="mod">
          <ac:chgData name="Joel Strand" userId="1ae27631-271c-45c5-9edf-3c473bbfdee0" providerId="ADAL" clId="{C5CB4CAD-F442-45CE-9F91-95AAEB02681E}" dt="2024-10-16T14:26:22.124" v="3609" actId="20577"/>
          <ac:spMkLst>
            <pc:docMk/>
            <pc:sldMk cId="3961597167" sldId="542"/>
            <ac:spMk id="2" creationId="{E6F44D43-3F54-81AE-0A1D-448A4BC67531}"/>
          </ac:spMkLst>
        </pc:spChg>
        <pc:spChg chg="mod">
          <ac:chgData name="Joel Strand" userId="1ae27631-271c-45c5-9edf-3c473bbfdee0" providerId="ADAL" clId="{C5CB4CAD-F442-45CE-9F91-95AAEB02681E}" dt="2024-10-16T11:49:12.266" v="2775" actId="1076"/>
          <ac:spMkLst>
            <pc:docMk/>
            <pc:sldMk cId="3961597167" sldId="542"/>
            <ac:spMk id="9" creationId="{CE8AB590-951D-81C2-C328-12EECEA8D881}"/>
          </ac:spMkLst>
        </pc:spChg>
        <pc:spChg chg="mod">
          <ac:chgData name="Joel Strand" userId="1ae27631-271c-45c5-9edf-3c473bbfdee0" providerId="ADAL" clId="{C5CB4CAD-F442-45CE-9F91-95AAEB02681E}" dt="2024-10-16T11:49:16.307" v="2776" actId="1076"/>
          <ac:spMkLst>
            <pc:docMk/>
            <pc:sldMk cId="3961597167" sldId="542"/>
            <ac:spMk id="11" creationId="{47923178-03F8-2138-556E-D086D560A02A}"/>
          </ac:spMkLst>
        </pc:spChg>
        <pc:picChg chg="add mod">
          <ac:chgData name="Joel Strand" userId="1ae27631-271c-45c5-9edf-3c473bbfdee0" providerId="ADAL" clId="{C5CB4CAD-F442-45CE-9F91-95AAEB02681E}" dt="2024-10-16T11:49:07.730" v="2774" actId="1076"/>
          <ac:picMkLst>
            <pc:docMk/>
            <pc:sldMk cId="3961597167" sldId="542"/>
            <ac:picMk id="4" creationId="{02F41AF4-479A-69C1-4E57-9DE17E12B79B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6T14:14:17.322" v="3215" actId="20577"/>
        <pc:sldMkLst>
          <pc:docMk/>
          <pc:sldMk cId="1679333209" sldId="543"/>
        </pc:sldMkLst>
        <pc:spChg chg="mod">
          <ac:chgData name="Joel Strand" userId="1ae27631-271c-45c5-9edf-3c473bbfdee0" providerId="ADAL" clId="{C5CB4CAD-F442-45CE-9F91-95AAEB02681E}" dt="2024-10-16T14:14:17.322" v="3215" actId="20577"/>
          <ac:spMkLst>
            <pc:docMk/>
            <pc:sldMk cId="1679333209" sldId="543"/>
            <ac:spMk id="2" creationId="{CDD05592-5D35-29FD-7CA6-2E7EFB3D0AE2}"/>
          </ac:spMkLst>
        </pc:spChg>
        <pc:spChg chg="mod">
          <ac:chgData name="Joel Strand" userId="1ae27631-271c-45c5-9edf-3c473bbfdee0" providerId="ADAL" clId="{C5CB4CAD-F442-45CE-9F91-95AAEB02681E}" dt="2024-10-16T11:45:59.741" v="2753" actId="20577"/>
          <ac:spMkLst>
            <pc:docMk/>
            <pc:sldMk cId="1679333209" sldId="543"/>
            <ac:spMk id="9" creationId="{A27E5DB8-F321-BACA-040B-41FE6BADF772}"/>
          </ac:spMkLst>
        </pc:spChg>
        <pc:picChg chg="add del mod">
          <ac:chgData name="Joel Strand" userId="1ae27631-271c-45c5-9edf-3c473bbfdee0" providerId="ADAL" clId="{C5CB4CAD-F442-45CE-9F91-95AAEB02681E}" dt="2024-10-16T11:54:51.421" v="2910" actId="478"/>
          <ac:picMkLst>
            <pc:docMk/>
            <pc:sldMk cId="1679333209" sldId="543"/>
            <ac:picMk id="4" creationId="{3E3AAD3C-B734-6741-9C08-C240606D40F0}"/>
          </ac:picMkLst>
        </pc:picChg>
        <pc:picChg chg="add mod">
          <ac:chgData name="Joel Strand" userId="1ae27631-271c-45c5-9edf-3c473bbfdee0" providerId="ADAL" clId="{C5CB4CAD-F442-45CE-9F91-95AAEB02681E}" dt="2024-10-16T14:12:06.699" v="3112" actId="1076"/>
          <ac:picMkLst>
            <pc:docMk/>
            <pc:sldMk cId="1679333209" sldId="543"/>
            <ac:picMk id="6" creationId="{DAE52458-DCEE-2B0C-1E89-423C5DEA9AA0}"/>
          </ac:picMkLst>
        </pc:picChg>
        <pc:picChg chg="add del mod">
          <ac:chgData name="Joel Strand" userId="1ae27631-271c-45c5-9edf-3c473bbfdee0" providerId="ADAL" clId="{C5CB4CAD-F442-45CE-9F91-95AAEB02681E}" dt="2024-10-16T14:12:20.435" v="3116" actId="22"/>
          <ac:picMkLst>
            <pc:docMk/>
            <pc:sldMk cId="1679333209" sldId="543"/>
            <ac:picMk id="8" creationId="{B07CEC48-9CE6-A74F-6724-74B6AE9CEC9D}"/>
          </ac:picMkLst>
        </pc:picChg>
      </pc:sldChg>
      <pc:sldChg chg="modSp add mod">
        <pc:chgData name="Joel Strand" userId="1ae27631-271c-45c5-9edf-3c473bbfdee0" providerId="ADAL" clId="{C5CB4CAD-F442-45CE-9F91-95AAEB02681E}" dt="2024-10-17T05:20:37.314" v="4749" actId="20577"/>
        <pc:sldMkLst>
          <pc:docMk/>
          <pc:sldMk cId="3654788155" sldId="544"/>
        </pc:sldMkLst>
        <pc:spChg chg="mod">
          <ac:chgData name="Joel Strand" userId="1ae27631-271c-45c5-9edf-3c473bbfdee0" providerId="ADAL" clId="{C5CB4CAD-F442-45CE-9F91-95AAEB02681E}" dt="2024-10-17T05:20:37.314" v="4749" actId="20577"/>
          <ac:spMkLst>
            <pc:docMk/>
            <pc:sldMk cId="3654788155" sldId="544"/>
            <ac:spMk id="2" creationId="{C1F7306E-85E5-376E-D578-F2D567CCC503}"/>
          </ac:spMkLst>
        </pc:spChg>
        <pc:spChg chg="mod">
          <ac:chgData name="Joel Strand" userId="1ae27631-271c-45c5-9edf-3c473bbfdee0" providerId="ADAL" clId="{C5CB4CAD-F442-45CE-9F91-95AAEB02681E}" dt="2024-10-16T11:46:12.790" v="2769" actId="20577"/>
          <ac:spMkLst>
            <pc:docMk/>
            <pc:sldMk cId="3654788155" sldId="544"/>
            <ac:spMk id="9" creationId="{E3F1DF80-6FE1-C916-F039-8C6867C51377}"/>
          </ac:spMkLst>
        </pc:spChg>
      </pc:sldChg>
      <pc:sldChg chg="addSp modSp add mod">
        <pc:chgData name="Joel Strand" userId="1ae27631-271c-45c5-9edf-3c473bbfdee0" providerId="ADAL" clId="{C5CB4CAD-F442-45CE-9F91-95AAEB02681E}" dt="2024-10-16T11:55:34.949" v="2976" actId="20577"/>
        <pc:sldMkLst>
          <pc:docMk/>
          <pc:sldMk cId="465339053" sldId="545"/>
        </pc:sldMkLst>
        <pc:spChg chg="mod">
          <ac:chgData name="Joel Strand" userId="1ae27631-271c-45c5-9edf-3c473bbfdee0" providerId="ADAL" clId="{C5CB4CAD-F442-45CE-9F91-95AAEB02681E}" dt="2024-10-16T11:55:34.949" v="2976" actId="20577"/>
          <ac:spMkLst>
            <pc:docMk/>
            <pc:sldMk cId="465339053" sldId="545"/>
            <ac:spMk id="2" creationId="{7D3EFAD4-94CD-B5BB-2BF8-EFC197401A06}"/>
          </ac:spMkLst>
        </pc:spChg>
        <pc:spChg chg="mod">
          <ac:chgData name="Joel Strand" userId="1ae27631-271c-45c5-9edf-3c473bbfdee0" providerId="ADAL" clId="{C5CB4CAD-F442-45CE-9F91-95AAEB02681E}" dt="2024-10-16T11:54:26.889" v="2883" actId="20577"/>
          <ac:spMkLst>
            <pc:docMk/>
            <pc:sldMk cId="465339053" sldId="545"/>
            <ac:spMk id="9" creationId="{4ED8FF46-405C-89F6-1930-8A6FECA4D6E9}"/>
          </ac:spMkLst>
        </pc:spChg>
        <pc:picChg chg="add mod">
          <ac:chgData name="Joel Strand" userId="1ae27631-271c-45c5-9edf-3c473bbfdee0" providerId="ADAL" clId="{C5CB4CAD-F442-45CE-9F91-95AAEB02681E}" dt="2024-10-16T11:54:55.152" v="2912" actId="1076"/>
          <ac:picMkLst>
            <pc:docMk/>
            <pc:sldMk cId="465339053" sldId="545"/>
            <ac:picMk id="4" creationId="{86260950-F8E8-6801-C4D7-A7DF386B2034}"/>
          </ac:picMkLst>
        </pc:picChg>
      </pc:sldChg>
      <pc:sldChg chg="add del">
        <pc:chgData name="Joel Strand" userId="1ae27631-271c-45c5-9edf-3c473bbfdee0" providerId="ADAL" clId="{C5CB4CAD-F442-45CE-9F91-95AAEB02681E}" dt="2024-10-16T11:54:29.672" v="2885"/>
        <pc:sldMkLst>
          <pc:docMk/>
          <pc:sldMk cId="1223356501" sldId="546"/>
        </pc:sldMkLst>
      </pc:sldChg>
      <pc:sldChg chg="addSp delSp modSp add mod">
        <pc:chgData name="Joel Strand" userId="1ae27631-271c-45c5-9edf-3c473bbfdee0" providerId="ADAL" clId="{C5CB4CAD-F442-45CE-9F91-95AAEB02681E}" dt="2024-10-16T14:12:57.303" v="3203" actId="20577"/>
        <pc:sldMkLst>
          <pc:docMk/>
          <pc:sldMk cId="3427961786" sldId="546"/>
        </pc:sldMkLst>
        <pc:spChg chg="mod">
          <ac:chgData name="Joel Strand" userId="1ae27631-271c-45c5-9edf-3c473bbfdee0" providerId="ADAL" clId="{C5CB4CAD-F442-45CE-9F91-95AAEB02681E}" dt="2024-10-16T14:12:57.303" v="3203" actId="20577"/>
          <ac:spMkLst>
            <pc:docMk/>
            <pc:sldMk cId="3427961786" sldId="546"/>
            <ac:spMk id="2" creationId="{CD1E8B93-6EE0-46D5-A28C-0EDAF4C9AF71}"/>
          </ac:spMkLst>
        </pc:spChg>
        <pc:picChg chg="add mod">
          <ac:chgData name="Joel Strand" userId="1ae27631-271c-45c5-9edf-3c473bbfdee0" providerId="ADAL" clId="{C5CB4CAD-F442-45CE-9F91-95AAEB02681E}" dt="2024-10-16T14:12:31.558" v="3120" actId="1076"/>
          <ac:picMkLst>
            <pc:docMk/>
            <pc:sldMk cId="3427961786" sldId="546"/>
            <ac:picMk id="4" creationId="{CFD1C8A1-6B28-F731-11F5-CE395C4BEC2F}"/>
          </ac:picMkLst>
        </pc:picChg>
        <pc:picChg chg="del">
          <ac:chgData name="Joel Strand" userId="1ae27631-271c-45c5-9edf-3c473bbfdee0" providerId="ADAL" clId="{C5CB4CAD-F442-45CE-9F91-95AAEB02681E}" dt="2024-10-16T14:12:26.675" v="3118" actId="478"/>
          <ac:picMkLst>
            <pc:docMk/>
            <pc:sldMk cId="3427961786" sldId="546"/>
            <ac:picMk id="6" creationId="{4451A187-435A-6679-A105-8423BE48C77B}"/>
          </ac:picMkLst>
        </pc:picChg>
      </pc:sldChg>
      <pc:sldChg chg="addSp modSp add mod">
        <pc:chgData name="Joel Strand" userId="1ae27631-271c-45c5-9edf-3c473bbfdee0" providerId="ADAL" clId="{C5CB4CAD-F442-45CE-9F91-95AAEB02681E}" dt="2024-10-17T05:58:16.735" v="4755" actId="1076"/>
        <pc:sldMkLst>
          <pc:docMk/>
          <pc:sldMk cId="3672434509" sldId="547"/>
        </pc:sldMkLst>
        <pc:spChg chg="mod">
          <ac:chgData name="Joel Strand" userId="1ae27631-271c-45c5-9edf-3c473bbfdee0" providerId="ADAL" clId="{C5CB4CAD-F442-45CE-9F91-95AAEB02681E}" dt="2024-10-16T14:13:46.725" v="3212" actId="20577"/>
          <ac:spMkLst>
            <pc:docMk/>
            <pc:sldMk cId="3672434509" sldId="547"/>
            <ac:spMk id="2" creationId="{98D86EE1-9642-7CBF-51F2-1639F6EE133C}"/>
          </ac:spMkLst>
        </pc:spChg>
        <pc:picChg chg="add mod">
          <ac:chgData name="Joel Strand" userId="1ae27631-271c-45c5-9edf-3c473bbfdee0" providerId="ADAL" clId="{C5CB4CAD-F442-45CE-9F91-95AAEB02681E}" dt="2024-10-17T05:58:00.251" v="4751" actId="1076"/>
          <ac:picMkLst>
            <pc:docMk/>
            <pc:sldMk cId="3672434509" sldId="547"/>
            <ac:picMk id="4" creationId="{1FA26D49-508D-0F11-1A36-FA7F8506C0A5}"/>
          </ac:picMkLst>
        </pc:picChg>
        <pc:picChg chg="add mod">
          <ac:chgData name="Joel Strand" userId="1ae27631-271c-45c5-9edf-3c473bbfdee0" providerId="ADAL" clId="{C5CB4CAD-F442-45CE-9F91-95AAEB02681E}" dt="2024-10-17T05:58:09.885" v="4753" actId="1076"/>
          <ac:picMkLst>
            <pc:docMk/>
            <pc:sldMk cId="3672434509" sldId="547"/>
            <ac:picMk id="6" creationId="{BB161B26-F239-69CC-2615-D6D7049CFE69}"/>
          </ac:picMkLst>
        </pc:picChg>
        <pc:picChg chg="add mod">
          <ac:chgData name="Joel Strand" userId="1ae27631-271c-45c5-9edf-3c473bbfdee0" providerId="ADAL" clId="{C5CB4CAD-F442-45CE-9F91-95AAEB02681E}" dt="2024-10-17T05:58:16.735" v="4755" actId="1076"/>
          <ac:picMkLst>
            <pc:docMk/>
            <pc:sldMk cId="3672434509" sldId="547"/>
            <ac:picMk id="8" creationId="{488E6A96-201E-1006-D559-48C19727C968}"/>
          </ac:picMkLst>
        </pc:picChg>
      </pc:sldChg>
      <pc:sldChg chg="modSp add mod">
        <pc:chgData name="Joel Strand" userId="1ae27631-271c-45c5-9edf-3c473bbfdee0" providerId="ADAL" clId="{C5CB4CAD-F442-45CE-9F91-95AAEB02681E}" dt="2024-10-16T15:50:15.766" v="4459" actId="20577"/>
        <pc:sldMkLst>
          <pc:docMk/>
          <pc:sldMk cId="2694609594" sldId="548"/>
        </pc:sldMkLst>
        <pc:spChg chg="mod">
          <ac:chgData name="Joel Strand" userId="1ae27631-271c-45c5-9edf-3c473bbfdee0" providerId="ADAL" clId="{C5CB4CAD-F442-45CE-9F91-95AAEB02681E}" dt="2024-10-16T15:50:15.766" v="4459" actId="20577"/>
          <ac:spMkLst>
            <pc:docMk/>
            <pc:sldMk cId="2694609594" sldId="548"/>
            <ac:spMk id="2" creationId="{52E5CB06-79C0-B4D7-34A6-E71A54312BD4}"/>
          </ac:spMkLst>
        </pc:spChg>
        <pc:spChg chg="mod">
          <ac:chgData name="Joel Strand" userId="1ae27631-271c-45c5-9edf-3c473bbfdee0" providerId="ADAL" clId="{C5CB4CAD-F442-45CE-9F91-95AAEB02681E}" dt="2024-10-16T15:22:19.426" v="3744" actId="20577"/>
          <ac:spMkLst>
            <pc:docMk/>
            <pc:sldMk cId="2694609594" sldId="548"/>
            <ac:spMk id="9" creationId="{BD9E8ED4-6D4B-10A7-D959-88B793C78FEE}"/>
          </ac:spMkLst>
        </pc:spChg>
        <pc:spChg chg="mod">
          <ac:chgData name="Joel Strand" userId="1ae27631-271c-45c5-9edf-3c473bbfdee0" providerId="ADAL" clId="{C5CB4CAD-F442-45CE-9F91-95AAEB02681E}" dt="2024-10-16T15:21:50.077" v="3727" actId="20577"/>
          <ac:spMkLst>
            <pc:docMk/>
            <pc:sldMk cId="2694609594" sldId="548"/>
            <ac:spMk id="11" creationId="{73AE87AA-6E4D-34BC-D267-7DE16DE52E0D}"/>
          </ac:spMkLst>
        </pc:spChg>
      </pc:sldChg>
      <pc:sldChg chg="modSp add mod">
        <pc:chgData name="Joel Strand" userId="1ae27631-271c-45c5-9edf-3c473bbfdee0" providerId="ADAL" clId="{C5CB4CAD-F442-45CE-9F91-95AAEB02681E}" dt="2024-10-16T15:57:12.773" v="4483" actId="5793"/>
        <pc:sldMkLst>
          <pc:docMk/>
          <pc:sldMk cId="2087876845" sldId="549"/>
        </pc:sldMkLst>
        <pc:spChg chg="mod">
          <ac:chgData name="Joel Strand" userId="1ae27631-271c-45c5-9edf-3c473bbfdee0" providerId="ADAL" clId="{C5CB4CAD-F442-45CE-9F91-95AAEB02681E}" dt="2024-10-16T15:57:12.773" v="4483" actId="5793"/>
          <ac:spMkLst>
            <pc:docMk/>
            <pc:sldMk cId="2087876845" sldId="549"/>
            <ac:spMk id="2" creationId="{6AB4D6AF-05EF-9D93-9263-38B293C8A4F9}"/>
          </ac:spMkLst>
        </pc:spChg>
        <pc:spChg chg="mod">
          <ac:chgData name="Joel Strand" userId="1ae27631-271c-45c5-9edf-3c473bbfdee0" providerId="ADAL" clId="{C5CB4CAD-F442-45CE-9F91-95AAEB02681E}" dt="2024-10-16T15:22:29.083" v="3763" actId="20577"/>
          <ac:spMkLst>
            <pc:docMk/>
            <pc:sldMk cId="2087876845" sldId="549"/>
            <ac:spMk id="9" creationId="{9DA87908-5CCF-4C03-952A-AB7AC53628B3}"/>
          </ac:spMkLst>
        </pc:spChg>
      </pc:sldChg>
      <pc:sldChg chg="addSp modSp add mod">
        <pc:chgData name="Joel Strand" userId="1ae27631-271c-45c5-9edf-3c473bbfdee0" providerId="ADAL" clId="{C5CB4CAD-F442-45CE-9F91-95AAEB02681E}" dt="2024-10-17T11:20:52.660" v="6496" actId="20577"/>
        <pc:sldMkLst>
          <pc:docMk/>
          <pc:sldMk cId="1106090936" sldId="550"/>
        </pc:sldMkLst>
        <pc:spChg chg="mod">
          <ac:chgData name="Joel Strand" userId="1ae27631-271c-45c5-9edf-3c473bbfdee0" providerId="ADAL" clId="{C5CB4CAD-F442-45CE-9F91-95AAEB02681E}" dt="2024-10-17T11:20:52.660" v="6496" actId="20577"/>
          <ac:spMkLst>
            <pc:docMk/>
            <pc:sldMk cId="1106090936" sldId="550"/>
            <ac:spMk id="2" creationId="{0205E97C-8C57-58B8-6CC8-A4D6E05A8D00}"/>
          </ac:spMkLst>
        </pc:spChg>
        <pc:spChg chg="mod">
          <ac:chgData name="Joel Strand" userId="1ae27631-271c-45c5-9edf-3c473bbfdee0" providerId="ADAL" clId="{C5CB4CAD-F442-45CE-9F91-95AAEB02681E}" dt="2024-10-16T15:22:37.757" v="3790" actId="20577"/>
          <ac:spMkLst>
            <pc:docMk/>
            <pc:sldMk cId="1106090936" sldId="550"/>
            <ac:spMk id="9" creationId="{5ECBC2BE-D47B-8E1E-A801-6FC48A39C952}"/>
          </ac:spMkLst>
        </pc:spChg>
        <pc:picChg chg="add mod">
          <ac:chgData name="Joel Strand" userId="1ae27631-271c-45c5-9edf-3c473bbfdee0" providerId="ADAL" clId="{C5CB4CAD-F442-45CE-9F91-95AAEB02681E}" dt="2024-10-17T11:11:30.267" v="6213" actId="1076"/>
          <ac:picMkLst>
            <pc:docMk/>
            <pc:sldMk cId="1106090936" sldId="550"/>
            <ac:picMk id="4" creationId="{2C11360A-08CA-4870-BFBC-5A1C803B85BD}"/>
          </ac:picMkLst>
        </pc:picChg>
        <pc:picChg chg="add mod">
          <ac:chgData name="Joel Strand" userId="1ae27631-271c-45c5-9edf-3c473bbfdee0" providerId="ADAL" clId="{C5CB4CAD-F442-45CE-9F91-95AAEB02681E}" dt="2024-10-17T11:15:46.830" v="6399" actId="1076"/>
          <ac:picMkLst>
            <pc:docMk/>
            <pc:sldMk cId="1106090936" sldId="550"/>
            <ac:picMk id="6" creationId="{802145D1-B703-135C-A340-35CD0D280BF6}"/>
          </ac:picMkLst>
        </pc:picChg>
      </pc:sldChg>
      <pc:sldChg chg="modSp add mod">
        <pc:chgData name="Joel Strand" userId="1ae27631-271c-45c5-9edf-3c473bbfdee0" providerId="ADAL" clId="{C5CB4CAD-F442-45CE-9F91-95AAEB02681E}" dt="2024-10-16T15:39:47.832" v="3966" actId="15"/>
        <pc:sldMkLst>
          <pc:docMk/>
          <pc:sldMk cId="3029811979" sldId="551"/>
        </pc:sldMkLst>
        <pc:spChg chg="mod">
          <ac:chgData name="Joel Strand" userId="1ae27631-271c-45c5-9edf-3c473bbfdee0" providerId="ADAL" clId="{C5CB4CAD-F442-45CE-9F91-95AAEB02681E}" dt="2024-10-16T15:39:47.832" v="3966" actId="15"/>
          <ac:spMkLst>
            <pc:docMk/>
            <pc:sldMk cId="3029811979" sldId="551"/>
            <ac:spMk id="2" creationId="{FB2AF1B5-E72E-54CE-C49A-03FD5D9EE41F}"/>
          </ac:spMkLst>
        </pc:spChg>
        <pc:spChg chg="mod">
          <ac:chgData name="Joel Strand" userId="1ae27631-271c-45c5-9edf-3c473bbfdee0" providerId="ADAL" clId="{C5CB4CAD-F442-45CE-9F91-95AAEB02681E}" dt="2024-10-16T15:22:44.454" v="3801" actId="20577"/>
          <ac:spMkLst>
            <pc:docMk/>
            <pc:sldMk cId="3029811979" sldId="551"/>
            <ac:spMk id="9" creationId="{F1415A53-3F95-4CC7-9B82-28E29691C6EE}"/>
          </ac:spMkLst>
        </pc:spChg>
      </pc:sldChg>
      <pc:sldChg chg="addSp delSp modSp add mod">
        <pc:chgData name="Joel Strand" userId="1ae27631-271c-45c5-9edf-3c473bbfdee0" providerId="ADAL" clId="{C5CB4CAD-F442-45CE-9F91-95AAEB02681E}" dt="2024-10-16T15:41:52.499" v="3995" actId="1076"/>
        <pc:sldMkLst>
          <pc:docMk/>
          <pc:sldMk cId="4083494758" sldId="552"/>
        </pc:sldMkLst>
        <pc:spChg chg="del mod">
          <ac:chgData name="Joel Strand" userId="1ae27631-271c-45c5-9edf-3c473bbfdee0" providerId="ADAL" clId="{C5CB4CAD-F442-45CE-9F91-95AAEB02681E}" dt="2024-10-16T15:40:43.943" v="3984" actId="478"/>
          <ac:spMkLst>
            <pc:docMk/>
            <pc:sldMk cId="4083494758" sldId="552"/>
            <ac:spMk id="2" creationId="{63B98595-1CD5-450E-404B-CB4991B5454C}"/>
          </ac:spMkLst>
        </pc:spChg>
        <pc:spChg chg="mod">
          <ac:chgData name="Joel Strand" userId="1ae27631-271c-45c5-9edf-3c473bbfdee0" providerId="ADAL" clId="{C5CB4CAD-F442-45CE-9F91-95AAEB02681E}" dt="2024-10-16T15:41:35.561" v="3988" actId="1076"/>
          <ac:spMkLst>
            <pc:docMk/>
            <pc:sldMk cId="4083494758" sldId="552"/>
            <ac:spMk id="9" creationId="{75C0A89E-B6A3-26A8-F78D-4AC21A1E4A62}"/>
          </ac:spMkLst>
        </pc:spChg>
        <pc:picChg chg="add mod">
          <ac:chgData name="Joel Strand" userId="1ae27631-271c-45c5-9edf-3c473bbfdee0" providerId="ADAL" clId="{C5CB4CAD-F442-45CE-9F91-95AAEB02681E}" dt="2024-10-16T15:41:41.618" v="3991" actId="1076"/>
          <ac:picMkLst>
            <pc:docMk/>
            <pc:sldMk cId="4083494758" sldId="552"/>
            <ac:picMk id="4" creationId="{58298052-8476-4D26-6DE2-A0E6E9916102}"/>
          </ac:picMkLst>
        </pc:picChg>
        <pc:picChg chg="add mod">
          <ac:chgData name="Joel Strand" userId="1ae27631-271c-45c5-9edf-3c473bbfdee0" providerId="ADAL" clId="{C5CB4CAD-F442-45CE-9F91-95AAEB02681E}" dt="2024-10-16T15:41:44.121" v="3993" actId="1076"/>
          <ac:picMkLst>
            <pc:docMk/>
            <pc:sldMk cId="4083494758" sldId="552"/>
            <ac:picMk id="6" creationId="{519B7821-4E88-DE22-4B70-D844B3EBCC4D}"/>
          </ac:picMkLst>
        </pc:picChg>
        <pc:picChg chg="add mod">
          <ac:chgData name="Joel Strand" userId="1ae27631-271c-45c5-9edf-3c473bbfdee0" providerId="ADAL" clId="{C5CB4CAD-F442-45CE-9F91-95AAEB02681E}" dt="2024-10-16T15:41:45.338" v="3994" actId="1076"/>
          <ac:picMkLst>
            <pc:docMk/>
            <pc:sldMk cId="4083494758" sldId="552"/>
            <ac:picMk id="8" creationId="{2FA66511-16DE-87CD-92C1-3E6E73132A98}"/>
          </ac:picMkLst>
        </pc:picChg>
        <pc:picChg chg="add mod">
          <ac:chgData name="Joel Strand" userId="1ae27631-271c-45c5-9edf-3c473bbfdee0" providerId="ADAL" clId="{C5CB4CAD-F442-45CE-9F91-95AAEB02681E}" dt="2024-10-16T15:41:52.499" v="3995" actId="1076"/>
          <ac:picMkLst>
            <pc:docMk/>
            <pc:sldMk cId="4083494758" sldId="552"/>
            <ac:picMk id="12" creationId="{08F9E584-D809-9703-E802-C64C775045E7}"/>
          </ac:picMkLst>
        </pc:picChg>
      </pc:sldChg>
      <pc:sldChg chg="modSp add mod">
        <pc:chgData name="Joel Strand" userId="1ae27631-271c-45c5-9edf-3c473bbfdee0" providerId="ADAL" clId="{C5CB4CAD-F442-45CE-9F91-95AAEB02681E}" dt="2024-10-17T13:42:17.033" v="6973" actId="20577"/>
        <pc:sldMkLst>
          <pc:docMk/>
          <pc:sldMk cId="2174793587" sldId="553"/>
        </pc:sldMkLst>
        <pc:spChg chg="mod">
          <ac:chgData name="Joel Strand" userId="1ae27631-271c-45c5-9edf-3c473bbfdee0" providerId="ADAL" clId="{C5CB4CAD-F442-45CE-9F91-95AAEB02681E}" dt="2024-10-17T13:42:17.033" v="6973" actId="20577"/>
          <ac:spMkLst>
            <pc:docMk/>
            <pc:sldMk cId="2174793587" sldId="553"/>
            <ac:spMk id="2" creationId="{EBF920D5-A3F9-6BD9-5A7F-C00F701926CC}"/>
          </ac:spMkLst>
        </pc:spChg>
        <pc:spChg chg="mod">
          <ac:chgData name="Joel Strand" userId="1ae27631-271c-45c5-9edf-3c473bbfdee0" providerId="ADAL" clId="{C5CB4CAD-F442-45CE-9F91-95AAEB02681E}" dt="2024-10-16T15:58:29.967" v="4506" actId="20577"/>
          <ac:spMkLst>
            <pc:docMk/>
            <pc:sldMk cId="2174793587" sldId="553"/>
            <ac:spMk id="9" creationId="{8915C73E-2FF0-34DE-7E2B-B41F5D980663}"/>
          </ac:spMkLst>
        </pc:spChg>
        <pc:spChg chg="mod">
          <ac:chgData name="Joel Strand" userId="1ae27631-271c-45c5-9edf-3c473bbfdee0" providerId="ADAL" clId="{C5CB4CAD-F442-45CE-9F91-95AAEB02681E}" dt="2024-10-16T15:58:25.990" v="4496" actId="20577"/>
          <ac:spMkLst>
            <pc:docMk/>
            <pc:sldMk cId="2174793587" sldId="553"/>
            <ac:spMk id="11" creationId="{6EFFEE1B-ABF6-2098-785C-A8EDDE468618}"/>
          </ac:spMkLst>
        </pc:spChg>
      </pc:sldChg>
      <pc:sldChg chg="modSp add mod">
        <pc:chgData name="Joel Strand" userId="1ae27631-271c-45c5-9edf-3c473bbfdee0" providerId="ADAL" clId="{C5CB4CAD-F442-45CE-9F91-95AAEB02681E}" dt="2024-10-17T06:02:26.036" v="4952" actId="20577"/>
        <pc:sldMkLst>
          <pc:docMk/>
          <pc:sldMk cId="3170081953" sldId="554"/>
        </pc:sldMkLst>
        <pc:spChg chg="mod">
          <ac:chgData name="Joel Strand" userId="1ae27631-271c-45c5-9edf-3c473bbfdee0" providerId="ADAL" clId="{C5CB4CAD-F442-45CE-9F91-95AAEB02681E}" dt="2024-10-17T06:02:26.036" v="4952" actId="20577"/>
          <ac:spMkLst>
            <pc:docMk/>
            <pc:sldMk cId="3170081953" sldId="554"/>
            <ac:spMk id="2" creationId="{05F04281-19DB-FB5C-68A8-03B1C64595C1}"/>
          </ac:spMkLst>
        </pc:spChg>
        <pc:spChg chg="mod">
          <ac:chgData name="Joel Strand" userId="1ae27631-271c-45c5-9edf-3c473bbfdee0" providerId="ADAL" clId="{C5CB4CAD-F442-45CE-9F91-95AAEB02681E}" dt="2024-10-17T06:00:33.637" v="4824" actId="20577"/>
          <ac:spMkLst>
            <pc:docMk/>
            <pc:sldMk cId="3170081953" sldId="554"/>
            <ac:spMk id="9" creationId="{EECFED4E-69E3-BB77-BEC4-321F0E86F435}"/>
          </ac:spMkLst>
        </pc:spChg>
        <pc:spChg chg="mod">
          <ac:chgData name="Joel Strand" userId="1ae27631-271c-45c5-9edf-3c473bbfdee0" providerId="ADAL" clId="{C5CB4CAD-F442-45CE-9F91-95AAEB02681E}" dt="2024-10-17T05:59:09.521" v="4796" actId="20577"/>
          <ac:spMkLst>
            <pc:docMk/>
            <pc:sldMk cId="3170081953" sldId="554"/>
            <ac:spMk id="11" creationId="{DDCD32F8-BD8A-F8E6-187D-6A1C33C7D33C}"/>
          </ac:spMkLst>
        </pc:spChg>
      </pc:sldChg>
      <pc:sldChg chg="modSp add mod">
        <pc:chgData name="Joel Strand" userId="1ae27631-271c-45c5-9edf-3c473bbfdee0" providerId="ADAL" clId="{C5CB4CAD-F442-45CE-9F91-95AAEB02681E}" dt="2024-10-17T06:04:02.002" v="5115" actId="20577"/>
        <pc:sldMkLst>
          <pc:docMk/>
          <pc:sldMk cId="3042920270" sldId="555"/>
        </pc:sldMkLst>
        <pc:spChg chg="mod">
          <ac:chgData name="Joel Strand" userId="1ae27631-271c-45c5-9edf-3c473bbfdee0" providerId="ADAL" clId="{C5CB4CAD-F442-45CE-9F91-95AAEB02681E}" dt="2024-10-17T06:04:02.002" v="5115" actId="20577"/>
          <ac:spMkLst>
            <pc:docMk/>
            <pc:sldMk cId="3042920270" sldId="555"/>
            <ac:spMk id="2" creationId="{A6006E41-ABAF-43D0-D910-FD4400C272E5}"/>
          </ac:spMkLst>
        </pc:spChg>
        <pc:spChg chg="mod">
          <ac:chgData name="Joel Strand" userId="1ae27631-271c-45c5-9edf-3c473bbfdee0" providerId="ADAL" clId="{C5CB4CAD-F442-45CE-9F91-95AAEB02681E}" dt="2024-10-17T06:00:26.820" v="4808" actId="20577"/>
          <ac:spMkLst>
            <pc:docMk/>
            <pc:sldMk cId="3042920270" sldId="555"/>
            <ac:spMk id="9" creationId="{2941AAC1-5F29-944B-1F80-42C1973FC6D5}"/>
          </ac:spMkLst>
        </pc:spChg>
      </pc:sldChg>
      <pc:sldChg chg="addSp delSp modSp add mod">
        <pc:chgData name="Joel Strand" userId="1ae27631-271c-45c5-9edf-3c473bbfdee0" providerId="ADAL" clId="{C5CB4CAD-F442-45CE-9F91-95AAEB02681E}" dt="2024-10-17T07:36:54.667" v="5132" actId="478"/>
        <pc:sldMkLst>
          <pc:docMk/>
          <pc:sldMk cId="3342497945" sldId="556"/>
        </pc:sldMkLst>
        <pc:spChg chg="del mod">
          <ac:chgData name="Joel Strand" userId="1ae27631-271c-45c5-9edf-3c473bbfdee0" providerId="ADAL" clId="{C5CB4CAD-F442-45CE-9F91-95AAEB02681E}" dt="2024-10-17T07:36:54.667" v="5132" actId="478"/>
          <ac:spMkLst>
            <pc:docMk/>
            <pc:sldMk cId="3342497945" sldId="556"/>
            <ac:spMk id="2" creationId="{F50660A6-C3CA-46C6-8AD3-D5E608CA22C1}"/>
          </ac:spMkLst>
        </pc:spChg>
        <pc:spChg chg="mod">
          <ac:chgData name="Joel Strand" userId="1ae27631-271c-45c5-9edf-3c473bbfdee0" providerId="ADAL" clId="{C5CB4CAD-F442-45CE-9F91-95AAEB02681E}" dt="2024-10-17T07:34:50.074" v="5125" actId="20577"/>
          <ac:spMkLst>
            <pc:docMk/>
            <pc:sldMk cId="3342497945" sldId="556"/>
            <ac:spMk id="9" creationId="{FE99385C-FC74-BCC5-8134-2186A5E7045D}"/>
          </ac:spMkLst>
        </pc:spChg>
        <pc:picChg chg="add mod">
          <ac:chgData name="Joel Strand" userId="1ae27631-271c-45c5-9edf-3c473bbfdee0" providerId="ADAL" clId="{C5CB4CAD-F442-45CE-9F91-95AAEB02681E}" dt="2024-10-17T07:35:12.184" v="5129" actId="1076"/>
          <ac:picMkLst>
            <pc:docMk/>
            <pc:sldMk cId="3342497945" sldId="556"/>
            <ac:picMk id="4" creationId="{168D046B-3E86-3946-FD68-FDB39DBF4AD4}"/>
          </ac:picMkLst>
        </pc:picChg>
        <pc:picChg chg="add mod">
          <ac:chgData name="Joel Strand" userId="1ae27631-271c-45c5-9edf-3c473bbfdee0" providerId="ADAL" clId="{C5CB4CAD-F442-45CE-9F91-95AAEB02681E}" dt="2024-10-17T07:36:49.334" v="5131" actId="1076"/>
          <ac:picMkLst>
            <pc:docMk/>
            <pc:sldMk cId="3342497945" sldId="556"/>
            <ac:picMk id="6" creationId="{12E9D18F-7B06-EB4E-8612-C1C96B86B7AC}"/>
          </ac:picMkLst>
        </pc:picChg>
      </pc:sldChg>
      <pc:sldChg chg="addSp modSp add mod">
        <pc:chgData name="Joel Strand" userId="1ae27631-271c-45c5-9edf-3c473bbfdee0" providerId="ADAL" clId="{C5CB4CAD-F442-45CE-9F91-95AAEB02681E}" dt="2024-10-17T11:02:16.557" v="5905" actId="20577"/>
        <pc:sldMkLst>
          <pc:docMk/>
          <pc:sldMk cId="3712590185" sldId="557"/>
        </pc:sldMkLst>
        <pc:spChg chg="mod">
          <ac:chgData name="Joel Strand" userId="1ae27631-271c-45c5-9edf-3c473bbfdee0" providerId="ADAL" clId="{C5CB4CAD-F442-45CE-9F91-95AAEB02681E}" dt="2024-10-17T11:02:16.557" v="5905" actId="20577"/>
          <ac:spMkLst>
            <pc:docMk/>
            <pc:sldMk cId="3712590185" sldId="557"/>
            <ac:spMk id="2" creationId="{EAEE5FA1-0AED-9446-12B1-032BDE62C45F}"/>
          </ac:spMkLst>
        </pc:spChg>
        <pc:spChg chg="mod">
          <ac:chgData name="Joel Strand" userId="1ae27631-271c-45c5-9edf-3c473bbfdee0" providerId="ADAL" clId="{C5CB4CAD-F442-45CE-9F91-95AAEB02681E}" dt="2024-10-17T07:38:02.092" v="5147" actId="20577"/>
          <ac:spMkLst>
            <pc:docMk/>
            <pc:sldMk cId="3712590185" sldId="557"/>
            <ac:spMk id="9" creationId="{B60804A9-CDE2-4B25-925A-2E9FA33B408B}"/>
          </ac:spMkLst>
        </pc:spChg>
        <pc:spChg chg="mod">
          <ac:chgData name="Joel Strand" userId="1ae27631-271c-45c5-9edf-3c473bbfdee0" providerId="ADAL" clId="{C5CB4CAD-F442-45CE-9F91-95AAEB02681E}" dt="2024-10-17T07:46:45.523" v="5267" actId="20577"/>
          <ac:spMkLst>
            <pc:docMk/>
            <pc:sldMk cId="3712590185" sldId="557"/>
            <ac:spMk id="11" creationId="{9B087A83-7F96-EE98-1FF6-EB5A5EADF9DF}"/>
          </ac:spMkLst>
        </pc:spChg>
        <pc:picChg chg="add mod">
          <ac:chgData name="Joel Strand" userId="1ae27631-271c-45c5-9edf-3c473bbfdee0" providerId="ADAL" clId="{C5CB4CAD-F442-45CE-9F91-95AAEB02681E}" dt="2024-10-17T09:00:41.862" v="5404" actId="1076"/>
          <ac:picMkLst>
            <pc:docMk/>
            <pc:sldMk cId="3712590185" sldId="557"/>
            <ac:picMk id="4" creationId="{E9413E7B-98BA-DDB4-1BB3-AC325621F17D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1:04:11.454" v="6088" actId="20577"/>
        <pc:sldMkLst>
          <pc:docMk/>
          <pc:sldMk cId="2637816612" sldId="558"/>
        </pc:sldMkLst>
        <pc:spChg chg="mod">
          <ac:chgData name="Joel Strand" userId="1ae27631-271c-45c5-9edf-3c473bbfdee0" providerId="ADAL" clId="{C5CB4CAD-F442-45CE-9F91-95AAEB02681E}" dt="2024-10-17T11:04:11.454" v="6088" actId="20577"/>
          <ac:spMkLst>
            <pc:docMk/>
            <pc:sldMk cId="2637816612" sldId="558"/>
            <ac:spMk id="2" creationId="{7EB1CDB4-4EA3-FC9A-FB6E-76277BB99B44}"/>
          </ac:spMkLst>
        </pc:spChg>
        <pc:spChg chg="add del">
          <ac:chgData name="Joel Strand" userId="1ae27631-271c-45c5-9edf-3c473bbfdee0" providerId="ADAL" clId="{C5CB4CAD-F442-45CE-9F91-95AAEB02681E}" dt="2024-10-17T08:59:26.042" v="5306" actId="22"/>
          <ac:spMkLst>
            <pc:docMk/>
            <pc:sldMk cId="2637816612" sldId="558"/>
            <ac:spMk id="4" creationId="{E96805AC-620E-1025-BA7F-16CDAA12331F}"/>
          </ac:spMkLst>
        </pc:spChg>
        <pc:spChg chg="mod">
          <ac:chgData name="Joel Strand" userId="1ae27631-271c-45c5-9edf-3c473bbfdee0" providerId="ADAL" clId="{C5CB4CAD-F442-45CE-9F91-95AAEB02681E}" dt="2024-10-17T09:00:03.092" v="5400" actId="20577"/>
          <ac:spMkLst>
            <pc:docMk/>
            <pc:sldMk cId="2637816612" sldId="558"/>
            <ac:spMk id="9" creationId="{42B58A0C-81AE-7F01-B743-88AA3D74C153}"/>
          </ac:spMkLst>
        </pc:spChg>
        <pc:spChg chg="mod">
          <ac:chgData name="Joel Strand" userId="1ae27631-271c-45c5-9edf-3c473bbfdee0" providerId="ADAL" clId="{C5CB4CAD-F442-45CE-9F91-95AAEB02681E}" dt="2024-10-17T08:59:56.051" v="5389" actId="20577"/>
          <ac:spMkLst>
            <pc:docMk/>
            <pc:sldMk cId="2637816612" sldId="558"/>
            <ac:spMk id="11" creationId="{0452710C-A0E9-315D-97FD-79A5276CA81D}"/>
          </ac:spMkLst>
        </pc:spChg>
        <pc:picChg chg="add mod">
          <ac:chgData name="Joel Strand" userId="1ae27631-271c-45c5-9edf-3c473bbfdee0" providerId="ADAL" clId="{C5CB4CAD-F442-45CE-9F91-95AAEB02681E}" dt="2024-10-17T09:00:52.214" v="5406" actId="1076"/>
          <ac:picMkLst>
            <pc:docMk/>
            <pc:sldMk cId="2637816612" sldId="558"/>
            <ac:picMk id="6" creationId="{59E5662E-2305-3727-62D2-2F29E89831CC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0:59:26.871" v="5812" actId="20577"/>
        <pc:sldMkLst>
          <pc:docMk/>
          <pc:sldMk cId="2171488029" sldId="559"/>
        </pc:sldMkLst>
        <pc:spChg chg="mod">
          <ac:chgData name="Joel Strand" userId="1ae27631-271c-45c5-9edf-3c473bbfdee0" providerId="ADAL" clId="{C5CB4CAD-F442-45CE-9F91-95AAEB02681E}" dt="2024-10-17T10:59:26.871" v="5812" actId="20577"/>
          <ac:spMkLst>
            <pc:docMk/>
            <pc:sldMk cId="2171488029" sldId="559"/>
            <ac:spMk id="2" creationId="{19128DEA-3A98-FAAF-11AB-43033BBDA215}"/>
          </ac:spMkLst>
        </pc:spChg>
        <pc:spChg chg="mod">
          <ac:chgData name="Joel Strand" userId="1ae27631-271c-45c5-9edf-3c473bbfdee0" providerId="ADAL" clId="{C5CB4CAD-F442-45CE-9F91-95AAEB02681E}" dt="2024-10-17T07:46:54.484" v="5279" actId="20577"/>
          <ac:spMkLst>
            <pc:docMk/>
            <pc:sldMk cId="2171488029" sldId="559"/>
            <ac:spMk id="9" creationId="{8C32C6AD-9F11-BFE4-F494-EC6E5CCFD40C}"/>
          </ac:spMkLst>
        </pc:spChg>
        <pc:picChg chg="add del mod">
          <ac:chgData name="Joel Strand" userId="1ae27631-271c-45c5-9edf-3c473bbfdee0" providerId="ADAL" clId="{C5CB4CAD-F442-45CE-9F91-95AAEB02681E}" dt="2024-10-17T10:59:16.301" v="5798" actId="478"/>
          <ac:picMkLst>
            <pc:docMk/>
            <pc:sldMk cId="2171488029" sldId="559"/>
            <ac:picMk id="4" creationId="{C6488A4D-E822-CE51-D995-2AAF65219966}"/>
          </ac:picMkLst>
        </pc:picChg>
        <pc:picChg chg="add mod">
          <ac:chgData name="Joel Strand" userId="1ae27631-271c-45c5-9edf-3c473bbfdee0" providerId="ADAL" clId="{C5CB4CAD-F442-45CE-9F91-95AAEB02681E}" dt="2024-10-17T10:59:18.432" v="5800" actId="1076"/>
          <ac:picMkLst>
            <pc:docMk/>
            <pc:sldMk cId="2171488029" sldId="559"/>
            <ac:picMk id="6" creationId="{29250516-9AA1-13CF-DFE8-34822293E15E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1:06:22.970" v="6104" actId="1076"/>
        <pc:sldMkLst>
          <pc:docMk/>
          <pc:sldMk cId="2182849375" sldId="560"/>
        </pc:sldMkLst>
        <pc:spChg chg="del mod">
          <ac:chgData name="Joel Strand" userId="1ae27631-271c-45c5-9edf-3c473bbfdee0" providerId="ADAL" clId="{C5CB4CAD-F442-45CE-9F91-95AAEB02681E}" dt="2024-10-17T11:05:34.129" v="6098" actId="478"/>
          <ac:spMkLst>
            <pc:docMk/>
            <pc:sldMk cId="2182849375" sldId="560"/>
            <ac:spMk id="2" creationId="{D643F6EF-67F6-5A8F-E1AE-9ACEB40573F2}"/>
          </ac:spMkLst>
        </pc:spChg>
        <pc:spChg chg="mod">
          <ac:chgData name="Joel Strand" userId="1ae27631-271c-45c5-9edf-3c473bbfdee0" providerId="ADAL" clId="{C5CB4CAD-F442-45CE-9F91-95AAEB02681E}" dt="2024-10-17T11:05:28.035" v="6095" actId="1076"/>
          <ac:spMkLst>
            <pc:docMk/>
            <pc:sldMk cId="2182849375" sldId="560"/>
            <ac:spMk id="9" creationId="{592EA974-A326-475E-C5D8-3378A04B0DD1}"/>
          </ac:spMkLst>
        </pc:spChg>
        <pc:spChg chg="mod">
          <ac:chgData name="Joel Strand" userId="1ae27631-271c-45c5-9edf-3c473bbfdee0" providerId="ADAL" clId="{C5CB4CAD-F442-45CE-9F91-95AAEB02681E}" dt="2024-10-17T08:59:46.282" v="5371" actId="20577"/>
          <ac:spMkLst>
            <pc:docMk/>
            <pc:sldMk cId="2182849375" sldId="560"/>
            <ac:spMk id="11" creationId="{7D2763AF-86C9-5C44-A5DD-B53DFF2B1215}"/>
          </ac:spMkLst>
        </pc:spChg>
        <pc:picChg chg="add mod">
          <ac:chgData name="Joel Strand" userId="1ae27631-271c-45c5-9edf-3c473bbfdee0" providerId="ADAL" clId="{C5CB4CAD-F442-45CE-9F91-95AAEB02681E}" dt="2024-10-17T11:05:29.635" v="6096" actId="1076"/>
          <ac:picMkLst>
            <pc:docMk/>
            <pc:sldMk cId="2182849375" sldId="560"/>
            <ac:picMk id="4" creationId="{73C0127E-EADF-84EC-3229-F60152BA4466}"/>
          </ac:picMkLst>
        </pc:picChg>
        <pc:picChg chg="add mod">
          <ac:chgData name="Joel Strand" userId="1ae27631-271c-45c5-9edf-3c473bbfdee0" providerId="ADAL" clId="{C5CB4CAD-F442-45CE-9F91-95AAEB02681E}" dt="2024-10-17T11:05:31.923" v="6097" actId="1076"/>
          <ac:picMkLst>
            <pc:docMk/>
            <pc:sldMk cId="2182849375" sldId="560"/>
            <ac:picMk id="6" creationId="{FB0125DC-E125-8985-0703-16AEC79B21DA}"/>
          </ac:picMkLst>
        </pc:picChg>
        <pc:picChg chg="add mod">
          <ac:chgData name="Joel Strand" userId="1ae27631-271c-45c5-9edf-3c473bbfdee0" providerId="ADAL" clId="{C5CB4CAD-F442-45CE-9F91-95AAEB02681E}" dt="2024-10-17T11:06:02.359" v="6100" actId="1076"/>
          <ac:picMkLst>
            <pc:docMk/>
            <pc:sldMk cId="2182849375" sldId="560"/>
            <ac:picMk id="8" creationId="{30BFD2C2-AEA9-5319-B9BC-0A8E51773CC0}"/>
          </ac:picMkLst>
        </pc:picChg>
        <pc:picChg chg="add mod">
          <ac:chgData name="Joel Strand" userId="1ae27631-271c-45c5-9edf-3c473bbfdee0" providerId="ADAL" clId="{C5CB4CAD-F442-45CE-9F91-95AAEB02681E}" dt="2024-10-17T11:06:09.785" v="6102" actId="1076"/>
          <ac:picMkLst>
            <pc:docMk/>
            <pc:sldMk cId="2182849375" sldId="560"/>
            <ac:picMk id="12" creationId="{77AEB164-E87C-D3CA-2BCA-8D140BA7636B}"/>
          </ac:picMkLst>
        </pc:picChg>
        <pc:picChg chg="add mod">
          <ac:chgData name="Joel Strand" userId="1ae27631-271c-45c5-9edf-3c473bbfdee0" providerId="ADAL" clId="{C5CB4CAD-F442-45CE-9F91-95AAEB02681E}" dt="2024-10-17T11:06:22.970" v="6104" actId="1076"/>
          <ac:picMkLst>
            <pc:docMk/>
            <pc:sldMk cId="2182849375" sldId="560"/>
            <ac:picMk id="14" creationId="{86B30059-C193-83BB-F6CE-F02E9081C3D0}"/>
          </ac:picMkLst>
        </pc:picChg>
      </pc:sldChg>
      <pc:sldChg chg="delSp modSp add mod">
        <pc:chgData name="Joel Strand" userId="1ae27631-271c-45c5-9edf-3c473bbfdee0" providerId="ADAL" clId="{C5CB4CAD-F442-45CE-9F91-95AAEB02681E}" dt="2024-10-17T12:51:16.959" v="6600" actId="20577"/>
        <pc:sldMkLst>
          <pc:docMk/>
          <pc:sldMk cId="2975506327" sldId="561"/>
        </pc:sldMkLst>
        <pc:spChg chg="mod">
          <ac:chgData name="Joel Strand" userId="1ae27631-271c-45c5-9edf-3c473bbfdee0" providerId="ADAL" clId="{C5CB4CAD-F442-45CE-9F91-95AAEB02681E}" dt="2024-10-17T12:51:16.959" v="6600" actId="20577"/>
          <ac:spMkLst>
            <pc:docMk/>
            <pc:sldMk cId="2975506327" sldId="561"/>
            <ac:spMk id="2" creationId="{8BA28F1A-1335-6AF6-A6C3-67F7850DAA2A}"/>
          </ac:spMkLst>
        </pc:spChg>
        <pc:spChg chg="mod">
          <ac:chgData name="Joel Strand" userId="1ae27631-271c-45c5-9edf-3c473bbfdee0" providerId="ADAL" clId="{C5CB4CAD-F442-45CE-9F91-95AAEB02681E}" dt="2024-10-17T11:09:12.758" v="6119" actId="20577"/>
          <ac:spMkLst>
            <pc:docMk/>
            <pc:sldMk cId="2975506327" sldId="561"/>
            <ac:spMk id="9" creationId="{ED4C4266-8857-DEB9-8818-86D52EF42497}"/>
          </ac:spMkLst>
        </pc:spChg>
        <pc:spChg chg="mod">
          <ac:chgData name="Joel Strand" userId="1ae27631-271c-45c5-9edf-3c473bbfdee0" providerId="ADAL" clId="{C5CB4CAD-F442-45CE-9F91-95AAEB02681E}" dt="2024-10-17T11:09:09.885" v="6112" actId="20577"/>
          <ac:spMkLst>
            <pc:docMk/>
            <pc:sldMk cId="2975506327" sldId="561"/>
            <ac:spMk id="11" creationId="{F48ED5DF-C9AC-E31F-B57A-E0F9A1E2E393}"/>
          </ac:spMkLst>
        </pc:spChg>
        <pc:picChg chg="del">
          <ac:chgData name="Joel Strand" userId="1ae27631-271c-45c5-9edf-3c473bbfdee0" providerId="ADAL" clId="{C5CB4CAD-F442-45CE-9F91-95AAEB02681E}" dt="2024-10-17T11:09:14.438" v="6120" actId="478"/>
          <ac:picMkLst>
            <pc:docMk/>
            <pc:sldMk cId="2975506327" sldId="561"/>
            <ac:picMk id="6" creationId="{C3B769F5-572B-F490-182E-6C6ED4BB4B6E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3:15:05.866" v="6622" actId="1076"/>
        <pc:sldMkLst>
          <pc:docMk/>
          <pc:sldMk cId="3141447536" sldId="562"/>
        </pc:sldMkLst>
        <pc:spChg chg="del mod">
          <ac:chgData name="Joel Strand" userId="1ae27631-271c-45c5-9edf-3c473bbfdee0" providerId="ADAL" clId="{C5CB4CAD-F442-45CE-9F91-95AAEB02681E}" dt="2024-10-17T13:14:22.578" v="6614" actId="478"/>
          <ac:spMkLst>
            <pc:docMk/>
            <pc:sldMk cId="3141447536" sldId="562"/>
            <ac:spMk id="2" creationId="{C76EDA9D-030E-3308-7A53-94DDF2453521}"/>
          </ac:spMkLst>
        </pc:spChg>
        <pc:spChg chg="mod">
          <ac:chgData name="Joel Strand" userId="1ae27631-271c-45c5-9edf-3c473bbfdee0" providerId="ADAL" clId="{C5CB4CAD-F442-45CE-9F91-95AAEB02681E}" dt="2024-10-17T12:57:26.352" v="6609" actId="20577"/>
          <ac:spMkLst>
            <pc:docMk/>
            <pc:sldMk cId="3141447536" sldId="562"/>
            <ac:spMk id="9" creationId="{E01F5F4A-2135-AFBB-F296-5980E15B2C87}"/>
          </ac:spMkLst>
        </pc:spChg>
        <pc:picChg chg="add mod">
          <ac:chgData name="Joel Strand" userId="1ae27631-271c-45c5-9edf-3c473bbfdee0" providerId="ADAL" clId="{C5CB4CAD-F442-45CE-9F91-95AAEB02681E}" dt="2024-10-17T13:14:20.597" v="6613" actId="1076"/>
          <ac:picMkLst>
            <pc:docMk/>
            <pc:sldMk cId="3141447536" sldId="562"/>
            <ac:picMk id="4" creationId="{97D34273-6904-0424-F61C-2FDA552C8C6A}"/>
          </ac:picMkLst>
        </pc:picChg>
        <pc:picChg chg="add mod">
          <ac:chgData name="Joel Strand" userId="1ae27631-271c-45c5-9edf-3c473bbfdee0" providerId="ADAL" clId="{C5CB4CAD-F442-45CE-9F91-95AAEB02681E}" dt="2024-10-17T13:14:38.230" v="6616" actId="1076"/>
          <ac:picMkLst>
            <pc:docMk/>
            <pc:sldMk cId="3141447536" sldId="562"/>
            <ac:picMk id="6" creationId="{3AED531D-3374-4ADB-8F19-DB792E531B6E}"/>
          </ac:picMkLst>
        </pc:picChg>
        <pc:picChg chg="add mod">
          <ac:chgData name="Joel Strand" userId="1ae27631-271c-45c5-9edf-3c473bbfdee0" providerId="ADAL" clId="{C5CB4CAD-F442-45CE-9F91-95AAEB02681E}" dt="2024-10-17T13:15:04.467" v="6621" actId="1076"/>
          <ac:picMkLst>
            <pc:docMk/>
            <pc:sldMk cId="3141447536" sldId="562"/>
            <ac:picMk id="8" creationId="{CFE94FCC-A2C9-8797-5A1C-3A1008951C07}"/>
          </ac:picMkLst>
        </pc:picChg>
        <pc:picChg chg="add mod">
          <ac:chgData name="Joel Strand" userId="1ae27631-271c-45c5-9edf-3c473bbfdee0" providerId="ADAL" clId="{C5CB4CAD-F442-45CE-9F91-95AAEB02681E}" dt="2024-10-17T13:15:05.866" v="6622" actId="1076"/>
          <ac:picMkLst>
            <pc:docMk/>
            <pc:sldMk cId="3141447536" sldId="562"/>
            <ac:picMk id="12" creationId="{3CB646F2-AA44-DD23-035E-1E76B3812FA1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7T14:34:19.276" v="7337" actId="1076"/>
        <pc:sldMkLst>
          <pc:docMk/>
          <pc:sldMk cId="4227633732" sldId="563"/>
        </pc:sldMkLst>
        <pc:spChg chg="mod">
          <ac:chgData name="Joel Strand" userId="1ae27631-271c-45c5-9edf-3c473bbfdee0" providerId="ADAL" clId="{C5CB4CAD-F442-45CE-9F91-95AAEB02681E}" dt="2024-10-17T14:32:21.331" v="7335" actId="6549"/>
          <ac:spMkLst>
            <pc:docMk/>
            <pc:sldMk cId="4227633732" sldId="563"/>
            <ac:spMk id="2" creationId="{BACC7B95-B280-F592-61A8-16754C295EDD}"/>
          </ac:spMkLst>
        </pc:spChg>
        <pc:spChg chg="mod">
          <ac:chgData name="Joel Strand" userId="1ae27631-271c-45c5-9edf-3c473bbfdee0" providerId="ADAL" clId="{C5CB4CAD-F442-45CE-9F91-95AAEB02681E}" dt="2024-10-17T13:20:18.866" v="6645" actId="20577"/>
          <ac:spMkLst>
            <pc:docMk/>
            <pc:sldMk cId="4227633732" sldId="563"/>
            <ac:spMk id="9" creationId="{732333B6-80ED-7C10-CE51-9B7DF6D708CE}"/>
          </ac:spMkLst>
        </pc:spChg>
        <pc:picChg chg="add del">
          <ac:chgData name="Joel Strand" userId="1ae27631-271c-45c5-9edf-3c473bbfdee0" providerId="ADAL" clId="{C5CB4CAD-F442-45CE-9F91-95AAEB02681E}" dt="2024-10-17T14:29:44.347" v="7169" actId="478"/>
          <ac:picMkLst>
            <pc:docMk/>
            <pc:sldMk cId="4227633732" sldId="563"/>
            <ac:picMk id="4" creationId="{A173FEC0-2BB1-218A-11FB-35F2968C03AB}"/>
          </ac:picMkLst>
        </pc:picChg>
        <pc:picChg chg="add mod">
          <ac:chgData name="Joel Strand" userId="1ae27631-271c-45c5-9edf-3c473bbfdee0" providerId="ADAL" clId="{C5CB4CAD-F442-45CE-9F91-95AAEB02681E}" dt="2024-10-17T14:34:19.276" v="7337" actId="1076"/>
          <ac:picMkLst>
            <pc:docMk/>
            <pc:sldMk cId="4227633732" sldId="563"/>
            <ac:picMk id="6" creationId="{9A084675-2587-7AE1-E968-EC07EE11A16D}"/>
          </ac:picMkLst>
        </pc:picChg>
      </pc:sldChg>
      <pc:sldChg chg="addSp modSp add mod">
        <pc:chgData name="Joel Strand" userId="1ae27631-271c-45c5-9edf-3c473bbfdee0" providerId="ADAL" clId="{C5CB4CAD-F442-45CE-9F91-95AAEB02681E}" dt="2024-10-18T05:31:23.217" v="7339" actId="1076"/>
        <pc:sldMkLst>
          <pc:docMk/>
          <pc:sldMk cId="2588955717" sldId="564"/>
        </pc:sldMkLst>
        <pc:spChg chg="mod">
          <ac:chgData name="Joel Strand" userId="1ae27631-271c-45c5-9edf-3c473bbfdee0" providerId="ADAL" clId="{C5CB4CAD-F442-45CE-9F91-95AAEB02681E}" dt="2024-10-17T14:25:58.774" v="7090" actId="20577"/>
          <ac:spMkLst>
            <pc:docMk/>
            <pc:sldMk cId="2588955717" sldId="564"/>
            <ac:spMk id="2" creationId="{B9663C20-0027-85E7-34D4-FDFD4B459BB5}"/>
          </ac:spMkLst>
        </pc:spChg>
        <pc:spChg chg="mod">
          <ac:chgData name="Joel Strand" userId="1ae27631-271c-45c5-9edf-3c473bbfdee0" providerId="ADAL" clId="{C5CB4CAD-F442-45CE-9F91-95AAEB02681E}" dt="2024-10-17T13:20:25.587" v="6663" actId="20577"/>
          <ac:spMkLst>
            <pc:docMk/>
            <pc:sldMk cId="2588955717" sldId="564"/>
            <ac:spMk id="9" creationId="{CA2FE825-9748-52E5-2F5E-5375324C99AB}"/>
          </ac:spMkLst>
        </pc:spChg>
        <pc:picChg chg="add mod">
          <ac:chgData name="Joel Strand" userId="1ae27631-271c-45c5-9edf-3c473bbfdee0" providerId="ADAL" clId="{C5CB4CAD-F442-45CE-9F91-95AAEB02681E}" dt="2024-10-18T05:31:23.217" v="7339" actId="1076"/>
          <ac:picMkLst>
            <pc:docMk/>
            <pc:sldMk cId="2588955717" sldId="564"/>
            <ac:picMk id="4" creationId="{C024BB17-ACF1-D746-FF56-B2F496177C69}"/>
          </ac:picMkLst>
        </pc:picChg>
      </pc:sldChg>
      <pc:sldChg chg="addSp delSp modSp add mod">
        <pc:chgData name="Joel Strand" userId="1ae27631-271c-45c5-9edf-3c473bbfdee0" providerId="ADAL" clId="{C5CB4CAD-F442-45CE-9F91-95AAEB02681E}" dt="2024-10-18T05:35:21.874" v="7345" actId="1076"/>
        <pc:sldMkLst>
          <pc:docMk/>
          <pc:sldMk cId="1675804986" sldId="565"/>
        </pc:sldMkLst>
        <pc:spChg chg="del mod">
          <ac:chgData name="Joel Strand" userId="1ae27631-271c-45c5-9edf-3c473bbfdee0" providerId="ADAL" clId="{C5CB4CAD-F442-45CE-9F91-95AAEB02681E}" dt="2024-10-17T14:27:50.810" v="7092" actId="478"/>
          <ac:spMkLst>
            <pc:docMk/>
            <pc:sldMk cId="1675804986" sldId="565"/>
            <ac:spMk id="2" creationId="{30C16604-D3C9-CBC3-93A8-3389665DA910}"/>
          </ac:spMkLst>
        </pc:spChg>
        <pc:spChg chg="add del mod">
          <ac:chgData name="Joel Strand" userId="1ae27631-271c-45c5-9edf-3c473bbfdee0" providerId="ADAL" clId="{C5CB4CAD-F442-45CE-9F91-95AAEB02681E}" dt="2024-10-17T14:27:52.836" v="7093" actId="478"/>
          <ac:spMkLst>
            <pc:docMk/>
            <pc:sldMk cId="1675804986" sldId="565"/>
            <ac:spMk id="4" creationId="{B16DAD86-2328-9AAD-BB86-964416C4F61F}"/>
          </ac:spMkLst>
        </pc:spChg>
        <pc:spChg chg="mod">
          <ac:chgData name="Joel Strand" userId="1ae27631-271c-45c5-9edf-3c473bbfdee0" providerId="ADAL" clId="{C5CB4CAD-F442-45CE-9F91-95AAEB02681E}" dt="2024-10-17T14:28:24.829" v="7094" actId="1076"/>
          <ac:spMkLst>
            <pc:docMk/>
            <pc:sldMk cId="1675804986" sldId="565"/>
            <ac:spMk id="9" creationId="{AAE8EE3F-E88E-75D7-315F-1A6D45ACD4B3}"/>
          </ac:spMkLst>
        </pc:spChg>
        <pc:picChg chg="add mod">
          <ac:chgData name="Joel Strand" userId="1ae27631-271c-45c5-9edf-3c473bbfdee0" providerId="ADAL" clId="{C5CB4CAD-F442-45CE-9F91-95AAEB02681E}" dt="2024-10-17T14:28:27.116" v="7096" actId="1076"/>
          <ac:picMkLst>
            <pc:docMk/>
            <pc:sldMk cId="1675804986" sldId="565"/>
            <ac:picMk id="6" creationId="{B787711D-2E39-B980-E670-9DBCE36E4503}"/>
          </ac:picMkLst>
        </pc:picChg>
        <pc:picChg chg="add mod">
          <ac:chgData name="Joel Strand" userId="1ae27631-271c-45c5-9edf-3c473bbfdee0" providerId="ADAL" clId="{C5CB4CAD-F442-45CE-9F91-95AAEB02681E}" dt="2024-10-17T14:29:06.890" v="7098" actId="1076"/>
          <ac:picMkLst>
            <pc:docMk/>
            <pc:sldMk cId="1675804986" sldId="565"/>
            <ac:picMk id="8" creationId="{AD3D2972-E46B-7840-01F7-5D647D2EA8CC}"/>
          </ac:picMkLst>
        </pc:picChg>
        <pc:picChg chg="add mod">
          <ac:chgData name="Joel Strand" userId="1ae27631-271c-45c5-9edf-3c473bbfdee0" providerId="ADAL" clId="{C5CB4CAD-F442-45CE-9F91-95AAEB02681E}" dt="2024-10-18T05:35:20.553" v="7344" actId="1076"/>
          <ac:picMkLst>
            <pc:docMk/>
            <pc:sldMk cId="1675804986" sldId="565"/>
            <ac:picMk id="12" creationId="{5B3E4D5B-CD64-9540-7AA0-0880863F39C8}"/>
          </ac:picMkLst>
        </pc:picChg>
        <pc:picChg chg="add mod">
          <ac:chgData name="Joel Strand" userId="1ae27631-271c-45c5-9edf-3c473bbfdee0" providerId="ADAL" clId="{C5CB4CAD-F442-45CE-9F91-95AAEB02681E}" dt="2024-10-18T05:35:21.874" v="7345" actId="1076"/>
          <ac:picMkLst>
            <pc:docMk/>
            <pc:sldMk cId="1675804986" sldId="565"/>
            <ac:picMk id="14" creationId="{86058CE5-47EA-56D0-40F8-48AF78B34B93}"/>
          </ac:picMkLst>
        </pc:picChg>
      </pc:sldChg>
      <pc:sldChg chg="modSp add mod">
        <pc:chgData name="Joel Strand" userId="1ae27631-271c-45c5-9edf-3c473bbfdee0" providerId="ADAL" clId="{C5CB4CAD-F442-45CE-9F91-95AAEB02681E}" dt="2024-10-18T06:02:46.181" v="7942" actId="20577"/>
        <pc:sldMkLst>
          <pc:docMk/>
          <pc:sldMk cId="942531401" sldId="566"/>
        </pc:sldMkLst>
        <pc:spChg chg="mod">
          <ac:chgData name="Joel Strand" userId="1ae27631-271c-45c5-9edf-3c473bbfdee0" providerId="ADAL" clId="{C5CB4CAD-F442-45CE-9F91-95AAEB02681E}" dt="2024-10-18T06:02:46.181" v="7942" actId="20577"/>
          <ac:spMkLst>
            <pc:docMk/>
            <pc:sldMk cId="942531401" sldId="566"/>
            <ac:spMk id="2" creationId="{B7C64AB1-5F3E-F63D-5907-821038048318}"/>
          </ac:spMkLst>
        </pc:spChg>
      </pc:sldChg>
      <pc:sldChg chg="addSp delSp modSp add mod">
        <pc:chgData name="Joel Strand" userId="1ae27631-271c-45c5-9edf-3c473bbfdee0" providerId="ADAL" clId="{C5CB4CAD-F442-45CE-9F91-95AAEB02681E}" dt="2024-10-18T05:52:12.376" v="7919" actId="20577"/>
        <pc:sldMkLst>
          <pc:docMk/>
          <pc:sldMk cId="1932495427" sldId="567"/>
        </pc:sldMkLst>
        <pc:spChg chg="mod">
          <ac:chgData name="Joel Strand" userId="1ae27631-271c-45c5-9edf-3c473bbfdee0" providerId="ADAL" clId="{C5CB4CAD-F442-45CE-9F91-95AAEB02681E}" dt="2024-10-18T05:52:12.376" v="7919" actId="20577"/>
          <ac:spMkLst>
            <pc:docMk/>
            <pc:sldMk cId="1932495427" sldId="567"/>
            <ac:spMk id="2" creationId="{7E00629A-9F1B-4C68-39B8-988636E98865}"/>
          </ac:spMkLst>
        </pc:spChg>
        <pc:picChg chg="del">
          <ac:chgData name="Joel Strand" userId="1ae27631-271c-45c5-9edf-3c473bbfdee0" providerId="ADAL" clId="{C5CB4CAD-F442-45CE-9F91-95AAEB02681E}" dt="2024-10-18T05:45:41.275" v="7382" actId="478"/>
          <ac:picMkLst>
            <pc:docMk/>
            <pc:sldMk cId="1932495427" sldId="567"/>
            <ac:picMk id="4" creationId="{77AA02E2-41D6-3DAE-3ECA-98F7D1013189}"/>
          </ac:picMkLst>
        </pc:picChg>
        <pc:picChg chg="add mod">
          <ac:chgData name="Joel Strand" userId="1ae27631-271c-45c5-9edf-3c473bbfdee0" providerId="ADAL" clId="{C5CB4CAD-F442-45CE-9F91-95AAEB02681E}" dt="2024-10-18T05:45:58.232" v="7386" actId="1076"/>
          <ac:picMkLst>
            <pc:docMk/>
            <pc:sldMk cId="1932495427" sldId="567"/>
            <ac:picMk id="5" creationId="{3A0D8B4A-778C-B352-8E5F-209147FA1652}"/>
          </ac:picMkLst>
        </pc:picChg>
      </pc:sldChg>
      <pc:sldChg chg="addSp delSp modSp add del mod">
        <pc:chgData name="Joel Strand" userId="1ae27631-271c-45c5-9edf-3c473bbfdee0" providerId="ADAL" clId="{C5CB4CAD-F442-45CE-9F91-95AAEB02681E}" dt="2024-10-18T05:45:34.169" v="7380" actId="47"/>
        <pc:sldMkLst>
          <pc:docMk/>
          <pc:sldMk cId="2002226536" sldId="567"/>
        </pc:sldMkLst>
        <pc:spChg chg="mod">
          <ac:chgData name="Joel Strand" userId="1ae27631-271c-45c5-9edf-3c473bbfdee0" providerId="ADAL" clId="{C5CB4CAD-F442-45CE-9F91-95AAEB02681E}" dt="2024-10-18T05:45:02.181" v="7363" actId="20577"/>
          <ac:spMkLst>
            <pc:docMk/>
            <pc:sldMk cId="2002226536" sldId="567"/>
            <ac:spMk id="9" creationId="{D07FEDBD-31EF-21CF-4C7D-2CE7EC2209BF}"/>
          </ac:spMkLst>
        </pc:spChg>
        <pc:spChg chg="mod">
          <ac:chgData name="Joel Strand" userId="1ae27631-271c-45c5-9edf-3c473bbfdee0" providerId="ADAL" clId="{C5CB4CAD-F442-45CE-9F91-95AAEB02681E}" dt="2024-10-18T05:45:06.294" v="7372" actId="20577"/>
          <ac:spMkLst>
            <pc:docMk/>
            <pc:sldMk cId="2002226536" sldId="567"/>
            <ac:spMk id="11" creationId="{254245B3-3345-0C05-4A13-184C78A9DBFE}"/>
          </ac:spMkLst>
        </pc:spChg>
        <pc:picChg chg="add mod">
          <ac:chgData name="Joel Strand" userId="1ae27631-271c-45c5-9edf-3c473bbfdee0" providerId="ADAL" clId="{C5CB4CAD-F442-45CE-9F91-95AAEB02681E}" dt="2024-10-18T05:45:27.780" v="7379" actId="1076"/>
          <ac:picMkLst>
            <pc:docMk/>
            <pc:sldMk cId="2002226536" sldId="567"/>
            <ac:picMk id="3" creationId="{FB802DA7-FEC7-BA46-0391-8555AFA3FBDF}"/>
          </ac:picMkLst>
        </pc:picChg>
        <pc:picChg chg="del">
          <ac:chgData name="Joel Strand" userId="1ae27631-271c-45c5-9edf-3c473bbfdee0" providerId="ADAL" clId="{C5CB4CAD-F442-45CE-9F91-95AAEB02681E}" dt="2024-10-18T05:45:07.925" v="7373" actId="478"/>
          <ac:picMkLst>
            <pc:docMk/>
            <pc:sldMk cId="2002226536" sldId="567"/>
            <ac:picMk id="6" creationId="{87FD7EF3-8653-08BB-E905-E6B51BC751C5}"/>
          </ac:picMkLst>
        </pc:picChg>
        <pc:picChg chg="del">
          <ac:chgData name="Joel Strand" userId="1ae27631-271c-45c5-9edf-3c473bbfdee0" providerId="ADAL" clId="{C5CB4CAD-F442-45CE-9F91-95AAEB02681E}" dt="2024-10-18T05:45:08.437" v="7374" actId="478"/>
          <ac:picMkLst>
            <pc:docMk/>
            <pc:sldMk cId="2002226536" sldId="567"/>
            <ac:picMk id="8" creationId="{FABBFF13-5AC4-E48B-D77E-F941C1B374F8}"/>
          </ac:picMkLst>
        </pc:picChg>
        <pc:picChg chg="del">
          <ac:chgData name="Joel Strand" userId="1ae27631-271c-45c5-9edf-3c473bbfdee0" providerId="ADAL" clId="{C5CB4CAD-F442-45CE-9F91-95AAEB02681E}" dt="2024-10-18T05:45:09.013" v="7375" actId="478"/>
          <ac:picMkLst>
            <pc:docMk/>
            <pc:sldMk cId="2002226536" sldId="567"/>
            <ac:picMk id="12" creationId="{405DFFA4-ED76-CC11-6530-E7CB09958B4A}"/>
          </ac:picMkLst>
        </pc:picChg>
        <pc:picChg chg="del">
          <ac:chgData name="Joel Strand" userId="1ae27631-271c-45c5-9edf-3c473bbfdee0" providerId="ADAL" clId="{C5CB4CAD-F442-45CE-9F91-95AAEB02681E}" dt="2024-10-18T05:45:09.670" v="7376" actId="478"/>
          <ac:picMkLst>
            <pc:docMk/>
            <pc:sldMk cId="2002226536" sldId="567"/>
            <ac:picMk id="14" creationId="{BD558676-1E21-6AD0-6BF3-9CAEBA1942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18.10.2024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18.10.2024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18.10.2024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18.10.2024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18/10/2024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60E7-B376-7577-6F2B-F15D7DE04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57E6384-A6E1-071F-E5AC-BD3E67FC7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h-files and c-files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F71CA19-4484-CA11-D4E9-5BF65BB8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39" y="360363"/>
            <a:ext cx="5291499" cy="677108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9B464A4-6238-CB1F-D357-33A26D30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Source files</a:t>
            </a:r>
          </a:p>
          <a:p>
            <a:r>
              <a:rPr lang="en-US" dirty="0"/>
              <a:t>Implements functions</a:t>
            </a:r>
          </a:p>
          <a:p>
            <a:r>
              <a:rPr lang="en-US" dirty="0"/>
              <a:t>Includes h-files as needed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A800BBF-E3D2-310B-A09A-B5E14C4F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4" y="1216347"/>
            <a:ext cx="2683654" cy="2023740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394796D9-B13A-DCFF-BAA8-E55EEC38E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9" y="3548368"/>
            <a:ext cx="3362794" cy="2753109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D1A5B553-518E-F17A-D575-4185FEA58893}"/>
              </a:ext>
            </a:extLst>
          </p:cNvPr>
          <p:cNvSpPr txBox="1"/>
          <p:nvPr/>
        </p:nvSpPr>
        <p:spPr>
          <a:xfrm>
            <a:off x="883437" y="1034576"/>
            <a:ext cx="16078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200" dirty="0" err="1">
                <a:solidFill>
                  <a:schemeClr val="tx2"/>
                </a:solidFill>
              </a:rPr>
              <a:t>hello_from_elsewhere.h</a:t>
            </a:r>
            <a:endParaRPr lang="sv-SE" sz="1200" dirty="0">
              <a:solidFill>
                <a:schemeClr val="tx2"/>
              </a:solidFill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9C33B9B6-8511-71C5-D6AE-C7AB0F66718A}"/>
              </a:ext>
            </a:extLst>
          </p:cNvPr>
          <p:cNvSpPr txBox="1"/>
          <p:nvPr/>
        </p:nvSpPr>
        <p:spPr>
          <a:xfrm>
            <a:off x="844271" y="3333547"/>
            <a:ext cx="16014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200" dirty="0" err="1">
                <a:solidFill>
                  <a:schemeClr val="tx2"/>
                </a:solidFill>
              </a:rPr>
              <a:t>hello_from_elsewhere.c</a:t>
            </a:r>
            <a:endParaRPr lang="sv-SE" sz="1200" dirty="0">
              <a:solidFill>
                <a:schemeClr val="tx2"/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4259AC3C-A59E-62DA-3026-2D2357E7DF5C}"/>
              </a:ext>
            </a:extLst>
          </p:cNvPr>
          <p:cNvSpPr txBox="1"/>
          <p:nvPr/>
        </p:nvSpPr>
        <p:spPr>
          <a:xfrm>
            <a:off x="5332242" y="3547004"/>
            <a:ext cx="4280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200" dirty="0" err="1">
                <a:solidFill>
                  <a:schemeClr val="tx2"/>
                </a:solidFill>
              </a:rPr>
              <a:t>hello.c</a:t>
            </a:r>
            <a:endParaRPr lang="sv-SE" sz="1200" dirty="0">
              <a:solidFill>
                <a:schemeClr val="tx2"/>
              </a:solidFill>
            </a:endParaRPr>
          </a:p>
        </p:txBody>
      </p:sp>
      <p:pic>
        <p:nvPicPr>
          <p:cNvPr id="19" name="Bildobjekt 18">
            <a:extLst>
              <a:ext uri="{FF2B5EF4-FFF2-40B4-BE49-F238E27FC236}">
                <a16:creationId xmlns:a16="http://schemas.microsoft.com/office/drawing/2014/main" id="{23C742DB-F41B-1AA4-794D-604444AF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761" y="3839999"/>
            <a:ext cx="342947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F15EF-54E8-9BB5-9B39-C38611D3D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40858D-88FD-1607-F35F-1C0852242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and type conversion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739819D-D4B5-591C-512F-8666768B9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13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0912D-363C-3DE3-C623-F0364AC1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47923178-03F8-2138-556E-D086D560A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844" y="353738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E8AB590-951D-81C2-C328-12EECEA8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844" y="653500"/>
            <a:ext cx="5291499" cy="677108"/>
          </a:xfrm>
        </p:spPr>
        <p:txBody>
          <a:bodyPr/>
          <a:lstStyle/>
          <a:p>
            <a:r>
              <a:rPr lang="en-GB" dirty="0"/>
              <a:t>Integer types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6F44D43-3F54-81AE-0A1D-448A4BC6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206" y="1389620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A lot of different types and </a:t>
            </a:r>
            <a:r>
              <a:rPr lang="en-US" dirty="0" err="1"/>
              <a:t>signedness</a:t>
            </a:r>
            <a:endParaRPr lang="en-US" dirty="0"/>
          </a:p>
          <a:p>
            <a:r>
              <a:rPr lang="en-US" dirty="0"/>
              <a:t>Normally 8-64 bits</a:t>
            </a:r>
          </a:p>
          <a:p>
            <a:r>
              <a:rPr lang="en-US" dirty="0"/>
              <a:t>No guarantee for size, just a minimum</a:t>
            </a:r>
          </a:p>
          <a:p>
            <a:r>
              <a:rPr lang="en-US" dirty="0"/>
              <a:t>Signed variables usually stored as two’s complement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2F41AF4-479A-69C1-4E57-9DE17E12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39596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9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9843-E545-2588-BC01-D5076B590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8E9BC9BC-89DE-6297-60FC-7BE87E7C7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ED8FF46-405C-89F6-1930-8A6FECA4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Integer types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7D3EFAD4-94CD-B5BB-2BF8-EFC19740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 err="1"/>
              <a:t>stdint.h</a:t>
            </a:r>
            <a:endParaRPr lang="en-US" dirty="0"/>
          </a:p>
          <a:p>
            <a:r>
              <a:rPr lang="en-US" dirty="0"/>
              <a:t>Implements a clear size of variables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6260950-F8E8-6801-C4D7-A7DF386B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8" y="3240087"/>
            <a:ext cx="8963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D029B-5377-C33E-8AA7-FEDC0AF8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E2C9BCE-5BCF-30FC-58DF-2E581F95E8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27E5DB8-F321-BACA-040B-41FE6BAD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Floating types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CDD05592-5D35-29FD-7CA6-2E7EFB3D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349375"/>
            <a:ext cx="4511675" cy="4721225"/>
          </a:xfrm>
        </p:spPr>
        <p:txBody>
          <a:bodyPr>
            <a:normAutofit/>
          </a:bodyPr>
          <a:lstStyle/>
          <a:p>
            <a:r>
              <a:rPr lang="en-US" dirty="0"/>
              <a:t>Different precision, but 32 bits are usually good enough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AE52458-DCEE-2B0C-1E89-423C5DEA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8" y="1205188"/>
            <a:ext cx="6240230" cy="38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D425-5343-7825-6D46-626B1601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0EF4B1C-404B-E43F-C505-83210ABA8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327B1B4-5B06-5169-3BD7-2A0CF5F7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Floating types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CD1E8B93-6EE0-46D5-A28C-0EDAF4C9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349375"/>
            <a:ext cx="4511675" cy="4721225"/>
          </a:xfrm>
        </p:spPr>
        <p:txBody>
          <a:bodyPr>
            <a:normAutofit/>
          </a:bodyPr>
          <a:lstStyle/>
          <a:p>
            <a:r>
              <a:rPr lang="en-US" dirty="0"/>
              <a:t>Detailed knowledge usually not needed, but could in some cases be very useful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FD1C8A1-6B28-F731-11F5-CE395C4B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56" y="2565400"/>
            <a:ext cx="9363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229F2-1C8B-9432-1422-CE9DA7994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7038574-6B34-D340-7FE7-75AA0868B4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3F1DF80-6FE1-C916-F039-8C6867C5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C1F7306E-85E5-376E-D578-F2D567CC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Switching between types is very common</a:t>
            </a:r>
          </a:p>
          <a:p>
            <a:r>
              <a:rPr lang="en-US" dirty="0"/>
              <a:t>Can be implicit or explicit, try to always be explicit</a:t>
            </a:r>
          </a:p>
          <a:p>
            <a:r>
              <a:rPr lang="en-US" dirty="0"/>
              <a:t>Compiler/target can affect result</a:t>
            </a:r>
          </a:p>
          <a:p>
            <a:r>
              <a:rPr lang="en-US" dirty="0"/>
              <a:t>Mistakes in type conversion a common issue</a:t>
            </a:r>
          </a:p>
          <a:p>
            <a:r>
              <a:rPr lang="en-US" dirty="0"/>
              <a:t>Static code analysis tools can help with this</a:t>
            </a:r>
          </a:p>
          <a:p>
            <a:r>
              <a:rPr lang="en-US" dirty="0"/>
              <a:t>Can also be very useful if done correctly</a:t>
            </a:r>
          </a:p>
        </p:txBody>
      </p:sp>
    </p:spTree>
    <p:extLst>
      <p:ext uri="{BB962C8B-B14F-4D97-AF65-F5344CB8AC3E}">
        <p14:creationId xmlns:p14="http://schemas.microsoft.com/office/powerpoint/2010/main" val="365478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630A-D72F-CD83-4030-9D4602D26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0F549857-1BD9-1C66-0F8C-11B3E471F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Types and type conversion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88BD838-7403-F555-D556-93338C73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21571"/>
            <a:ext cx="5291499" cy="677108"/>
          </a:xfrm>
        </p:spPr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98D86EE1-9642-7CBF-51F2-1639F6EE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FA26D49-508D-0F11-1A36-FA7F8506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1" y="1500089"/>
            <a:ext cx="2686425" cy="1409897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BB161B26-F239-69CC-2615-D6D7049C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1" y="3570189"/>
            <a:ext cx="3810532" cy="216247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88E6A96-201E-1006-D559-48C19727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88" y="3038352"/>
            <a:ext cx="315321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3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93F12-E230-24C2-B297-824B72FE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2F60BA0-0F4E-7582-AE61-335BE9146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941AAC1-5F29-944B-1F80-42C1973F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Boolean values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A6006E41-ABAF-43D0-D910-FD4400C2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True </a:t>
            </a:r>
            <a:r>
              <a:rPr lang="en-US" dirty="0" err="1"/>
              <a:t>booelans</a:t>
            </a:r>
            <a:r>
              <a:rPr lang="en-US" dirty="0"/>
              <a:t> doesn’t exist in C</a:t>
            </a:r>
          </a:p>
          <a:p>
            <a:r>
              <a:rPr lang="en-US" dirty="0" err="1"/>
              <a:t>stdbool.h</a:t>
            </a:r>
            <a:r>
              <a:rPr lang="en-US" dirty="0"/>
              <a:t> from C99 provides some support</a:t>
            </a:r>
          </a:p>
          <a:p>
            <a:r>
              <a:rPr lang="en-US" dirty="0"/>
              <a:t>All </a:t>
            </a:r>
            <a:r>
              <a:rPr lang="en-US" dirty="0" err="1"/>
              <a:t>booleans</a:t>
            </a:r>
            <a:r>
              <a:rPr lang="en-US" dirty="0"/>
              <a:t> are </a:t>
            </a:r>
            <a:r>
              <a:rPr lang="en-US" dirty="0" err="1"/>
              <a:t>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/>
            </a:br>
            <a:r>
              <a:rPr lang="en-US"/>
              <a:t>Pre-course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DB36A-9E31-6E35-F802-0367B7D0A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DDCD32F8-BD8A-F8E6-187D-6A1C33C7D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ECFED4E-69E3-BB77-BEC4-321F0E8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Boolean operations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5F04281-19DB-FB5C-68A8-03B1C645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AND			&amp;&amp;</a:t>
            </a:r>
          </a:p>
          <a:p>
            <a:r>
              <a:rPr lang="en-US" dirty="0"/>
              <a:t>OR		 	||</a:t>
            </a:r>
          </a:p>
          <a:p>
            <a:r>
              <a:rPr lang="en-US" dirty="0"/>
              <a:t>NOT		 	!</a:t>
            </a:r>
          </a:p>
          <a:p>
            <a:r>
              <a:rPr lang="en-US" dirty="0"/>
              <a:t>Equals		==</a:t>
            </a:r>
          </a:p>
          <a:p>
            <a:r>
              <a:rPr lang="en-US" dirty="0"/>
              <a:t>Not equal		!=</a:t>
            </a:r>
          </a:p>
          <a:p>
            <a:r>
              <a:rPr lang="en-US" dirty="0"/>
              <a:t>Greater then		&gt;</a:t>
            </a:r>
          </a:p>
          <a:p>
            <a:r>
              <a:rPr lang="en-US" dirty="0"/>
              <a:t>Less then		&lt;</a:t>
            </a:r>
          </a:p>
          <a:p>
            <a:r>
              <a:rPr lang="en-US" dirty="0"/>
              <a:t>Greater or equal 	&gt;=</a:t>
            </a:r>
          </a:p>
          <a:p>
            <a:r>
              <a:rPr lang="en-US" dirty="0"/>
              <a:t>Less or equal		&lt;=</a:t>
            </a:r>
          </a:p>
        </p:txBody>
      </p:sp>
    </p:spTree>
    <p:extLst>
      <p:ext uri="{BB962C8B-B14F-4D97-AF65-F5344CB8AC3E}">
        <p14:creationId xmlns:p14="http://schemas.microsoft.com/office/powerpoint/2010/main" val="317008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62104-D5FE-3071-10AF-2CDC1F58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4221E651-4E29-0A33-9AFB-CC33022D9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FE99385C-FC74-BCC5-8134-2186A5E7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68D046B-3E86-3946-FD68-FDB39DBF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44" y="1310939"/>
            <a:ext cx="4401164" cy="4810796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12E9D18F-7B06-EB4E-8612-C1C96B86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2" y="2682672"/>
            <a:ext cx="482032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 operations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0965-EE77-EC0A-9226-CA31F15DD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85DC6F5-D2E6-92DE-B0CC-0E9DAFF57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45D138C-4188-0FCA-0630-15663750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4B1C627F-288B-19EC-8341-D79B5AEE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Bitwise AND			&amp;</a:t>
            </a:r>
          </a:p>
          <a:p>
            <a:r>
              <a:rPr lang="en-US" dirty="0"/>
              <a:t>Bitwise inclusive OR		 |</a:t>
            </a:r>
          </a:p>
          <a:p>
            <a:r>
              <a:rPr lang="en-US" dirty="0"/>
              <a:t>Bitwise exclusive OR (XOR) 	^</a:t>
            </a:r>
          </a:p>
          <a:p>
            <a:r>
              <a:rPr lang="en-US" dirty="0"/>
              <a:t>Shift left			&lt;&lt;</a:t>
            </a:r>
          </a:p>
          <a:p>
            <a:r>
              <a:rPr lang="en-US" dirty="0"/>
              <a:t>Shift right			&gt;&gt;</a:t>
            </a:r>
          </a:p>
          <a:p>
            <a:r>
              <a:rPr lang="en-US" dirty="0"/>
              <a:t>Bitwise NOT			~</a:t>
            </a:r>
          </a:p>
        </p:txBody>
      </p:sp>
    </p:spTree>
    <p:extLst>
      <p:ext uri="{BB962C8B-B14F-4D97-AF65-F5344CB8AC3E}">
        <p14:creationId xmlns:p14="http://schemas.microsoft.com/office/powerpoint/2010/main" val="296488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34E0A-1878-CF4C-303B-A722DC43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DA3D8D9-62CB-5071-BDB1-3E96BF729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912CA94-06C0-C35D-02EE-03347113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US" dirty="0"/>
              <a:t>Bitwise AND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D690360-DEBD-0287-0DB9-166C6C1E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&amp;</a:t>
            </a:r>
          </a:p>
          <a:p>
            <a:r>
              <a:rPr lang="en-US" dirty="0"/>
              <a:t>Assignment operator &amp;=</a:t>
            </a:r>
          </a:p>
          <a:p>
            <a:r>
              <a:rPr lang="en-US" dirty="0"/>
              <a:t>Logic equivalent &amp;&amp;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CB75A91-8D95-011D-B7B2-1064CDD3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712103"/>
            <a:ext cx="2486372" cy="2229161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CF05BC98-A9BE-5405-1705-38A8F516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16" y="2942253"/>
            <a:ext cx="2020563" cy="139885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95B95C4F-EE84-F3D2-43A4-89FDCB27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44" y="3035998"/>
            <a:ext cx="34009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3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F58D8-CA29-37D7-A8C5-CE3AD8CC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A640723-0FE7-358E-7384-DF809517C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F261C1B8-66A8-5B4A-75D9-A914DD4A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US" dirty="0"/>
              <a:t>Bitwise inclusive OR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E87D78E-CE7F-4400-9176-71CCE362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|</a:t>
            </a:r>
          </a:p>
          <a:p>
            <a:r>
              <a:rPr lang="en-US" dirty="0"/>
              <a:t>Logic equivalent ||</a:t>
            </a:r>
          </a:p>
          <a:p>
            <a:r>
              <a:rPr lang="en-US" dirty="0"/>
              <a:t>Assignment operator |=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35DDEA9-105B-A09B-B366-00DFC356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312" y="3240087"/>
            <a:ext cx="4220164" cy="186716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486A9A9F-FF6A-54FB-436A-349A3708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0" y="2771654"/>
            <a:ext cx="2238687" cy="1724266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F1FAA1E-49CA-6E7C-D7F6-358F2A2F7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268" y="3032004"/>
            <a:ext cx="1963071" cy="12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6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D2F2-EE18-0B5B-F982-39B0C6D9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C13515B-C99E-36E7-B546-196A4BEFD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C95E430-4115-F20E-CC96-874C8A88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US" dirty="0"/>
              <a:t>Bitwise exclusive OR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9B70BCE6-E422-1EE0-8500-75989ADE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^</a:t>
            </a:r>
          </a:p>
          <a:p>
            <a:r>
              <a:rPr lang="en-US" dirty="0"/>
              <a:t>Logic equivalent =! </a:t>
            </a:r>
            <a:br>
              <a:rPr lang="en-US" dirty="0"/>
            </a:br>
            <a:r>
              <a:rPr lang="en-US" dirty="0"/>
              <a:t>(but be careful to normalize numbers to logic values first, there are no true Booleans in C)</a:t>
            </a:r>
          </a:p>
          <a:p>
            <a:r>
              <a:rPr lang="en-US" dirty="0"/>
              <a:t>Assignment operator ^=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524A0E08-AAB9-C118-F04B-E48D7F5C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41" y="3516183"/>
            <a:ext cx="4163006" cy="1848108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7FAAC81B-15C1-9F9D-1486-CDA7A7A9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8" y="2990725"/>
            <a:ext cx="2486372" cy="1781424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7915BAB4-3C19-0DED-E037-61B40B8F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792" y="3240087"/>
            <a:ext cx="2082671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66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CE4F-7A75-B7C8-D74F-BF31198D5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3961153-5DD8-5FA3-E99A-C72C0EA205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082C6DFE-B853-B8D9-6D4B-89DE7E8C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Shift left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8070C04-B11B-1AF4-46AC-27C849618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&lt;&lt;</a:t>
            </a:r>
          </a:p>
          <a:p>
            <a:r>
              <a:rPr lang="en-US" dirty="0"/>
              <a:t>Assignment operator &lt;&lt;=</a:t>
            </a:r>
          </a:p>
          <a:p>
            <a:r>
              <a:rPr lang="en-US" dirty="0"/>
              <a:t>a &lt;&lt; b moves the bits of a, b steps to the left</a:t>
            </a:r>
          </a:p>
          <a:p>
            <a:r>
              <a:rPr lang="en-US" dirty="0"/>
              <a:t>Essentially multiplies a*2^b</a:t>
            </a:r>
          </a:p>
          <a:p>
            <a:r>
              <a:rPr lang="en-US" dirty="0"/>
              <a:t>Be careful when shifting signed numbers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5B083AB-5CFF-B84C-F7FE-A3A2DC32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27" y="4021137"/>
            <a:ext cx="4534533" cy="185763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4CFFDF2-F64B-ECF1-80DA-3B23E601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01" y="2773296"/>
            <a:ext cx="2763766" cy="17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E1235-151B-B128-064F-38D75E18F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FA8F9C5-71D7-A651-6B02-4BAD8160E6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6F201EF4-631A-2C1D-5E57-3CEDBF8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Shift right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655C750-EB91-CF47-1196-D46617EE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&gt;&gt;</a:t>
            </a:r>
          </a:p>
          <a:p>
            <a:r>
              <a:rPr lang="en-US" dirty="0"/>
              <a:t>Assignment operator &gt;&gt;=</a:t>
            </a:r>
          </a:p>
          <a:p>
            <a:r>
              <a:rPr lang="en-US" dirty="0"/>
              <a:t>a &gt;&gt; b moves the bits of a, b steps to the right</a:t>
            </a:r>
          </a:p>
          <a:p>
            <a:r>
              <a:rPr lang="en-US" dirty="0"/>
              <a:t>Essentially divides a/(2^b)</a:t>
            </a:r>
          </a:p>
          <a:p>
            <a:r>
              <a:rPr lang="en-US" dirty="0"/>
              <a:t>Be careful when shifting signed numbers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8C54EDD-3FFF-D0A6-2E9E-A7373306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720358"/>
            <a:ext cx="2291663" cy="152303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C9234D5-5FA7-588A-D9CB-99FBF6D6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48" y="3982902"/>
            <a:ext cx="441069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8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E0341-32F4-EAD2-EC08-804AD659F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A421B5CD-510E-74FC-EB09-74AA34B1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2EC6E95-CA51-410E-D38B-6F0A7FD5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Bitwise NOT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427EE92-5C50-E5A6-7065-AE4CA09F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Symbol ~</a:t>
            </a:r>
          </a:p>
          <a:p>
            <a:r>
              <a:rPr lang="en-US" dirty="0"/>
              <a:t>Logic equivalent !</a:t>
            </a:r>
          </a:p>
          <a:p>
            <a:r>
              <a:rPr lang="en-US" dirty="0"/>
              <a:t>~a inverts all the bits in a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63F5883-512E-7678-B8F6-A6E1F72F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6" y="2901950"/>
            <a:ext cx="2783838" cy="173989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872BF82B-6D66-E60E-C75D-197B7C05E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17" y="4048023"/>
            <a:ext cx="414395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Hello world</a:t>
            </a:r>
          </a:p>
          <a:p>
            <a:r>
              <a:rPr lang="en-US" dirty="0"/>
              <a:t>h-files and c-files</a:t>
            </a:r>
          </a:p>
          <a:p>
            <a:r>
              <a:rPr lang="en-US" dirty="0"/>
              <a:t>Types and type conversion</a:t>
            </a:r>
          </a:p>
          <a:p>
            <a:r>
              <a:rPr lang="en-US" dirty="0"/>
              <a:t>Boolean expressions</a:t>
            </a:r>
          </a:p>
          <a:p>
            <a:r>
              <a:rPr lang="en-US" dirty="0"/>
              <a:t>Bit operations</a:t>
            </a:r>
          </a:p>
          <a:p>
            <a:r>
              <a:rPr lang="en-US" dirty="0"/>
              <a:t>Structs and unions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Macros </a:t>
            </a:r>
            <a:r>
              <a:rPr lang="en-US"/>
              <a:t>and directives</a:t>
            </a:r>
            <a:endParaRPr lang="en-US" dirty="0"/>
          </a:p>
          <a:p>
            <a:r>
              <a:rPr lang="en-US" dirty="0"/>
              <a:t>Pointers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C405-45C7-3E90-B443-DAB0DB83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B306E97-DB51-5296-3965-9744EC74B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Bit operations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373EACF-8DE2-7127-1832-A6C198B0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51DAAD8-491D-8921-0E7D-2A8AE0D5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Commonly used when writing to processor registers</a:t>
            </a:r>
          </a:p>
          <a:p>
            <a:r>
              <a:rPr lang="en-US" dirty="0"/>
              <a:t>Information is commonly stored as bits in larger types and making changes to just one or a few bits can easily be performed with bit operations.</a:t>
            </a:r>
          </a:p>
          <a:p>
            <a:endParaRPr lang="en-US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948FDFEF-038C-CBCC-E231-6394F855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3" y="2452887"/>
            <a:ext cx="5509578" cy="25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1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Structs and unions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CC4D7-146B-E93A-2E0D-D7548F9C6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C0E64BC-81F1-5B73-7238-43283EAF0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Struct and unions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C32C6AD-9F11-BFE4-F494-EC6E5CCF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Structs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9128DEA-3A98-FAAF-11AB-43033BBD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Structs are user defined data types</a:t>
            </a:r>
          </a:p>
          <a:p>
            <a:r>
              <a:rPr lang="en-US" dirty="0"/>
              <a:t>Differ from arrays by being able to contain elements of different types</a:t>
            </a:r>
          </a:p>
          <a:p>
            <a:r>
              <a:rPr lang="en-US" dirty="0"/>
              <a:t>Can cause alignment issues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9250516-9AA1-13CF-DFE8-34822293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27" y="2981242"/>
            <a:ext cx="160042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8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9FB89-26C1-8BAA-099A-35F3B6BB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B087A83-7F96-EE98-1FF6-EB5A5EADF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Struct and unions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60804A9-CDE2-4B25-925A-2E9FA33B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Unions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AEE5FA1-0AED-9446-12B1-032BDE62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Unions combine different types in the same memory area</a:t>
            </a:r>
          </a:p>
          <a:p>
            <a:r>
              <a:rPr lang="en-US" dirty="0"/>
              <a:t>Useful when the same memory area need to be interpreted in multiple ways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9413E7B-98BA-DDB4-1BB3-AC325621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48" y="2979676"/>
            <a:ext cx="155279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90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0995-8AC5-42FA-FD57-8E9193E8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0452710C-A0E9-315D-97FD-79A5276CA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Structs and unions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2B58A0C-81AE-7F01-B743-88AA3D7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Bitfields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7EB1CDB4-4EA3-FC9A-FB6E-76277BB9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Type of struct</a:t>
            </a:r>
          </a:p>
          <a:p>
            <a:r>
              <a:rPr lang="en-US" dirty="0"/>
              <a:t>By specifying size individual bits or bit segments can be accessed</a:t>
            </a:r>
          </a:p>
          <a:p>
            <a:r>
              <a:rPr lang="en-US" dirty="0"/>
              <a:t>Sometimes the bitmap can feel a bit upside down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9E5662E-2305-3727-62D2-2F29E898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56" y="2798623"/>
            <a:ext cx="161947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28F8A-3FBC-6FD0-428A-36C57E2AB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D2763AF-86C9-5C44-A5DD-B53DFF2B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Structs and unions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92EA974-A326-475E-C5D8-3378A04B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1" y="510244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3C0127E-EADF-84EC-3229-F60152BA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9" y="1349375"/>
            <a:ext cx="2410161" cy="257210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B0125DC-E125-8985-0703-16AEC79B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4292425"/>
            <a:ext cx="6354062" cy="195289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30BFD2C2-AEA9-5319-B9BC-0A8E51773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035" y="1031066"/>
            <a:ext cx="4420217" cy="144800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77AEB164-E87C-D3CA-2BCA-8D140BA76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137" y="1082557"/>
            <a:ext cx="3086531" cy="1686160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86B30059-C193-83BB-F6CE-F02E9081C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934" y="3874068"/>
            <a:ext cx="282932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49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1310-2319-E464-8C26-276B9E79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BFEE50-8F6F-D0E6-DBB9-E89695A30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95B63E2-73DA-5B83-512D-C9AD08EB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180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DA325-E13E-A80A-308E-0E33730E2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48ED5DF-C9AC-E31F-B57A-E0F9A1E2E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D4C4266-8857-DEB9-8818-86D52EF4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BA28F1A-1335-6AF6-A6C3-67F7850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There are no strings in C</a:t>
            </a:r>
          </a:p>
          <a:p>
            <a:r>
              <a:rPr lang="en-US" dirty="0"/>
              <a:t>Stored as char arrays</a:t>
            </a:r>
          </a:p>
          <a:p>
            <a:r>
              <a:rPr lang="en-US" dirty="0"/>
              <a:t>Requires null termination</a:t>
            </a:r>
          </a:p>
          <a:p>
            <a:r>
              <a:rPr lang="en-US" dirty="0"/>
              <a:t>Be careful with dynamic memory allocation, try to use static memory</a:t>
            </a:r>
          </a:p>
        </p:txBody>
      </p:sp>
    </p:spTree>
    <p:extLst>
      <p:ext uri="{BB962C8B-B14F-4D97-AF65-F5344CB8AC3E}">
        <p14:creationId xmlns:p14="http://schemas.microsoft.com/office/powerpoint/2010/main" val="297550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0809-FC59-579E-0BB0-604631E9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5549BEB-A954-D959-59E6-55DBD64B0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01F5F4A-2135-AFBB-F296-5980E15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7D34273-6904-0424-F61C-2FDA552C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7" y="2471657"/>
            <a:ext cx="3210373" cy="114316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AED531D-3374-4ADB-8F19-DB792E53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4011513"/>
            <a:ext cx="4220164" cy="1428949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FE94FCC-A2C9-8797-5A1C-3A100895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43" y="1245600"/>
            <a:ext cx="3143689" cy="1143160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3CB646F2-AA44-DD23-035E-1E76B3812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40" y="2706456"/>
            <a:ext cx="5239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7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9256-BE21-2489-C46A-08AE648B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313ACA-0933-8208-1EFC-746EE7149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Macros and directives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638B7B8-84AE-E142-1BB0-C6B04D31C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878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42" y="499151"/>
            <a:ext cx="5291499" cy="677108"/>
          </a:xfrm>
        </p:spPr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33 years old</a:t>
            </a:r>
          </a:p>
          <a:p>
            <a:r>
              <a:rPr lang="en-GB" dirty="0"/>
              <a:t>Studied engineering physics at Chalmers</a:t>
            </a:r>
          </a:p>
          <a:p>
            <a:r>
              <a:rPr lang="en-GB" dirty="0"/>
              <a:t>Started at Box of Energy, startup in Gothenburg</a:t>
            </a:r>
          </a:p>
          <a:p>
            <a:r>
              <a:rPr lang="en-GB" dirty="0"/>
              <a:t>Previously four years at Aros electronics</a:t>
            </a:r>
          </a:p>
          <a:p>
            <a:r>
              <a:rPr lang="en-GB" dirty="0"/>
              <a:t>Working at Knowit since May 2022 with engcon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Tiltrotators by engcon | engcon">
            <a:extLst>
              <a:ext uri="{FF2B5EF4-FFF2-40B4-BE49-F238E27FC236}">
                <a16:creationId xmlns:a16="http://schemas.microsoft.com/office/drawing/2014/main" id="{4B7946BD-71CA-B2EE-0672-11E5A997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92898"/>
            <a:ext cx="3535972" cy="18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607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426BE-13B5-65ED-B7E9-0C92BE4D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3AE87AA-6E4D-34BC-D267-7DE16DE52E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D9E8ED4-6D4B-10A7-D959-88B793C7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2E5CB06-79C0-B4D7-34A6-E71A5431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Macros are used by the preprocessor of the compiler </a:t>
            </a:r>
          </a:p>
          <a:p>
            <a:r>
              <a:rPr lang="en-US" dirty="0"/>
              <a:t>Can be used both in code and in logic before compiling code</a:t>
            </a:r>
          </a:p>
          <a:p>
            <a:r>
              <a:rPr lang="en-US" dirty="0"/>
              <a:t>Preprocessor logic does not allow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2694609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DA606-DBC4-D8B7-852B-C9659713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FCD318E-C2DA-33C4-6C41-CDB2FF0C3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9DA87908-5CCF-4C03-952A-AB7AC536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Object like macros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6AB4D6AF-05EF-9D93-9263-38B293C8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Useful for giving constants pretty names and will only require change in one place</a:t>
            </a:r>
          </a:p>
          <a:p>
            <a:r>
              <a:rPr lang="en-US" dirty="0"/>
              <a:t>Can be used to enable or disable parts of your code</a:t>
            </a:r>
          </a:p>
          <a:p>
            <a:r>
              <a:rPr lang="en-US" dirty="0"/>
              <a:t>Can be used to trigger errors at compile time </a:t>
            </a:r>
          </a:p>
          <a:p>
            <a:r>
              <a:rPr lang="en-US" dirty="0"/>
              <a:t>Used as </a:t>
            </a:r>
          </a:p>
          <a:p>
            <a:pPr marL="0" indent="0">
              <a:buNone/>
            </a:pPr>
            <a:r>
              <a:rPr lang="sv-S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sv-S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sv-S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</a:t>
            </a:r>
            <a:endParaRPr lang="sv-S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6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20E75-D22F-6960-BDED-3689DBE77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EDF8A0F-D321-55CE-290F-7425B3237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ECBC2BE-D47B-8E1E-A801-6FC48A39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Function like macros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205E97C-8C57-58B8-6CC8-A4D6E05A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Macros can define function like behavior</a:t>
            </a:r>
          </a:p>
          <a:p>
            <a:r>
              <a:rPr lang="en-US" dirty="0"/>
              <a:t>Will be processed before compilation, thus getting an inline behavior, avoiding function jumps</a:t>
            </a:r>
          </a:p>
          <a:p>
            <a:r>
              <a:rPr lang="en-US" dirty="0"/>
              <a:t>Note the difference between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 for speed but harder to debug, generally only use for simple functions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C11360A-08CA-4870-BFBC-5A1C803B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5" y="2479655"/>
            <a:ext cx="3096057" cy="27626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802145D1-B703-135C-A340-35CD0D28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90" y="2987639"/>
            <a:ext cx="238158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0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83C9-1969-9CB1-F74F-71299CFC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607B6CB-E4AA-8E67-A6F8-3557BF6DD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F1415A53-3F95-4CC7-9B82-28E2969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Directives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B2AF1B5-E72E-54CE-C49A-03FD5D9E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Directives are different commands sent to the preprocessor to achieve certain behavior</a:t>
            </a:r>
          </a:p>
          <a:p>
            <a:r>
              <a:rPr lang="en-US" dirty="0"/>
              <a:t>The most common ones include</a:t>
            </a:r>
          </a:p>
          <a:p>
            <a:r>
              <a:rPr lang="en-US" dirty="0"/>
              <a:t>#include</a:t>
            </a:r>
          </a:p>
          <a:p>
            <a:r>
              <a:rPr lang="en-US" dirty="0"/>
              <a:t>#define</a:t>
            </a:r>
          </a:p>
          <a:p>
            <a:r>
              <a:rPr lang="en-US" dirty="0"/>
              <a:t>#undef</a:t>
            </a:r>
          </a:p>
          <a:p>
            <a:r>
              <a:rPr lang="en-US" dirty="0"/>
              <a:t>#if</a:t>
            </a:r>
          </a:p>
          <a:p>
            <a:r>
              <a:rPr lang="en-US" dirty="0"/>
              <a:t>#ifdef</a:t>
            </a:r>
          </a:p>
          <a:p>
            <a:r>
              <a:rPr lang="en-US" dirty="0"/>
              <a:t>#ifndef</a:t>
            </a:r>
          </a:p>
          <a:p>
            <a:r>
              <a:rPr lang="en-US" dirty="0"/>
              <a:t>#error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11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6950-7B8A-8DDD-FCC0-3C087E09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F5C095B-2D8B-8733-914E-88D691B32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Macros and directives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75C0A89E-B6A3-26A8-F78D-4AC21A1E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51" y="482552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8298052-8476-4D26-6DE2-A0E6E991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5" y="3930536"/>
            <a:ext cx="6420746" cy="1629002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519B7821-4E88-DE22-4B70-D844B3EB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230" y="3732391"/>
            <a:ext cx="2886478" cy="2172003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2FA66511-16DE-87CD-92C1-3E6E7313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50" y="917830"/>
            <a:ext cx="3200847" cy="230537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08F9E584-D809-9703-E802-C64C77504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3" y="1620611"/>
            <a:ext cx="435353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9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5897B-28B7-FD17-2A74-E15FB7BB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105944-C46B-B1B3-8D25-30F02B7D9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AEF93F-BF73-2DE7-9B56-65884B1D1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2555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4FAA1-7504-2B46-2CD8-3671E633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EFFEE1B-ABF6-2098-785C-A8EDDE4686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915C73E-2FF0-34DE-7E2B-B41F5D98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BF920D5-A3F9-6BD9-5A7F-C00F7019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Pointers are, for most people, the most complex part of C programming</a:t>
            </a:r>
          </a:p>
          <a:p>
            <a:r>
              <a:rPr lang="en-US" dirty="0"/>
              <a:t>When used correctly they can be very powerful</a:t>
            </a:r>
          </a:p>
          <a:p>
            <a:r>
              <a:rPr lang="en-US" dirty="0"/>
              <a:t>Adds complexity to the code</a:t>
            </a:r>
          </a:p>
          <a:p>
            <a:r>
              <a:rPr lang="en-US" dirty="0"/>
              <a:t>Useful for functions which need to return more than one variable</a:t>
            </a:r>
          </a:p>
          <a:p>
            <a:r>
              <a:rPr lang="en-US" dirty="0"/>
              <a:t>Useful when passing arrays to functions</a:t>
            </a:r>
          </a:p>
          <a:p>
            <a:r>
              <a:rPr lang="en-US" dirty="0"/>
              <a:t>Can have pointers to pointers</a:t>
            </a:r>
          </a:p>
          <a:p>
            <a:r>
              <a:rPr lang="en-US" dirty="0"/>
              <a:t>NULL pointers make all kinds of crazy things</a:t>
            </a:r>
          </a:p>
        </p:txBody>
      </p:sp>
    </p:spTree>
    <p:extLst>
      <p:ext uri="{BB962C8B-B14F-4D97-AF65-F5344CB8AC3E}">
        <p14:creationId xmlns:p14="http://schemas.microsoft.com/office/powerpoint/2010/main" val="2174793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A38AF-23AC-0C61-EE51-B16DAD569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6122D92-CE26-1CBD-FFEE-A716CE14F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732333B6-80ED-7C10-CE51-9B7DF6D7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Accessing pointers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ACC7B95-B280-F592-61A8-16754C29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A pointer is declared by adding a * after the type</a:t>
            </a:r>
          </a:p>
          <a:p>
            <a:r>
              <a:rPr lang="en-US" dirty="0"/>
              <a:t>Referencing a variables address is done by adding an &amp; before the variable</a:t>
            </a:r>
          </a:p>
          <a:p>
            <a:r>
              <a:rPr lang="en-US" dirty="0" err="1"/>
              <a:t>Derefencing</a:t>
            </a:r>
            <a:r>
              <a:rPr lang="en-US" dirty="0"/>
              <a:t> a pointer to access its value is done by adding a * before the pointer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A084675-2587-7AE1-E968-EC07EE11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7" y="2528776"/>
            <a:ext cx="261021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33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97275-C96F-600D-CD56-EC187A76A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C8EDF32E-B279-0F41-62E1-9F5010715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A2FE825-9748-52E5-2F5E-5375324C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Function pointers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9663C20-0027-85E7-34D4-FDFD4B45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A pointer can also point to a function, which then can be called with corresponding arguments</a:t>
            </a:r>
          </a:p>
          <a:p>
            <a:r>
              <a:rPr lang="en-US" dirty="0"/>
              <a:t>Useful when switching between different interfaces</a:t>
            </a:r>
          </a:p>
          <a:p>
            <a:r>
              <a:rPr lang="en-US" dirty="0"/>
              <a:t>Makes code structures harder to follow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024BB17-ACF1-D746-FF56-B2F49617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41" y="3240087"/>
            <a:ext cx="452500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5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BCBE-C32D-EF17-6A89-579594953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C872D68-B8D7-45D1-E970-E118A8512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AE8EE3F-E88E-75D7-315F-1A6D45AC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01" y="510244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787711D-2E39-B980-E670-9DBCE36E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0" y="1436615"/>
            <a:ext cx="3715268" cy="1028844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D3D2972-E46B-7840-01F7-5D647D2E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7" y="2608141"/>
            <a:ext cx="2457793" cy="173379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5B3E4D5B-CD64-9540-7AA0-0880863F3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83" y="1281059"/>
            <a:ext cx="4448796" cy="1810003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86058CE5-47EA-56D0-40F8-48AF78B34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128" y="3389113"/>
            <a:ext cx="588727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B81D1-6BD5-F08D-2C88-58B20871F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4AB1-5F3E-F63D-5907-821038048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Summarizing example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FEE0A91-A73A-E707-7F52-5EEDDD4FB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2531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782E-5B45-43A8-EFDD-B2A5A77B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87C28780-852A-B4A4-77CC-FA10FA18DD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1BD4C7A-4F6E-BDD2-5CD8-38C930F0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Function pointers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7E00629A-9F1B-4C68-39B8-988636E9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0" y="1349375"/>
            <a:ext cx="5000625" cy="4733925"/>
          </a:xfrm>
        </p:spPr>
        <p:txBody>
          <a:bodyPr>
            <a:normAutofit/>
          </a:bodyPr>
          <a:lstStyle/>
          <a:p>
            <a:r>
              <a:rPr lang="en-US" dirty="0"/>
              <a:t>Simple function to just toggle a pin</a:t>
            </a:r>
          </a:p>
          <a:p>
            <a:r>
              <a:rPr lang="en-US" dirty="0"/>
              <a:t>Gets </a:t>
            </a:r>
            <a:r>
              <a:rPr lang="en-US" dirty="0" err="1"/>
              <a:t>GPIOx</a:t>
            </a:r>
            <a:r>
              <a:rPr lang="en-US" dirty="0"/>
              <a:t> as a struct pointer argument</a:t>
            </a:r>
          </a:p>
          <a:p>
            <a:r>
              <a:rPr lang="en-US" dirty="0" err="1"/>
              <a:t>assert_param</a:t>
            </a:r>
            <a:r>
              <a:rPr lang="en-US" dirty="0"/>
              <a:t> and IS_GPIO_PIN are nested function-like macros which uses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r>
              <a:rPr lang="en-US" dirty="0"/>
              <a:t>GPIO_NUMBER is an object like macro</a:t>
            </a:r>
          </a:p>
          <a:p>
            <a:r>
              <a:rPr lang="en-US" dirty="0"/>
              <a:t>Uses a lot of bitwise operators to write to the correct processor registers</a:t>
            </a:r>
          </a:p>
          <a:p>
            <a:r>
              <a:rPr lang="en-US" dirty="0"/>
              <a:t>Since </a:t>
            </a:r>
            <a:r>
              <a:rPr lang="en-US" dirty="0" err="1"/>
              <a:t>odr</a:t>
            </a:r>
            <a:r>
              <a:rPr lang="en-US" dirty="0"/>
              <a:t> is a uint32_t variable and </a:t>
            </a:r>
            <a:r>
              <a:rPr lang="en-US" dirty="0" err="1"/>
              <a:t>GPIO_Pin</a:t>
            </a:r>
            <a:r>
              <a:rPr lang="en-US" dirty="0"/>
              <a:t> is a uint16_t we get an implicit type conversion</a:t>
            </a:r>
          </a:p>
          <a:p>
            <a:endParaRPr lang="en-US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A0D8B4A-778C-B352-8E5F-209147FA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2" y="2639012"/>
            <a:ext cx="5876910" cy="25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5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D691D-5586-23EC-DF49-F9BAF82D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A9301B35-8963-78D6-4EC6-E3A096E3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139D9D9-B203-660A-15CD-CDD2933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Includes standard IO library.</a:t>
            </a:r>
          </a:p>
          <a:p>
            <a:r>
              <a:rPr lang="en-GB" dirty="0"/>
              <a:t>Contains main function, which is the starting point</a:t>
            </a:r>
          </a:p>
          <a:p>
            <a:r>
              <a:rPr lang="en-GB" dirty="0" err="1"/>
              <a:t>printf</a:t>
            </a:r>
            <a:r>
              <a:rPr lang="en-GB" dirty="0"/>
              <a:t> is implemented in </a:t>
            </a:r>
            <a:r>
              <a:rPr lang="en-GB" dirty="0" err="1"/>
              <a:t>stdio.h</a:t>
            </a:r>
            <a:r>
              <a:rPr lang="en-GB" dirty="0"/>
              <a:t> and will handle the printing of the message</a:t>
            </a:r>
          </a:p>
          <a:p>
            <a:r>
              <a:rPr lang="en-GB" dirty="0"/>
              <a:t>returns something to the caller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9FF71C3-6E60-4632-DAD9-728DC2AA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7" y="2505855"/>
            <a:ext cx="4324556" cy="14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8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h-files and c-files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F23B2-8012-5558-1193-28A381C5E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E6C7F2F-6031-1D4C-A7E2-08420793B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h-files and c-files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7193477F-4C9C-680B-B6AC-81FFD851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h-files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523905C-10B4-AE54-035F-004E35CC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Header files</a:t>
            </a:r>
          </a:p>
          <a:p>
            <a:r>
              <a:rPr lang="en-US" dirty="0"/>
              <a:t>Contains declaration of public functions, types and similar</a:t>
            </a:r>
          </a:p>
          <a:p>
            <a:r>
              <a:rPr lang="en-US" dirty="0"/>
              <a:t>Could include other header files, needed by the user</a:t>
            </a:r>
          </a:p>
          <a:p>
            <a:r>
              <a:rPr lang="en-US" dirty="0"/>
              <a:t>Should never declare variables (even though possible)</a:t>
            </a:r>
          </a:p>
          <a:p>
            <a:r>
              <a:rPr lang="en-US" dirty="0"/>
              <a:t>Be conservative with what’s declared in the header file</a:t>
            </a:r>
          </a:p>
          <a:p>
            <a:r>
              <a:rPr lang="en-US" dirty="0"/>
              <a:t>Remember include guard</a:t>
            </a:r>
          </a:p>
        </p:txBody>
      </p:sp>
    </p:spTree>
    <p:extLst>
      <p:ext uri="{BB962C8B-B14F-4D97-AF65-F5344CB8AC3E}">
        <p14:creationId xmlns:p14="http://schemas.microsoft.com/office/powerpoint/2010/main" val="1039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E76F-C4C7-EF19-3AF2-7EAF449B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46745344-BA9D-E32A-88BB-B1EC8D09E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h-files and c-files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A180AD7-5627-10EC-9A9F-A91BBC98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c-files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50F6D03-5BF7-13BF-594F-A9697F0D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US" dirty="0"/>
              <a:t>Source files</a:t>
            </a:r>
          </a:p>
          <a:p>
            <a:r>
              <a:rPr lang="en-US" dirty="0"/>
              <a:t>Implements functions</a:t>
            </a:r>
          </a:p>
          <a:p>
            <a:r>
              <a:rPr lang="en-US" dirty="0"/>
              <a:t>Includes h-files as needed</a:t>
            </a:r>
          </a:p>
          <a:p>
            <a:r>
              <a:rPr lang="en-US" dirty="0"/>
              <a:t>Including files could be done either by “” or by &lt;&gt;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1B727E7-7596-76E1-F2D1-71E1D4A7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55" y="3240087"/>
            <a:ext cx="269595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6898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1164</Words>
  <Application>Microsoft Office PowerPoint</Application>
  <PresentationFormat>Anpassad</PresentationFormat>
  <Paragraphs>239</Paragraphs>
  <Slides>52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52</vt:i4>
      </vt:variant>
    </vt:vector>
  </HeadingPairs>
  <TitlesOfParts>
    <vt:vector size="57" baseType="lpstr">
      <vt:lpstr>Consolas</vt:lpstr>
      <vt:lpstr>Bagoss Standard</vt:lpstr>
      <vt:lpstr>Bagoss Standard Light</vt:lpstr>
      <vt:lpstr>Arial</vt:lpstr>
      <vt:lpstr>Knowit2024</vt:lpstr>
      <vt:lpstr>PowerPoint-presentation</vt:lpstr>
      <vt:lpstr>Embedded academy Pre-course</vt:lpstr>
      <vt:lpstr>Content</vt:lpstr>
      <vt:lpstr>Who am I?</vt:lpstr>
      <vt:lpstr>Hello world</vt:lpstr>
      <vt:lpstr>Hello world</vt:lpstr>
      <vt:lpstr>h-files and c-files</vt:lpstr>
      <vt:lpstr>h-files</vt:lpstr>
      <vt:lpstr>c-files</vt:lpstr>
      <vt:lpstr>Example</vt:lpstr>
      <vt:lpstr>Types and type conversion</vt:lpstr>
      <vt:lpstr>Integer types</vt:lpstr>
      <vt:lpstr>Integer types</vt:lpstr>
      <vt:lpstr>Floating types</vt:lpstr>
      <vt:lpstr>Floating types</vt:lpstr>
      <vt:lpstr>Type conversion</vt:lpstr>
      <vt:lpstr>Type conversion</vt:lpstr>
      <vt:lpstr>Boolean expressions</vt:lpstr>
      <vt:lpstr>Boolean values</vt:lpstr>
      <vt:lpstr>Boolean operations</vt:lpstr>
      <vt:lpstr>Examples</vt:lpstr>
      <vt:lpstr>Bit operations</vt:lpstr>
      <vt:lpstr>Bit operations</vt:lpstr>
      <vt:lpstr>Bitwise AND</vt:lpstr>
      <vt:lpstr>Bitwise inclusive OR</vt:lpstr>
      <vt:lpstr>Bitwise exclusive OR</vt:lpstr>
      <vt:lpstr>Shift left</vt:lpstr>
      <vt:lpstr>Shift right</vt:lpstr>
      <vt:lpstr>Bitwise NOT</vt:lpstr>
      <vt:lpstr>Example</vt:lpstr>
      <vt:lpstr>Structs and unions</vt:lpstr>
      <vt:lpstr>Structs</vt:lpstr>
      <vt:lpstr>Unions</vt:lpstr>
      <vt:lpstr>Bitfields</vt:lpstr>
      <vt:lpstr>Examples</vt:lpstr>
      <vt:lpstr>Strings</vt:lpstr>
      <vt:lpstr>Strings</vt:lpstr>
      <vt:lpstr>Examples</vt:lpstr>
      <vt:lpstr>Macros and directives</vt:lpstr>
      <vt:lpstr>Macros and directives</vt:lpstr>
      <vt:lpstr>Object like macros</vt:lpstr>
      <vt:lpstr>Function like macros</vt:lpstr>
      <vt:lpstr>Directives</vt:lpstr>
      <vt:lpstr>Examples</vt:lpstr>
      <vt:lpstr>Pointers</vt:lpstr>
      <vt:lpstr>Overview</vt:lpstr>
      <vt:lpstr>Accessing pointers</vt:lpstr>
      <vt:lpstr>Function pointers</vt:lpstr>
      <vt:lpstr>Examples</vt:lpstr>
      <vt:lpstr>Summarizing example</vt:lpstr>
      <vt:lpstr>Function pointers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4</cp:revision>
  <dcterms:created xsi:type="dcterms:W3CDTF">2024-05-16T05:47:56Z</dcterms:created>
  <dcterms:modified xsi:type="dcterms:W3CDTF">2024-10-18T06:24:20Z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2024-10-15T07:44:42Z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72bd48eb-25b5-4909-b18e-82fe48074677</vt:lpwstr>
  </property>
  <property fmtid="{D5CDD505-2E9C-101B-9397-08002B2CF9AE}" pid="9" name="MSIP_Label_50821336-263d-4940-a74c-ab7373b99eed_ContentBits">
    <vt:lpwstr>0</vt:lpwstr>
  </property>
</Properties>
</file>