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000"/>
    <a:srgbClr val="0000AC"/>
    <a:srgbClr val="00004D"/>
    <a:srgbClr val="800000"/>
    <a:srgbClr val="9D1616"/>
    <a:srgbClr val="00008B"/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9" d="100"/>
          <a:sy n="69" d="100"/>
        </p:scale>
        <p:origin x="564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ud" userId="1729507896b56eb7" providerId="LiveId" clId="{398D0E05-682C-44E2-B4C4-488ABD179AB3}"/>
    <pc:docChg chg="undo custSel delSld modSld">
      <pc:chgData name="Joel Sud" userId="1729507896b56eb7" providerId="LiveId" clId="{398D0E05-682C-44E2-B4C4-488ABD179AB3}" dt="2024-01-14T02:49:22.105" v="853" actId="732"/>
      <pc:docMkLst>
        <pc:docMk/>
      </pc:docMkLst>
      <pc:sldChg chg="modSp mod">
        <pc:chgData name="Joel Sud" userId="1729507896b56eb7" providerId="LiveId" clId="{398D0E05-682C-44E2-B4C4-488ABD179AB3}" dt="2024-01-13T22:49:39.199" v="51" actId="20577"/>
        <pc:sldMkLst>
          <pc:docMk/>
          <pc:sldMk cId="1492306933" sldId="256"/>
        </pc:sldMkLst>
        <pc:spChg chg="mod">
          <ac:chgData name="Joel Sud" userId="1729507896b56eb7" providerId="LiveId" clId="{398D0E05-682C-44E2-B4C4-488ABD179AB3}" dt="2024-01-13T22:49:39.199" v="51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Joel Sud" userId="1729507896b56eb7" providerId="LiveId" clId="{398D0E05-682C-44E2-B4C4-488ABD179AB3}" dt="2024-01-14T02:49:22.105" v="853" actId="732"/>
        <pc:sldMkLst>
          <pc:docMk/>
          <pc:sldMk cId="1911081705" sldId="257"/>
        </pc:sldMkLst>
        <pc:spChg chg="mod">
          <ac:chgData name="Joel Sud" userId="1729507896b56eb7" providerId="LiveId" clId="{398D0E05-682C-44E2-B4C4-488ABD179AB3}" dt="2024-01-14T02:48:42.528" v="843" actId="1076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Joel Sud" userId="1729507896b56eb7" providerId="LiveId" clId="{398D0E05-682C-44E2-B4C4-488ABD179AB3}" dt="2024-01-14T02:48:38.777" v="842" actId="14100"/>
          <ac:spMkLst>
            <pc:docMk/>
            <pc:sldMk cId="1911081705" sldId="257"/>
            <ac:spMk id="3" creationId="{4B7DE7AA-9B0B-5A8C-C9D3-A89360AA97ED}"/>
          </ac:spMkLst>
        </pc:spChg>
        <pc:spChg chg="del mod">
          <ac:chgData name="Joel Sud" userId="1729507896b56eb7" providerId="LiveId" clId="{398D0E05-682C-44E2-B4C4-488ABD179AB3}" dt="2024-01-14T02:32:29.813" v="416" actId="478"/>
          <ac:spMkLst>
            <pc:docMk/>
            <pc:sldMk cId="1911081705" sldId="257"/>
            <ac:spMk id="12" creationId="{C95B8C39-BF8E-BDBA-F731-9FC2C95BEDB0}"/>
          </ac:spMkLst>
        </pc:spChg>
        <pc:spChg chg="del">
          <ac:chgData name="Joel Sud" userId="1729507896b56eb7" providerId="LiveId" clId="{398D0E05-682C-44E2-B4C4-488ABD179AB3}" dt="2024-01-13T22:49:56.109" v="57" actId="478"/>
          <ac:spMkLst>
            <pc:docMk/>
            <pc:sldMk cId="1911081705" sldId="257"/>
            <ac:spMk id="13" creationId="{7803C5B2-8A71-DAF2-8611-7165F61712DB}"/>
          </ac:spMkLst>
        </pc:spChg>
        <pc:spChg chg="add mod">
          <ac:chgData name="Joel Sud" userId="1729507896b56eb7" providerId="LiveId" clId="{398D0E05-682C-44E2-B4C4-488ABD179AB3}" dt="2024-01-14T02:41:04.844" v="666" actId="1076"/>
          <ac:spMkLst>
            <pc:docMk/>
            <pc:sldMk cId="1911081705" sldId="257"/>
            <ac:spMk id="14" creationId="{4CA1ADF1-1C17-B25E-7490-3627F8942E1C}"/>
          </ac:spMkLst>
        </pc:spChg>
        <pc:spChg chg="del">
          <ac:chgData name="Joel Sud" userId="1729507896b56eb7" providerId="LiveId" clId="{398D0E05-682C-44E2-B4C4-488ABD179AB3}" dt="2024-01-13T22:49:58.587" v="60" actId="478"/>
          <ac:spMkLst>
            <pc:docMk/>
            <pc:sldMk cId="1911081705" sldId="257"/>
            <ac:spMk id="14" creationId="{8273F88B-71C1-1F7D-4F44-30A34BE99DFC}"/>
          </ac:spMkLst>
        </pc:spChg>
        <pc:spChg chg="add mod">
          <ac:chgData name="Joel Sud" userId="1729507896b56eb7" providerId="LiveId" clId="{398D0E05-682C-44E2-B4C4-488ABD179AB3}" dt="2024-01-14T02:39:32.288" v="623" actId="1076"/>
          <ac:spMkLst>
            <pc:docMk/>
            <pc:sldMk cId="1911081705" sldId="257"/>
            <ac:spMk id="15" creationId="{03A1ED1C-D391-8980-09B3-D3E8D5323119}"/>
          </ac:spMkLst>
        </pc:spChg>
        <pc:spChg chg="add mod">
          <ac:chgData name="Joel Sud" userId="1729507896b56eb7" providerId="LiveId" clId="{398D0E05-682C-44E2-B4C4-488ABD179AB3}" dt="2024-01-14T02:39:20.776" v="620" actId="1076"/>
          <ac:spMkLst>
            <pc:docMk/>
            <pc:sldMk cId="1911081705" sldId="257"/>
            <ac:spMk id="16" creationId="{D3422CCB-E565-A9D2-418F-88C147726F7A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18" creationId="{651E853A-7961-73EE-72BE-5FD7878B6E0D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19" creationId="{34481477-7581-7706-35B4-E7EB83BEBD93}"/>
          </ac:spMkLst>
        </pc:spChg>
        <pc:spChg chg="mod">
          <ac:chgData name="Joel Sud" userId="1729507896b56eb7" providerId="LiveId" clId="{398D0E05-682C-44E2-B4C4-488ABD179AB3}" dt="2024-01-14T02:48:25.985" v="836" actId="14100"/>
          <ac:spMkLst>
            <pc:docMk/>
            <pc:sldMk cId="1911081705" sldId="257"/>
            <ac:spMk id="20" creationId="{4DE5CC5F-29C0-08F8-B5A9-141A617F51E1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1" creationId="{EA2B2812-2614-D0B3-CEEE-29BFEE49B61B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2" creationId="{379E0A5B-EE4B-C4E1-6485-33CA17467B39}"/>
          </ac:spMkLst>
        </pc:spChg>
        <pc:spChg chg="add mod">
          <ac:chgData name="Joel Sud" userId="1729507896b56eb7" providerId="LiveId" clId="{398D0E05-682C-44E2-B4C4-488ABD179AB3}" dt="2024-01-14T02:45:46.897" v="775" actId="1076"/>
          <ac:spMkLst>
            <pc:docMk/>
            <pc:sldMk cId="1911081705" sldId="257"/>
            <ac:spMk id="23" creationId="{9D6353BE-9B5D-EC15-6665-C608E71713BB}"/>
          </ac:spMkLst>
        </pc:spChg>
        <pc:spChg chg="add del mod">
          <ac:chgData name="Joel Sud" userId="1729507896b56eb7" providerId="LiveId" clId="{398D0E05-682C-44E2-B4C4-488ABD179AB3}" dt="2024-01-14T02:44:14.826" v="757" actId="478"/>
          <ac:spMkLst>
            <pc:docMk/>
            <pc:sldMk cId="1911081705" sldId="257"/>
            <ac:spMk id="24" creationId="{CBC634E4-8237-9C19-A33F-8AB2D7411BBC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5" creationId="{6E39DF6C-E8E3-64DE-2993-20F55F2E1B9D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6" creationId="{AFD1BB79-76F1-43C3-A26C-7670C6D5B5D2}"/>
          </ac:spMkLst>
        </pc:spChg>
        <pc:spChg chg="del">
          <ac:chgData name="Joel Sud" userId="1729507896b56eb7" providerId="LiveId" clId="{398D0E05-682C-44E2-B4C4-488ABD179AB3}" dt="2024-01-13T22:49:54.812" v="55" actId="478"/>
          <ac:spMkLst>
            <pc:docMk/>
            <pc:sldMk cId="1911081705" sldId="257"/>
            <ac:spMk id="26" creationId="{EB58F661-6153-9297-D995-7466B55F1A4F}"/>
          </ac:spMkLst>
        </pc:spChg>
        <pc:spChg chg="add del mod">
          <ac:chgData name="Joel Sud" userId="1729507896b56eb7" providerId="LiveId" clId="{398D0E05-682C-44E2-B4C4-488ABD179AB3}" dt="2024-01-14T02:43:54.617" v="751" actId="478"/>
          <ac:spMkLst>
            <pc:docMk/>
            <pc:sldMk cId="1911081705" sldId="257"/>
            <ac:spMk id="27" creationId="{C099D928-0AE5-4BA3-3F19-DCB13F2D6D4E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8" creationId="{B473DC41-A23F-2004-2826-1C4FB6747F8A}"/>
          </ac:spMkLst>
        </pc:spChg>
        <pc:spChg chg="add mod">
          <ac:chgData name="Joel Sud" userId="1729507896b56eb7" providerId="LiveId" clId="{398D0E05-682C-44E2-B4C4-488ABD179AB3}" dt="2024-01-14T02:44:31.211" v="759" actId="164"/>
          <ac:spMkLst>
            <pc:docMk/>
            <pc:sldMk cId="1911081705" sldId="257"/>
            <ac:spMk id="29" creationId="{5FCC0D24-8CBF-3BAF-94D5-0FB68C114F49}"/>
          </ac:spMkLst>
        </pc:spChg>
        <pc:spChg chg="add mod">
          <ac:chgData name="Joel Sud" userId="1729507896b56eb7" providerId="LiveId" clId="{398D0E05-682C-44E2-B4C4-488ABD179AB3}" dt="2024-01-14T02:48:56.176" v="846" actId="1076"/>
          <ac:spMkLst>
            <pc:docMk/>
            <pc:sldMk cId="1911081705" sldId="257"/>
            <ac:spMk id="32" creationId="{1110FFCD-E70C-B9D6-0DE2-57D3CFA50DB2}"/>
          </ac:spMkLst>
        </pc:spChg>
        <pc:grpChg chg="add mod">
          <ac:chgData name="Joel Sud" userId="1729507896b56eb7" providerId="LiveId" clId="{398D0E05-682C-44E2-B4C4-488ABD179AB3}" dt="2024-01-14T02:44:31.211" v="759" actId="164"/>
          <ac:grpSpMkLst>
            <pc:docMk/>
            <pc:sldMk cId="1911081705" sldId="257"/>
            <ac:grpSpMk id="17" creationId="{F8BC6381-DBB2-6623-6D00-AEE6DC955109}"/>
          </ac:grpSpMkLst>
        </pc:grpChg>
        <pc:grpChg chg="del">
          <ac:chgData name="Joel Sud" userId="1729507896b56eb7" providerId="LiveId" clId="{398D0E05-682C-44E2-B4C4-488ABD179AB3}" dt="2024-01-13T22:49:55.492" v="56" actId="478"/>
          <ac:grpSpMkLst>
            <pc:docMk/>
            <pc:sldMk cId="1911081705" sldId="257"/>
            <ac:grpSpMk id="25" creationId="{A026E7EB-8074-8148-DE46-F9390B535B59}"/>
          </ac:grpSpMkLst>
        </pc:grpChg>
        <pc:grpChg chg="add mod">
          <ac:chgData name="Joel Sud" userId="1729507896b56eb7" providerId="LiveId" clId="{398D0E05-682C-44E2-B4C4-488ABD179AB3}" dt="2024-01-14T02:48:11.058" v="833" actId="1076"/>
          <ac:grpSpMkLst>
            <pc:docMk/>
            <pc:sldMk cId="1911081705" sldId="257"/>
            <ac:grpSpMk id="30" creationId="{673B6838-EAF8-281C-530F-C6093A8F4D58}"/>
          </ac:grpSpMkLst>
        </pc:grpChg>
        <pc:grpChg chg="add mod">
          <ac:chgData name="Joel Sud" userId="1729507896b56eb7" providerId="LiveId" clId="{398D0E05-682C-44E2-B4C4-488ABD179AB3}" dt="2024-01-14T02:49:06.705" v="852" actId="1076"/>
          <ac:grpSpMkLst>
            <pc:docMk/>
            <pc:sldMk cId="1911081705" sldId="257"/>
            <ac:grpSpMk id="31" creationId="{D3305E6B-810A-A2BD-3534-6DFEB55A050F}"/>
          </ac:grpSpMkLst>
        </pc:grpChg>
        <pc:grpChg chg="add mod">
          <ac:chgData name="Joel Sud" userId="1729507896b56eb7" providerId="LiveId" clId="{398D0E05-682C-44E2-B4C4-488ABD179AB3}" dt="2024-01-14T02:49:00.358" v="851" actId="1035"/>
          <ac:grpSpMkLst>
            <pc:docMk/>
            <pc:sldMk cId="1911081705" sldId="257"/>
            <ac:grpSpMk id="33" creationId="{18B70C58-6936-6DBF-C5A1-FE53B5B49C6F}"/>
          </ac:grpSpMkLst>
        </pc:grpChg>
        <pc:picChg chg="add mod modCrop">
          <ac:chgData name="Joel Sud" userId="1729507896b56eb7" providerId="LiveId" clId="{398D0E05-682C-44E2-B4C4-488ABD179AB3}" dt="2024-01-14T02:46:18.849" v="822" actId="164"/>
          <ac:picMkLst>
            <pc:docMk/>
            <pc:sldMk cId="1911081705" sldId="257"/>
            <ac:picMk id="5" creationId="{D1BADF89-5AD7-3294-0C66-1D04C8B34B21}"/>
          </ac:picMkLst>
        </pc:picChg>
        <pc:picChg chg="del">
          <ac:chgData name="Joel Sud" userId="1729507896b56eb7" providerId="LiveId" clId="{398D0E05-682C-44E2-B4C4-488ABD179AB3}" dt="2024-01-13T22:49:53.951" v="54" actId="478"/>
          <ac:picMkLst>
            <pc:docMk/>
            <pc:sldMk cId="1911081705" sldId="257"/>
            <ac:picMk id="5" creationId="{E5BA77D4-161D-15A1-65A3-4990AA9E8D39}"/>
          </ac:picMkLst>
        </pc:picChg>
        <pc:picChg chg="add del mod">
          <ac:chgData name="Joel Sud" userId="1729507896b56eb7" providerId="LiveId" clId="{398D0E05-682C-44E2-B4C4-488ABD179AB3}" dt="2024-01-13T22:50:28.161" v="66" actId="478"/>
          <ac:picMkLst>
            <pc:docMk/>
            <pc:sldMk cId="1911081705" sldId="257"/>
            <ac:picMk id="6" creationId="{74C09D9D-FE0B-6B3E-0789-C52E428085B4}"/>
          </ac:picMkLst>
        </pc:picChg>
        <pc:picChg chg="add mod modCrop">
          <ac:chgData name="Joel Sud" userId="1729507896b56eb7" providerId="LiveId" clId="{398D0E05-682C-44E2-B4C4-488ABD179AB3}" dt="2024-01-14T02:49:22.105" v="853" actId="732"/>
          <ac:picMkLst>
            <pc:docMk/>
            <pc:sldMk cId="1911081705" sldId="257"/>
            <ac:picMk id="7" creationId="{5205A327-6F84-856D-3A7F-9DFE56B99F59}"/>
          </ac:picMkLst>
        </pc:picChg>
        <pc:picChg chg="del">
          <ac:chgData name="Joel Sud" userId="1729507896b56eb7" providerId="LiveId" clId="{398D0E05-682C-44E2-B4C4-488ABD179AB3}" dt="2024-01-13T22:49:57.205" v="59" actId="478"/>
          <ac:picMkLst>
            <pc:docMk/>
            <pc:sldMk cId="1911081705" sldId="257"/>
            <ac:picMk id="7" creationId="{B16004B6-4F90-400E-4634-FDE0D50C37E2}"/>
          </ac:picMkLst>
        </pc:picChg>
        <pc:picChg chg="del">
          <ac:chgData name="Joel Sud" userId="1729507896b56eb7" providerId="LiveId" clId="{398D0E05-682C-44E2-B4C4-488ABD179AB3}" dt="2024-01-13T22:49:56.665" v="58" actId="478"/>
          <ac:picMkLst>
            <pc:docMk/>
            <pc:sldMk cId="1911081705" sldId="257"/>
            <ac:picMk id="9" creationId="{1A8C622C-B4EE-1729-8944-1C3BBE12B4B3}"/>
          </ac:picMkLst>
        </pc:picChg>
        <pc:picChg chg="add del mod">
          <ac:chgData name="Joel Sud" userId="1729507896b56eb7" providerId="LiveId" clId="{398D0E05-682C-44E2-B4C4-488ABD179AB3}" dt="2024-01-14T02:33:15.486" v="432" actId="478"/>
          <ac:picMkLst>
            <pc:docMk/>
            <pc:sldMk cId="1911081705" sldId="257"/>
            <ac:picMk id="9" creationId="{C1AFF72C-00D3-EB37-57C2-359902ED6AC6}"/>
          </ac:picMkLst>
        </pc:picChg>
        <pc:picChg chg="add del mod modCrop">
          <ac:chgData name="Joel Sud" userId="1729507896b56eb7" providerId="LiveId" clId="{398D0E05-682C-44E2-B4C4-488ABD179AB3}" dt="2024-01-14T02:32:27.107" v="415" actId="478"/>
          <ac:picMkLst>
            <pc:docMk/>
            <pc:sldMk cId="1911081705" sldId="257"/>
            <ac:picMk id="10" creationId="{C3DA30DE-4049-AFE3-CF42-2F34B307FB99}"/>
          </ac:picMkLst>
        </pc:picChg>
        <pc:picChg chg="del">
          <ac:chgData name="Joel Sud" userId="1729507896b56eb7" providerId="LiveId" clId="{398D0E05-682C-44E2-B4C4-488ABD179AB3}" dt="2024-01-13T22:49:52.965" v="53" actId="478"/>
          <ac:picMkLst>
            <pc:docMk/>
            <pc:sldMk cId="1911081705" sldId="257"/>
            <ac:picMk id="11" creationId="{9205C0B0-A14C-5821-7087-B7F924DBCD75}"/>
          </ac:picMkLst>
        </pc:picChg>
        <pc:picChg chg="add mod modCrop">
          <ac:chgData name="Joel Sud" userId="1729507896b56eb7" providerId="LiveId" clId="{398D0E05-682C-44E2-B4C4-488ABD179AB3}" dt="2024-01-14T02:45:39.456" v="774" actId="732"/>
          <ac:picMkLst>
            <pc:docMk/>
            <pc:sldMk cId="1911081705" sldId="257"/>
            <ac:picMk id="13" creationId="{EA82FEDF-A549-F280-CDBC-7DF5EE1BE242}"/>
          </ac:picMkLst>
        </pc:picChg>
      </pc:sldChg>
      <pc:sldChg chg="del">
        <pc:chgData name="Joel Sud" userId="1729507896b56eb7" providerId="LiveId" clId="{398D0E05-682C-44E2-B4C4-488ABD179AB3}" dt="2024-01-13T22:49:47.929" v="52" actId="47"/>
        <pc:sldMkLst>
          <pc:docMk/>
          <pc:sldMk cId="2412886117" sldId="258"/>
        </pc:sldMkLst>
      </pc:sldChg>
    </pc:docChg>
  </pc:docChgLst>
  <pc:docChgLst>
    <pc:chgData name="Joel Sud" userId="1729507896b56eb7" providerId="LiveId" clId="{BB70FF8F-CF57-416C-A4E1-F14A8A834FF4}"/>
    <pc:docChg chg="undo custSel modSld">
      <pc:chgData name="Joel Sud" userId="1729507896b56eb7" providerId="LiveId" clId="{BB70FF8F-CF57-416C-A4E1-F14A8A834FF4}" dt="2024-01-13T15:55:45.933" v="7" actId="1076"/>
      <pc:docMkLst>
        <pc:docMk/>
      </pc:docMkLst>
      <pc:sldChg chg="addSp delSp modSp mod">
        <pc:chgData name="Joel Sud" userId="1729507896b56eb7" providerId="LiveId" clId="{BB70FF8F-CF57-416C-A4E1-F14A8A834FF4}" dt="2024-01-13T15:55:45.933" v="7" actId="1076"/>
        <pc:sldMkLst>
          <pc:docMk/>
          <pc:sldMk cId="2412886117" sldId="258"/>
        </pc:sldMkLst>
        <pc:graphicFrameChg chg="add mod">
          <ac:chgData name="Joel Sud" userId="1729507896b56eb7" providerId="LiveId" clId="{BB70FF8F-CF57-416C-A4E1-F14A8A834FF4}" dt="2024-01-13T15:55:00.778" v="1"/>
          <ac:graphicFrameMkLst>
            <pc:docMk/>
            <pc:sldMk cId="2412886117" sldId="258"/>
            <ac:graphicFrameMk id="2" creationId="{4010713E-41B8-F2D2-C3EF-7FDF99C45492}"/>
          </ac:graphicFrameMkLst>
        </pc:graphicFrameChg>
        <pc:graphicFrameChg chg="add mod">
          <ac:chgData name="Joel Sud" userId="1729507896b56eb7" providerId="LiveId" clId="{BB70FF8F-CF57-416C-A4E1-F14A8A834FF4}" dt="2024-01-13T15:55:45.933" v="7" actId="1076"/>
          <ac:graphicFrameMkLst>
            <pc:docMk/>
            <pc:sldMk cId="2412886117" sldId="258"/>
            <ac:graphicFrameMk id="3" creationId="{8CC26763-16DB-955C-CA4B-FFC3ED612045}"/>
          </ac:graphicFrameMkLst>
        </pc:graphicFrameChg>
        <pc:graphicFrameChg chg="del">
          <ac:chgData name="Joel Sud" userId="1729507896b56eb7" providerId="LiveId" clId="{BB70FF8F-CF57-416C-A4E1-F14A8A834FF4}" dt="2024-01-13T15:55:10.133" v="3" actId="478"/>
          <ac:graphicFrameMkLst>
            <pc:docMk/>
            <pc:sldMk cId="2412886117" sldId="258"/>
            <ac:graphicFrameMk id="22" creationId="{2FF7A318-3A28-4C62-92E3-F8E6C36F8719}"/>
          </ac:graphicFrameMkLst>
        </pc:graphicFrameChg>
        <pc:picChg chg="add del">
          <ac:chgData name="Joel Sud" userId="1729507896b56eb7" providerId="LiveId" clId="{BB70FF8F-CF57-416C-A4E1-F14A8A834FF4}" dt="2024-01-13T15:55:06.875" v="2" actId="478"/>
          <ac:picMkLst>
            <pc:docMk/>
            <pc:sldMk cId="2412886117" sldId="258"/>
            <ac:picMk id="21" creationId="{605BFED0-8FC3-6504-C59A-B5369EA24F11}"/>
          </ac:picMkLst>
        </pc:picChg>
      </pc:sldChg>
    </pc:docChg>
  </pc:docChgLst>
  <pc:docChgLst>
    <pc:chgData name="Joel Sud" userId="1729507896b56eb7" providerId="LiveId" clId="{D82AA83F-FEDD-47AA-8CB2-4726CDB8B602}"/>
    <pc:docChg chg="undo redo custSel addSld modSld">
      <pc:chgData name="Joel Sud" userId="1729507896b56eb7" providerId="LiveId" clId="{D82AA83F-FEDD-47AA-8CB2-4726CDB8B602}" dt="2024-01-12T01:08:33.364" v="1036" actId="20577"/>
      <pc:docMkLst>
        <pc:docMk/>
      </pc:docMkLst>
      <pc:sldChg chg="modSp mod">
        <pc:chgData name="Joel Sud" userId="1729507896b56eb7" providerId="LiveId" clId="{D82AA83F-FEDD-47AA-8CB2-4726CDB8B602}" dt="2024-01-11T23:53:07.915" v="861" actId="20577"/>
        <pc:sldMkLst>
          <pc:docMk/>
          <pc:sldMk cId="1492306933" sldId="256"/>
        </pc:sldMkLst>
        <pc:spChg chg="mod">
          <ac:chgData name="Joel Sud" userId="1729507896b56eb7" providerId="LiveId" clId="{D82AA83F-FEDD-47AA-8CB2-4726CDB8B602}" dt="2024-01-11T23:32:43.514" v="411" actId="113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oel Sud" userId="1729507896b56eb7" providerId="LiveId" clId="{D82AA83F-FEDD-47AA-8CB2-4726CDB8B602}" dt="2024-01-11T23:53:07.915" v="861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Joel Sud" userId="1729507896b56eb7" providerId="LiveId" clId="{D82AA83F-FEDD-47AA-8CB2-4726CDB8B602}" dt="2024-01-12T01:08:33.364" v="1036" actId="20577"/>
        <pc:sldMkLst>
          <pc:docMk/>
          <pc:sldMk cId="1911081705" sldId="257"/>
        </pc:sldMkLst>
        <pc:spChg chg="mod">
          <ac:chgData name="Joel Sud" userId="1729507896b56eb7" providerId="LiveId" clId="{D82AA83F-FEDD-47AA-8CB2-4726CDB8B602}" dt="2024-01-11T23:52:32.794" v="841" actId="14100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Joel Sud" userId="1729507896b56eb7" providerId="LiveId" clId="{D82AA83F-FEDD-47AA-8CB2-4726CDB8B602}" dt="2024-01-12T01:08:33.364" v="1036" actId="20577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49:43.802" v="748" actId="1076"/>
          <ac:spMkLst>
            <pc:docMk/>
            <pc:sldMk cId="1911081705" sldId="257"/>
            <ac:spMk id="12" creationId="{C95B8C39-BF8E-BDBA-F731-9FC2C95BEDB0}"/>
          </ac:spMkLst>
        </pc:spChg>
        <pc:spChg chg="add mod">
          <ac:chgData name="Joel Sud" userId="1729507896b56eb7" providerId="LiveId" clId="{D82AA83F-FEDD-47AA-8CB2-4726CDB8B602}" dt="2024-01-11T23:50:48.219" v="790" actId="1076"/>
          <ac:spMkLst>
            <pc:docMk/>
            <pc:sldMk cId="1911081705" sldId="257"/>
            <ac:spMk id="13" creationId="{7803C5B2-8A71-DAF2-8611-7165F61712DB}"/>
          </ac:spMkLst>
        </pc:spChg>
        <pc:spChg chg="add mod">
          <ac:chgData name="Joel Sud" userId="1729507896b56eb7" providerId="LiveId" clId="{D82AA83F-FEDD-47AA-8CB2-4726CDB8B602}" dt="2024-01-11T23:50:45.122" v="789" actId="1076"/>
          <ac:spMkLst>
            <pc:docMk/>
            <pc:sldMk cId="1911081705" sldId="257"/>
            <ac:spMk id="14" creationId="{8273F88B-71C1-1F7D-4F44-30A34BE99DFC}"/>
          </ac:spMkLst>
        </pc:spChg>
        <pc:spChg chg="add mod">
          <ac:chgData name="Joel Sud" userId="1729507896b56eb7" providerId="LiveId" clId="{D82AA83F-FEDD-47AA-8CB2-4726CDB8B602}" dt="2024-01-12T01:07:58.684" v="1029" actId="14100"/>
          <ac:spMkLst>
            <pc:docMk/>
            <pc:sldMk cId="1911081705" sldId="257"/>
            <ac:spMk id="15" creationId="{1B7543CE-5E38-0680-D9A5-BCF95475689C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6" creationId="{C262F1EF-7F15-A3BD-29BE-A70F0244F5F5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7" creationId="{0E4FBC8D-8913-DEF7-C881-B401140C1486}"/>
          </ac:spMkLst>
        </pc:spChg>
        <pc:spChg chg="add mod">
          <ac:chgData name="Joel Sud" userId="1729507896b56eb7" providerId="LiveId" clId="{D82AA83F-FEDD-47AA-8CB2-4726CDB8B602}" dt="2024-01-12T01:07:43.455" v="1027" actId="255"/>
          <ac:spMkLst>
            <pc:docMk/>
            <pc:sldMk cId="1911081705" sldId="257"/>
            <ac:spMk id="18" creationId="{103281FB-EF5F-4959-E310-AED1FE09D00E}"/>
          </ac:spMkLst>
        </pc:spChg>
        <pc:spChg chg="add del">
          <ac:chgData name="Joel Sud" userId="1729507896b56eb7" providerId="LiveId" clId="{D82AA83F-FEDD-47AA-8CB2-4726CDB8B602}" dt="2024-01-11T23:37:30.169" v="442" actId="478"/>
          <ac:spMkLst>
            <pc:docMk/>
            <pc:sldMk cId="1911081705" sldId="257"/>
            <ac:spMk id="19" creationId="{AF2B16FF-DBE4-187F-6767-0919261E833A}"/>
          </ac:spMkLst>
        </pc:spChg>
        <pc:spChg chg="add del mod ord">
          <ac:chgData name="Joel Sud" userId="1729507896b56eb7" providerId="LiveId" clId="{D82AA83F-FEDD-47AA-8CB2-4726CDB8B602}" dt="2024-01-11T23:51:01.746" v="805" actId="1035"/>
          <ac:spMkLst>
            <pc:docMk/>
            <pc:sldMk cId="1911081705" sldId="257"/>
            <ac:spMk id="20" creationId="{4DE5CC5F-29C0-08F8-B5A9-141A617F51E1}"/>
          </ac:spMkLst>
        </pc:spChg>
        <pc:spChg chg="add del mod ord">
          <ac:chgData name="Joel Sud" userId="1729507896b56eb7" providerId="LiveId" clId="{D82AA83F-FEDD-47AA-8CB2-4726CDB8B602}" dt="2024-01-11T23:40:54.619" v="560" actId="478"/>
          <ac:spMkLst>
            <pc:docMk/>
            <pc:sldMk cId="1911081705" sldId="257"/>
            <ac:spMk id="21" creationId="{5B2CE920-92F8-8D84-5CB8-88EEFD7D66F1}"/>
          </ac:spMkLst>
        </pc:spChg>
        <pc:spChg chg="add del mod ord">
          <ac:chgData name="Joel Sud" userId="1729507896b56eb7" providerId="LiveId" clId="{D82AA83F-FEDD-47AA-8CB2-4726CDB8B602}" dt="2024-01-11T23:40:53.961" v="559" actId="478"/>
          <ac:spMkLst>
            <pc:docMk/>
            <pc:sldMk cId="1911081705" sldId="257"/>
            <ac:spMk id="22" creationId="{729C5B90-92D0-1FFE-4865-8D2AFA749CBC}"/>
          </ac:spMkLst>
        </pc:spChg>
        <pc:spChg chg="add mod ord">
          <ac:chgData name="Joel Sud" userId="1729507896b56eb7" providerId="LiveId" clId="{D82AA83F-FEDD-47AA-8CB2-4726CDB8B602}" dt="2024-01-11T23:40:48.224" v="557" actId="1076"/>
          <ac:spMkLst>
            <pc:docMk/>
            <pc:sldMk cId="1911081705" sldId="257"/>
            <ac:spMk id="23" creationId="{F91A6559-74C5-C56F-267B-8514C147FE27}"/>
          </ac:spMkLst>
        </pc:spChg>
        <pc:spChg chg="add mod ord">
          <ac:chgData name="Joel Sud" userId="1729507896b56eb7" providerId="LiveId" clId="{D82AA83F-FEDD-47AA-8CB2-4726CDB8B602}" dt="2024-01-11T23:40:47.665" v="555" actId="1076"/>
          <ac:spMkLst>
            <pc:docMk/>
            <pc:sldMk cId="1911081705" sldId="257"/>
            <ac:spMk id="24" creationId="{6C204B2C-46B8-A454-F8D0-9971B08596A5}"/>
          </ac:spMkLst>
        </pc:spChg>
        <pc:spChg chg="add mod">
          <ac:chgData name="Joel Sud" userId="1729507896b56eb7" providerId="LiveId" clId="{D82AA83F-FEDD-47AA-8CB2-4726CDB8B602}" dt="2024-01-11T23:49:35.434" v="744" actId="1076"/>
          <ac:spMkLst>
            <pc:docMk/>
            <pc:sldMk cId="1911081705" sldId="257"/>
            <ac:spMk id="26" creationId="{EB58F661-6153-9297-D995-7466B55F1A4F}"/>
          </ac:spMkLst>
        </pc:spChg>
        <pc:grpChg chg="add mod">
          <ac:chgData name="Joel Sud" userId="1729507896b56eb7" providerId="LiveId" clId="{D82AA83F-FEDD-47AA-8CB2-4726CDB8B602}" dt="2024-01-11T23:49:32.723" v="743" actId="1076"/>
          <ac:grpSpMkLst>
            <pc:docMk/>
            <pc:sldMk cId="1911081705" sldId="257"/>
            <ac:grpSpMk id="25" creationId="{A026E7EB-8074-8148-DE46-F9390B535B59}"/>
          </ac:grpSpMkLst>
        </pc:grpChg>
        <pc:picChg chg="add mod modCrop">
          <ac:chgData name="Joel Sud" userId="1729507896b56eb7" providerId="LiveId" clId="{D82AA83F-FEDD-47AA-8CB2-4726CDB8B602}" dt="2024-01-11T23:49:32.723" v="743" actId="1076"/>
          <ac:picMkLst>
            <pc:docMk/>
            <pc:sldMk cId="1911081705" sldId="257"/>
            <ac:picMk id="5" creationId="{E5BA77D4-161D-15A1-65A3-4990AA9E8D39}"/>
          </ac:picMkLst>
        </pc:picChg>
        <pc:picChg chg="add mod modCrop">
          <ac:chgData name="Joel Sud" userId="1729507896b56eb7" providerId="LiveId" clId="{D82AA83F-FEDD-47AA-8CB2-4726CDB8B602}" dt="2024-01-11T23:50:40.560" v="788" actId="1076"/>
          <ac:picMkLst>
            <pc:docMk/>
            <pc:sldMk cId="1911081705" sldId="257"/>
            <ac:picMk id="7" creationId="{B16004B6-4F90-400E-4634-FDE0D50C37E2}"/>
          </ac:picMkLst>
        </pc:picChg>
        <pc:picChg chg="add mod modCrop">
          <ac:chgData name="Joel Sud" userId="1729507896b56eb7" providerId="LiveId" clId="{D82AA83F-FEDD-47AA-8CB2-4726CDB8B602}" dt="2024-01-11T23:50:32.979" v="785" actId="1076"/>
          <ac:picMkLst>
            <pc:docMk/>
            <pc:sldMk cId="1911081705" sldId="257"/>
            <ac:picMk id="9" creationId="{1A8C622C-B4EE-1729-8944-1C3BBE12B4B3}"/>
          </ac:picMkLst>
        </pc:picChg>
        <pc:picChg chg="add mod">
          <ac:chgData name="Joel Sud" userId="1729507896b56eb7" providerId="LiveId" clId="{D82AA83F-FEDD-47AA-8CB2-4726CDB8B602}" dt="2024-01-11T23:49:39.530" v="747" actId="1076"/>
          <ac:picMkLst>
            <pc:docMk/>
            <pc:sldMk cId="1911081705" sldId="257"/>
            <ac:picMk id="11" creationId="{9205C0B0-A14C-5821-7087-B7F924DBCD75}"/>
          </ac:picMkLst>
        </pc:picChg>
      </pc:sldChg>
      <pc:sldChg chg="addSp delSp modSp add mod">
        <pc:chgData name="Joel Sud" userId="1729507896b56eb7" providerId="LiveId" clId="{D82AA83F-FEDD-47AA-8CB2-4726CDB8B602}" dt="2024-01-12T01:06:09.462" v="1004"/>
        <pc:sldMkLst>
          <pc:docMk/>
          <pc:sldMk cId="2412886117" sldId="258"/>
        </pc:sldMkLst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2" creationId="{7BDADD12-D653-7463-3EAD-70846DE1F2C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3" creationId="{4B7DE7AA-9B0B-5A8C-C9D3-A89360AA97ED}"/>
          </ac:spMkLst>
        </pc:spChg>
        <pc:spChg chg="add mod">
          <ac:chgData name="Joel Sud" userId="1729507896b56eb7" providerId="LiveId" clId="{D82AA83F-FEDD-47AA-8CB2-4726CDB8B602}" dt="2024-01-11T23:29:37.113" v="349" actId="1076"/>
          <ac:spMkLst>
            <pc:docMk/>
            <pc:sldMk cId="2412886117" sldId="258"/>
            <ac:spMk id="6" creationId="{6CA33DD7-8269-0049-79D9-C90300BE98CE}"/>
          </ac:spMkLst>
        </pc:spChg>
        <pc:spChg chg="add del mod">
          <ac:chgData name="Joel Sud" userId="1729507896b56eb7" providerId="LiveId" clId="{D82AA83F-FEDD-47AA-8CB2-4726CDB8B602}" dt="2024-01-11T23:29:40.289" v="350" actId="478"/>
          <ac:spMkLst>
            <pc:docMk/>
            <pc:sldMk cId="2412886117" sldId="258"/>
            <ac:spMk id="10" creationId="{D5DD2496-C7BC-2300-38E5-726C6FB6E00D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2" creationId="{C95B8C39-BF8E-BDBA-F731-9FC2C95BEDB0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3" creationId="{7803C5B2-8A71-DAF2-8611-7165F61712DB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4" creationId="{8273F88B-71C1-1F7D-4F44-30A34BE99DF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5" creationId="{1B7543CE-5E38-0680-D9A5-BCF95475689C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6" creationId="{C262F1EF-7F15-A3BD-29BE-A70F0244F5F5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7" creationId="{0E4FBC8D-8913-DEF7-C881-B401140C1486}"/>
          </ac:spMkLst>
        </pc:spChg>
        <pc:spChg chg="del">
          <ac:chgData name="Joel Sud" userId="1729507896b56eb7" providerId="LiveId" clId="{D82AA83F-FEDD-47AA-8CB2-4726CDB8B602}" dt="2024-01-11T23:29:22.505" v="327" actId="478"/>
          <ac:spMkLst>
            <pc:docMk/>
            <pc:sldMk cId="2412886117" sldId="258"/>
            <ac:spMk id="18" creationId="{103281FB-EF5F-4959-E310-AED1FE09D00E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3" creationId="{365B05F3-E200-C475-0308-39B3EB94A18D}"/>
          </ac:spMkLst>
        </pc:spChg>
        <pc:spChg chg="add mod">
          <ac:chgData name="Joel Sud" userId="1729507896b56eb7" providerId="LiveId" clId="{D82AA83F-FEDD-47AA-8CB2-4726CDB8B602}" dt="2024-01-11T23:59:35.969" v="1003" actId="1036"/>
          <ac:spMkLst>
            <pc:docMk/>
            <pc:sldMk cId="2412886117" sldId="258"/>
            <ac:spMk id="24" creationId="{39AB194F-BBCD-40B7-A1AC-ECB3FF2128EA}"/>
          </ac:spMkLst>
        </pc:spChg>
        <pc:graphicFrameChg chg="add del mod">
          <ac:chgData name="Joel Sud" userId="1729507896b56eb7" providerId="LiveId" clId="{D82AA83F-FEDD-47AA-8CB2-4726CDB8B602}" dt="2024-01-11T23:30:56.497" v="355" actId="478"/>
          <ac:graphicFrameMkLst>
            <pc:docMk/>
            <pc:sldMk cId="2412886117" sldId="258"/>
            <ac:graphicFrameMk id="19" creationId="{DAD45899-01CF-0FBF-A368-ECC81B3EDA7C}"/>
          </ac:graphicFrameMkLst>
        </pc:graphicFrameChg>
        <pc:graphicFrameChg chg="add mod">
          <ac:chgData name="Joel Sud" userId="1729507896b56eb7" providerId="LiveId" clId="{D82AA83F-FEDD-47AA-8CB2-4726CDB8B602}" dt="2024-01-12T01:06:09.462" v="1004"/>
          <ac:graphicFrameMkLst>
            <pc:docMk/>
            <pc:sldMk cId="2412886117" sldId="258"/>
            <ac:graphicFrameMk id="22" creationId="{2FF7A318-3A28-4C62-92E3-F8E6C36F8719}"/>
          </ac:graphicFrameMkLst>
        </pc:graphicFrame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5" creationId="{E5BA77D4-161D-15A1-65A3-4990AA9E8D39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7" creationId="{B16004B6-4F90-400E-4634-FDE0D50C37E2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9" creationId="{1A8C622C-B4EE-1729-8944-1C3BBE12B4B3}"/>
          </ac:picMkLst>
        </pc:picChg>
        <pc:picChg chg="del">
          <ac:chgData name="Joel Sud" userId="1729507896b56eb7" providerId="LiveId" clId="{D82AA83F-FEDD-47AA-8CB2-4726CDB8B602}" dt="2024-01-11T23:29:22.505" v="327" actId="478"/>
          <ac:picMkLst>
            <pc:docMk/>
            <pc:sldMk cId="2412886117" sldId="258"/>
            <ac:picMk id="11" creationId="{9205C0B0-A14C-5821-7087-B7F924DBCD75}"/>
          </ac:picMkLst>
        </pc:picChg>
        <pc:picChg chg="add mod">
          <ac:chgData name="Joel Sud" userId="1729507896b56eb7" providerId="LiveId" clId="{D82AA83F-FEDD-47AA-8CB2-4726CDB8B602}" dt="2024-01-11T23:59:30.506" v="981" actId="14100"/>
          <ac:picMkLst>
            <pc:docMk/>
            <pc:sldMk cId="2412886117" sldId="258"/>
            <ac:picMk id="21" creationId="{605BFED0-8FC3-6504-C59A-B5369EA24F11}"/>
          </ac:picMkLst>
        </pc:picChg>
        <pc:cxnChg chg="add mod">
          <ac:chgData name="Joel Sud" userId="1729507896b56eb7" providerId="LiveId" clId="{D82AA83F-FEDD-47AA-8CB2-4726CDB8B602}" dt="2024-01-11T23:59:35.969" v="1003" actId="1036"/>
          <ac:cxnSpMkLst>
            <pc:docMk/>
            <pc:sldMk cId="2412886117" sldId="258"/>
            <ac:cxnSpMk id="26" creationId="{97E168CC-8983-B389-FF0A-0B2310684D6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A32A-1BF3-4DA9-80B0-436462BA995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9B9F-68ED-4D47-A0A3-717B1653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8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008B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9D1616"/>
                </a:solidFill>
              </a:rPr>
              <a:t>Predictive </a:t>
            </a:r>
            <a:r>
              <a:rPr lang="en-GB" b="1" dirty="0" err="1">
                <a:solidFill>
                  <a:srgbClr val="9D1616"/>
                </a:solidFill>
              </a:rPr>
              <a:t>Modeling</a:t>
            </a:r>
            <a:r>
              <a:rPr lang="en-GB" b="1" dirty="0">
                <a:solidFill>
                  <a:srgbClr val="9D1616"/>
                </a:solidFill>
              </a:rPr>
              <a:t> Insights</a:t>
            </a:r>
          </a:p>
          <a:p>
            <a:r>
              <a:rPr lang="en-GB" dirty="0">
                <a:solidFill>
                  <a:srgbClr val="9D1616"/>
                </a:solidFill>
              </a:rPr>
              <a:t>(50,000 customer booking entries)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E5CC5F-29C0-08F8-B5A9-141A617F51E1}"/>
              </a:ext>
            </a:extLst>
          </p:cNvPr>
          <p:cNvSpPr/>
          <p:nvPr/>
        </p:nvSpPr>
        <p:spPr>
          <a:xfrm>
            <a:off x="578962" y="494458"/>
            <a:ext cx="6468383" cy="3146406"/>
          </a:xfrm>
          <a:prstGeom prst="roundRect">
            <a:avLst/>
          </a:prstGeom>
          <a:noFill/>
          <a:ln>
            <a:solidFill>
              <a:srgbClr val="00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40" y="571490"/>
            <a:ext cx="2515444" cy="491523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rgbClr val="00008B"/>
                </a:solidFill>
                <a:latin typeface="+mn-lt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09" y="1074518"/>
            <a:ext cx="5902036" cy="2566346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solidFill>
                  <a:srgbClr val="00008B"/>
                </a:solidFill>
              </a:rPr>
              <a:t>Machine Learning Model: </a:t>
            </a:r>
            <a:br>
              <a:rPr lang="en-GB" sz="2000" b="1" i="1" dirty="0"/>
            </a:br>
            <a:r>
              <a:rPr lang="en-GB" sz="2000" b="1" i="1" dirty="0">
                <a:solidFill>
                  <a:srgbClr val="9D1616"/>
                </a:solidFill>
              </a:rPr>
              <a:t>Random Forest Classifier</a:t>
            </a:r>
          </a:p>
          <a:p>
            <a:r>
              <a:rPr lang="en-GB" sz="2000" dirty="0">
                <a:solidFill>
                  <a:srgbClr val="00008B"/>
                </a:solidFill>
              </a:rPr>
              <a:t>Accuracy Score: </a:t>
            </a:r>
            <a:br>
              <a:rPr lang="en-GB" sz="2000" dirty="0">
                <a:solidFill>
                  <a:srgbClr val="00008B"/>
                </a:solidFill>
              </a:rPr>
            </a:br>
            <a:r>
              <a:rPr lang="en-GB" sz="2000" b="1" i="1" dirty="0">
                <a:solidFill>
                  <a:srgbClr val="9D1616"/>
                </a:solidFill>
              </a:rPr>
              <a:t>93 %</a:t>
            </a:r>
          </a:p>
          <a:p>
            <a:r>
              <a:rPr lang="en-GB" sz="2000" dirty="0">
                <a:solidFill>
                  <a:srgbClr val="00008B"/>
                </a:solidFill>
              </a:rPr>
              <a:t>Top 3 features affecting completed bookings: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b="1" i="1" dirty="0">
                <a:solidFill>
                  <a:srgbClr val="9D1616"/>
                </a:solidFill>
              </a:rPr>
              <a:t>Route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b="1" i="1" dirty="0">
                <a:solidFill>
                  <a:srgbClr val="9D1616"/>
                </a:solidFill>
              </a:rPr>
              <a:t>Length of stay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000" b="1" i="1" dirty="0">
                <a:solidFill>
                  <a:srgbClr val="9D1616"/>
                </a:solidFill>
              </a:rPr>
              <a:t>Booking Origin Continent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305E6B-810A-A2BD-3534-6DFEB55A050F}"/>
              </a:ext>
            </a:extLst>
          </p:cNvPr>
          <p:cNvGrpSpPr/>
          <p:nvPr/>
        </p:nvGrpSpPr>
        <p:grpSpPr>
          <a:xfrm>
            <a:off x="1500756" y="3938675"/>
            <a:ext cx="4307864" cy="2789930"/>
            <a:chOff x="346713" y="3989518"/>
            <a:chExt cx="4307864" cy="27899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82FEDF-A549-F280-CDBC-7DF5EE1B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31"/>
            <a:stretch/>
          </p:blipFill>
          <p:spPr>
            <a:xfrm>
              <a:off x="346713" y="4206240"/>
              <a:ext cx="4307864" cy="2573208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9D6353BE-9B5D-EC15-6665-C608E71713BB}"/>
                </a:ext>
              </a:extLst>
            </p:cNvPr>
            <p:cNvSpPr txBox="1">
              <a:spLocks/>
            </p:cNvSpPr>
            <p:nvPr/>
          </p:nvSpPr>
          <p:spPr>
            <a:xfrm>
              <a:off x="2103893" y="3989518"/>
              <a:ext cx="2043797" cy="220667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800" b="1" dirty="0">
                  <a:solidFill>
                    <a:srgbClr val="00008B"/>
                  </a:solidFill>
                </a:rPr>
                <a:t>Feature Importance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3B6838-EAF8-281C-530F-C6093A8F4D58}"/>
              </a:ext>
            </a:extLst>
          </p:cNvPr>
          <p:cNvGrpSpPr/>
          <p:nvPr/>
        </p:nvGrpSpPr>
        <p:grpSpPr>
          <a:xfrm>
            <a:off x="7599656" y="3026482"/>
            <a:ext cx="4521133" cy="3744236"/>
            <a:chOff x="7239438" y="355616"/>
            <a:chExt cx="4521133" cy="37442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BC6381-DBB2-6623-6D00-AEE6DC955109}"/>
                </a:ext>
              </a:extLst>
            </p:cNvPr>
            <p:cNvGrpSpPr/>
            <p:nvPr/>
          </p:nvGrpSpPr>
          <p:grpSpPr>
            <a:xfrm>
              <a:off x="7239438" y="355616"/>
              <a:ext cx="4521133" cy="3744236"/>
              <a:chOff x="4985205" y="331314"/>
              <a:chExt cx="5946165" cy="460992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205A327-6F84-856D-3A7F-9DFE56B99F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1" t="4329" r="10397" b="5275"/>
              <a:stretch/>
            </p:blipFill>
            <p:spPr>
              <a:xfrm>
                <a:off x="4985205" y="447808"/>
                <a:ext cx="5946165" cy="4441583"/>
              </a:xfrm>
              <a:prstGeom prst="rect">
                <a:avLst/>
              </a:prstGeom>
            </p:spPr>
          </p:pic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4CA1ADF1-1C17-B25E-7490-3627F8942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7812" y="331314"/>
                <a:ext cx="5037243" cy="491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GB" sz="2000" b="1" dirty="0">
                    <a:solidFill>
                      <a:srgbClr val="00008B"/>
                    </a:solidFill>
                  </a:rPr>
                  <a:t>Prediction Confusion Matrix</a:t>
                </a: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03A1ED1C-D391-8980-09B3-D3E8D5323119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4661028" y="2689773"/>
                <a:ext cx="1200021" cy="867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GB" sz="1400" b="1" dirty="0">
                    <a:solidFill>
                      <a:srgbClr val="00008B"/>
                    </a:solidFill>
                  </a:rPr>
                  <a:t>True Value</a:t>
                </a:r>
              </a:p>
            </p:txBody>
          </p:sp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3422CCB-E565-A9D2-418F-88C147726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6547" y="4668316"/>
                <a:ext cx="1737526" cy="272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GB" sz="1400" b="1" dirty="0">
                    <a:solidFill>
                      <a:srgbClr val="00008B"/>
                    </a:solidFill>
                  </a:rPr>
                  <a:t>Predicted Value</a:t>
                </a:r>
              </a:p>
            </p:txBody>
          </p:sp>
        </p:grp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651E853A-7961-73EE-72BE-5FD7878B6E0D}"/>
                </a:ext>
              </a:extLst>
            </p:cNvPr>
            <p:cNvSpPr txBox="1">
              <a:spLocks/>
            </p:cNvSpPr>
            <p:nvPr/>
          </p:nvSpPr>
          <p:spPr>
            <a:xfrm>
              <a:off x="8017844" y="1270167"/>
              <a:ext cx="959369" cy="423791"/>
            </a:xfrm>
            <a:prstGeom prst="rect">
              <a:avLst/>
            </a:prstGeom>
            <a:solidFill>
              <a:srgbClr val="80000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1496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34481477-7581-7706-35B4-E7EB83BEBD93}"/>
                </a:ext>
              </a:extLst>
            </p:cNvPr>
            <p:cNvSpPr txBox="1">
              <a:spLocks/>
            </p:cNvSpPr>
            <p:nvPr/>
          </p:nvSpPr>
          <p:spPr>
            <a:xfrm>
              <a:off x="9690723" y="1267809"/>
              <a:ext cx="959369" cy="423791"/>
            </a:xfrm>
            <a:prstGeom prst="rect">
              <a:avLst/>
            </a:prstGeom>
            <a:solidFill>
              <a:srgbClr val="00004D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A2B2812-2614-D0B3-CEEE-29BFEE49B61B}"/>
                </a:ext>
              </a:extLst>
            </p:cNvPr>
            <p:cNvSpPr txBox="1">
              <a:spLocks/>
            </p:cNvSpPr>
            <p:nvPr/>
          </p:nvSpPr>
          <p:spPr>
            <a:xfrm>
              <a:off x="8017844" y="2843073"/>
              <a:ext cx="959369" cy="423791"/>
            </a:xfrm>
            <a:prstGeom prst="rect">
              <a:avLst/>
            </a:prstGeom>
            <a:solidFill>
              <a:srgbClr val="0000AC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208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79E0A5B-EE4B-C4E1-6485-33CA17467B39}"/>
                </a:ext>
              </a:extLst>
            </p:cNvPr>
            <p:cNvSpPr txBox="1">
              <a:spLocks/>
            </p:cNvSpPr>
            <p:nvPr/>
          </p:nvSpPr>
          <p:spPr>
            <a:xfrm>
              <a:off x="9689765" y="2843072"/>
              <a:ext cx="959369" cy="423791"/>
            </a:xfrm>
            <a:prstGeom prst="rect">
              <a:avLst/>
            </a:prstGeom>
            <a:solidFill>
              <a:srgbClr val="D3000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dirty="0">
                  <a:solidFill>
                    <a:schemeClr val="bg1"/>
                  </a:solidFill>
                </a:rPr>
                <a:t>1248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6E39DF6C-E8E3-64DE-2993-20F55F2E1B9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396387" y="2972495"/>
              <a:ext cx="237515" cy="1649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400" b="1" dirty="0">
                  <a:solidFill>
                    <a:srgbClr val="00008B"/>
                  </a:solidFill>
                </a:rPr>
                <a:t>1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AFD1BB79-76F1-43C3-A26C-7670C6D5B5D2}"/>
                </a:ext>
              </a:extLst>
            </p:cNvPr>
            <p:cNvSpPr txBox="1">
              <a:spLocks/>
            </p:cNvSpPr>
            <p:nvPr/>
          </p:nvSpPr>
          <p:spPr>
            <a:xfrm>
              <a:off x="8349664" y="3878179"/>
              <a:ext cx="237515" cy="19479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400" b="1" dirty="0">
                  <a:solidFill>
                    <a:srgbClr val="00008B"/>
                  </a:solidFill>
                </a:rPr>
                <a:t>0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B473DC41-A23F-2004-2826-1C4FB6747F8A}"/>
                </a:ext>
              </a:extLst>
            </p:cNvPr>
            <p:cNvSpPr txBox="1">
              <a:spLocks/>
            </p:cNvSpPr>
            <p:nvPr/>
          </p:nvSpPr>
          <p:spPr>
            <a:xfrm>
              <a:off x="10002452" y="3878179"/>
              <a:ext cx="237515" cy="194791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400" b="1" dirty="0">
                  <a:solidFill>
                    <a:srgbClr val="00008B"/>
                  </a:solidFill>
                </a:rPr>
                <a:t>1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5FCC0D24-8CBF-3BAF-94D5-0FB68C114F49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396388" y="1451792"/>
              <a:ext cx="237515" cy="16494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400" b="1" dirty="0">
                  <a:solidFill>
                    <a:srgbClr val="00008B"/>
                  </a:solidFill>
                </a:rPr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B70C58-6936-6DBF-C5A1-FE53B5B49C6F}"/>
              </a:ext>
            </a:extLst>
          </p:cNvPr>
          <p:cNvGrpSpPr/>
          <p:nvPr/>
        </p:nvGrpSpPr>
        <p:grpSpPr>
          <a:xfrm>
            <a:off x="7437205" y="340708"/>
            <a:ext cx="4280361" cy="2612429"/>
            <a:chOff x="5507257" y="4109169"/>
            <a:chExt cx="3817842" cy="27566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BADF89-5AD7-3294-0C66-1D04C8B34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36"/>
            <a:stretch/>
          </p:blipFill>
          <p:spPr>
            <a:xfrm>
              <a:off x="5507257" y="4309856"/>
              <a:ext cx="3817842" cy="2555954"/>
            </a:xfrm>
            <a:prstGeom prst="rect">
              <a:avLst/>
            </a:prstGeom>
          </p:spPr>
        </p:pic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1110FFCD-E70C-B9D6-0DE2-57D3CFA50DB2}"/>
                </a:ext>
              </a:extLst>
            </p:cNvPr>
            <p:cNvSpPr txBox="1">
              <a:spLocks/>
            </p:cNvSpPr>
            <p:nvPr/>
          </p:nvSpPr>
          <p:spPr>
            <a:xfrm>
              <a:off x="6076283" y="4109169"/>
              <a:ext cx="2679788" cy="19479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1600" b="1" dirty="0">
                  <a:solidFill>
                    <a:srgbClr val="00008B"/>
                  </a:solidFill>
                </a:rPr>
                <a:t>Cross-Validation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Joel Sud</cp:lastModifiedBy>
  <cp:revision>1</cp:revision>
  <dcterms:created xsi:type="dcterms:W3CDTF">2022-12-06T11:13:27Z</dcterms:created>
  <dcterms:modified xsi:type="dcterms:W3CDTF">2024-01-14T02:49:26Z</dcterms:modified>
</cp:coreProperties>
</file>