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616"/>
    <a:srgbClr val="00008B"/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ud" userId="1729507896b56eb7" providerId="LiveId" clId="{BB70FF8F-CF57-416C-A4E1-F14A8A834FF4}"/>
    <pc:docChg chg="undo custSel modSld">
      <pc:chgData name="Joel Sud" userId="1729507896b56eb7" providerId="LiveId" clId="{BB70FF8F-CF57-416C-A4E1-F14A8A834FF4}" dt="2024-01-13T15:55:45.933" v="7" actId="1076"/>
      <pc:docMkLst>
        <pc:docMk/>
      </pc:docMkLst>
      <pc:sldChg chg="addSp delSp modSp mod">
        <pc:chgData name="Joel Sud" userId="1729507896b56eb7" providerId="LiveId" clId="{BB70FF8F-CF57-416C-A4E1-F14A8A834FF4}" dt="2024-01-13T15:55:45.933" v="7" actId="1076"/>
        <pc:sldMkLst>
          <pc:docMk/>
          <pc:sldMk cId="2412886117" sldId="258"/>
        </pc:sldMkLst>
        <pc:graphicFrameChg chg="add mod">
          <ac:chgData name="Joel Sud" userId="1729507896b56eb7" providerId="LiveId" clId="{BB70FF8F-CF57-416C-A4E1-F14A8A834FF4}" dt="2024-01-13T15:55:00.778" v="1"/>
          <ac:graphicFrameMkLst>
            <pc:docMk/>
            <pc:sldMk cId="2412886117" sldId="258"/>
            <ac:graphicFrameMk id="2" creationId="{4010713E-41B8-F2D2-C3EF-7FDF99C45492}"/>
          </ac:graphicFrameMkLst>
        </pc:graphicFrameChg>
        <pc:graphicFrameChg chg="add mod">
          <ac:chgData name="Joel Sud" userId="1729507896b56eb7" providerId="LiveId" clId="{BB70FF8F-CF57-416C-A4E1-F14A8A834FF4}" dt="2024-01-13T15:55:45.933" v="7" actId="1076"/>
          <ac:graphicFrameMkLst>
            <pc:docMk/>
            <pc:sldMk cId="2412886117" sldId="258"/>
            <ac:graphicFrameMk id="3" creationId="{8CC26763-16DB-955C-CA4B-FFC3ED612045}"/>
          </ac:graphicFrameMkLst>
        </pc:graphicFrameChg>
        <pc:graphicFrameChg chg="del">
          <ac:chgData name="Joel Sud" userId="1729507896b56eb7" providerId="LiveId" clId="{BB70FF8F-CF57-416C-A4E1-F14A8A834FF4}" dt="2024-01-13T15:55:10.133" v="3" actId="478"/>
          <ac:graphicFrameMkLst>
            <pc:docMk/>
            <pc:sldMk cId="2412886117" sldId="258"/>
            <ac:graphicFrameMk id="22" creationId="{2FF7A318-3A28-4C62-92E3-F8E6C36F8719}"/>
          </ac:graphicFrameMkLst>
        </pc:graphicFrameChg>
        <pc:picChg chg="add del">
          <ac:chgData name="Joel Sud" userId="1729507896b56eb7" providerId="LiveId" clId="{BB70FF8F-CF57-416C-A4E1-F14A8A834FF4}" dt="2024-01-13T15:55:06.875" v="2" actId="478"/>
          <ac:picMkLst>
            <pc:docMk/>
            <pc:sldMk cId="2412886117" sldId="258"/>
            <ac:picMk id="21" creationId="{605BFED0-8FC3-6504-C59A-B5369EA24F11}"/>
          </ac:picMkLst>
        </pc:picChg>
      </pc:sldChg>
    </pc:docChg>
  </pc:docChgLst>
  <pc:docChgLst>
    <pc:chgData name="Joel Sud" userId="1729507896b56eb7" providerId="LiveId" clId="{D82AA83F-FEDD-47AA-8CB2-4726CDB8B602}"/>
    <pc:docChg chg="undo redo custSel addSld modSld">
      <pc:chgData name="Joel Sud" userId="1729507896b56eb7" providerId="LiveId" clId="{D82AA83F-FEDD-47AA-8CB2-4726CDB8B602}" dt="2024-01-12T01:08:33.364" v="1036" actId="20577"/>
      <pc:docMkLst>
        <pc:docMk/>
      </pc:docMkLst>
      <pc:sldChg chg="modSp mod">
        <pc:chgData name="Joel Sud" userId="1729507896b56eb7" providerId="LiveId" clId="{D82AA83F-FEDD-47AA-8CB2-4726CDB8B602}" dt="2024-01-11T23:53:07.915" v="861" actId="20577"/>
        <pc:sldMkLst>
          <pc:docMk/>
          <pc:sldMk cId="1492306933" sldId="256"/>
        </pc:sldMkLst>
        <pc:spChg chg="mod">
          <ac:chgData name="Joel Sud" userId="1729507896b56eb7" providerId="LiveId" clId="{D82AA83F-FEDD-47AA-8CB2-4726CDB8B602}" dt="2024-01-11T23:32:43.514" v="411" actId="113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oel Sud" userId="1729507896b56eb7" providerId="LiveId" clId="{D82AA83F-FEDD-47AA-8CB2-4726CDB8B602}" dt="2024-01-11T23:53:07.915" v="861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Joel Sud" userId="1729507896b56eb7" providerId="LiveId" clId="{D82AA83F-FEDD-47AA-8CB2-4726CDB8B602}" dt="2024-01-12T01:08:33.364" v="1036" actId="20577"/>
        <pc:sldMkLst>
          <pc:docMk/>
          <pc:sldMk cId="1911081705" sldId="257"/>
        </pc:sldMkLst>
        <pc:spChg chg="mod">
          <ac:chgData name="Joel Sud" userId="1729507896b56eb7" providerId="LiveId" clId="{D82AA83F-FEDD-47AA-8CB2-4726CDB8B602}" dt="2024-01-11T23:52:32.794" v="841" actId="14100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Joel Sud" userId="1729507896b56eb7" providerId="LiveId" clId="{D82AA83F-FEDD-47AA-8CB2-4726CDB8B602}" dt="2024-01-12T01:08:33.364" v="1036" actId="20577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49:43.802" v="748" actId="1076"/>
          <ac:spMkLst>
            <pc:docMk/>
            <pc:sldMk cId="1911081705" sldId="257"/>
            <ac:spMk id="12" creationId="{C95B8C39-BF8E-BDBA-F731-9FC2C95BEDB0}"/>
          </ac:spMkLst>
        </pc:spChg>
        <pc:spChg chg="add mod">
          <ac:chgData name="Joel Sud" userId="1729507896b56eb7" providerId="LiveId" clId="{D82AA83F-FEDD-47AA-8CB2-4726CDB8B602}" dt="2024-01-11T23:50:48.219" v="790" actId="1076"/>
          <ac:spMkLst>
            <pc:docMk/>
            <pc:sldMk cId="1911081705" sldId="257"/>
            <ac:spMk id="13" creationId="{7803C5B2-8A71-DAF2-8611-7165F61712DB}"/>
          </ac:spMkLst>
        </pc:spChg>
        <pc:spChg chg="add mod">
          <ac:chgData name="Joel Sud" userId="1729507896b56eb7" providerId="LiveId" clId="{D82AA83F-FEDD-47AA-8CB2-4726CDB8B602}" dt="2024-01-11T23:50:45.122" v="789" actId="1076"/>
          <ac:spMkLst>
            <pc:docMk/>
            <pc:sldMk cId="1911081705" sldId="257"/>
            <ac:spMk id="14" creationId="{8273F88B-71C1-1F7D-4F44-30A34BE99DFC}"/>
          </ac:spMkLst>
        </pc:spChg>
        <pc:spChg chg="add mod">
          <ac:chgData name="Joel Sud" userId="1729507896b56eb7" providerId="LiveId" clId="{D82AA83F-FEDD-47AA-8CB2-4726CDB8B602}" dt="2024-01-12T01:07:58.684" v="1029" actId="14100"/>
          <ac:spMkLst>
            <pc:docMk/>
            <pc:sldMk cId="1911081705" sldId="257"/>
            <ac:spMk id="15" creationId="{1B7543CE-5E38-0680-D9A5-BCF95475689C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6" creationId="{C262F1EF-7F15-A3BD-29BE-A70F0244F5F5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7" creationId="{0E4FBC8D-8913-DEF7-C881-B401140C1486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8" creationId="{103281FB-EF5F-4959-E310-AED1FE09D00E}"/>
          </ac:spMkLst>
        </pc:spChg>
        <pc:spChg chg="add del">
          <ac:chgData name="Joel Sud" userId="1729507896b56eb7" providerId="LiveId" clId="{D82AA83F-FEDD-47AA-8CB2-4726CDB8B602}" dt="2024-01-11T23:37:30.169" v="442" actId="478"/>
          <ac:spMkLst>
            <pc:docMk/>
            <pc:sldMk cId="1911081705" sldId="257"/>
            <ac:spMk id="19" creationId="{AF2B16FF-DBE4-187F-6767-0919261E833A}"/>
          </ac:spMkLst>
        </pc:spChg>
        <pc:spChg chg="add del mod ord">
          <ac:chgData name="Joel Sud" userId="1729507896b56eb7" providerId="LiveId" clId="{D82AA83F-FEDD-47AA-8CB2-4726CDB8B602}" dt="2024-01-11T23:51:01.746" v="805" actId="1035"/>
          <ac:spMkLst>
            <pc:docMk/>
            <pc:sldMk cId="1911081705" sldId="257"/>
            <ac:spMk id="20" creationId="{4DE5CC5F-29C0-08F8-B5A9-141A617F51E1}"/>
          </ac:spMkLst>
        </pc:spChg>
        <pc:spChg chg="add del mod ord">
          <ac:chgData name="Joel Sud" userId="1729507896b56eb7" providerId="LiveId" clId="{D82AA83F-FEDD-47AA-8CB2-4726CDB8B602}" dt="2024-01-11T23:40:54.619" v="560" actId="478"/>
          <ac:spMkLst>
            <pc:docMk/>
            <pc:sldMk cId="1911081705" sldId="257"/>
            <ac:spMk id="21" creationId="{5B2CE920-92F8-8D84-5CB8-88EEFD7D66F1}"/>
          </ac:spMkLst>
        </pc:spChg>
        <pc:spChg chg="add del mod ord">
          <ac:chgData name="Joel Sud" userId="1729507896b56eb7" providerId="LiveId" clId="{D82AA83F-FEDD-47AA-8CB2-4726CDB8B602}" dt="2024-01-11T23:40:53.961" v="559" actId="478"/>
          <ac:spMkLst>
            <pc:docMk/>
            <pc:sldMk cId="1911081705" sldId="257"/>
            <ac:spMk id="22" creationId="{729C5B90-92D0-1FFE-4865-8D2AFA749CBC}"/>
          </ac:spMkLst>
        </pc:spChg>
        <pc:spChg chg="add mod ord">
          <ac:chgData name="Joel Sud" userId="1729507896b56eb7" providerId="LiveId" clId="{D82AA83F-FEDD-47AA-8CB2-4726CDB8B602}" dt="2024-01-11T23:40:48.224" v="557" actId="1076"/>
          <ac:spMkLst>
            <pc:docMk/>
            <pc:sldMk cId="1911081705" sldId="257"/>
            <ac:spMk id="23" creationId="{F91A6559-74C5-C56F-267B-8514C147FE27}"/>
          </ac:spMkLst>
        </pc:spChg>
        <pc:spChg chg="add mod ord">
          <ac:chgData name="Joel Sud" userId="1729507896b56eb7" providerId="LiveId" clId="{D82AA83F-FEDD-47AA-8CB2-4726CDB8B602}" dt="2024-01-11T23:40:47.665" v="555" actId="1076"/>
          <ac:spMkLst>
            <pc:docMk/>
            <pc:sldMk cId="1911081705" sldId="257"/>
            <ac:spMk id="24" creationId="{6C204B2C-46B8-A454-F8D0-9971B08596A5}"/>
          </ac:spMkLst>
        </pc:spChg>
        <pc:spChg chg="add mod">
          <ac:chgData name="Joel Sud" userId="1729507896b56eb7" providerId="LiveId" clId="{D82AA83F-FEDD-47AA-8CB2-4726CDB8B602}" dt="2024-01-11T23:49:35.434" v="744" actId="1076"/>
          <ac:spMkLst>
            <pc:docMk/>
            <pc:sldMk cId="1911081705" sldId="257"/>
            <ac:spMk id="26" creationId="{EB58F661-6153-9297-D995-7466B55F1A4F}"/>
          </ac:spMkLst>
        </pc:spChg>
        <pc:grpChg chg="add mod">
          <ac:chgData name="Joel Sud" userId="1729507896b56eb7" providerId="LiveId" clId="{D82AA83F-FEDD-47AA-8CB2-4726CDB8B602}" dt="2024-01-11T23:49:32.723" v="743" actId="1076"/>
          <ac:grpSpMkLst>
            <pc:docMk/>
            <pc:sldMk cId="1911081705" sldId="257"/>
            <ac:grpSpMk id="25" creationId="{A026E7EB-8074-8148-DE46-F9390B535B59}"/>
          </ac:grpSpMkLst>
        </pc:grpChg>
        <pc:picChg chg="add mod modCrop">
          <ac:chgData name="Joel Sud" userId="1729507896b56eb7" providerId="LiveId" clId="{D82AA83F-FEDD-47AA-8CB2-4726CDB8B602}" dt="2024-01-11T23:49:32.723" v="743" actId="1076"/>
          <ac:picMkLst>
            <pc:docMk/>
            <pc:sldMk cId="1911081705" sldId="257"/>
            <ac:picMk id="5" creationId="{E5BA77D4-161D-15A1-65A3-4990AA9E8D39}"/>
          </ac:picMkLst>
        </pc:picChg>
        <pc:picChg chg="add mod modCrop">
          <ac:chgData name="Joel Sud" userId="1729507896b56eb7" providerId="LiveId" clId="{D82AA83F-FEDD-47AA-8CB2-4726CDB8B602}" dt="2024-01-11T23:50:40.560" v="788" actId="1076"/>
          <ac:picMkLst>
            <pc:docMk/>
            <pc:sldMk cId="1911081705" sldId="257"/>
            <ac:picMk id="7" creationId="{B16004B6-4F90-400E-4634-FDE0D50C37E2}"/>
          </ac:picMkLst>
        </pc:picChg>
        <pc:picChg chg="add mod modCrop">
          <ac:chgData name="Joel Sud" userId="1729507896b56eb7" providerId="LiveId" clId="{D82AA83F-FEDD-47AA-8CB2-4726CDB8B602}" dt="2024-01-11T23:50:32.979" v="785" actId="1076"/>
          <ac:picMkLst>
            <pc:docMk/>
            <pc:sldMk cId="1911081705" sldId="257"/>
            <ac:picMk id="9" creationId="{1A8C622C-B4EE-1729-8944-1C3BBE12B4B3}"/>
          </ac:picMkLst>
        </pc:picChg>
        <pc:picChg chg="add mod">
          <ac:chgData name="Joel Sud" userId="1729507896b56eb7" providerId="LiveId" clId="{D82AA83F-FEDD-47AA-8CB2-4726CDB8B602}" dt="2024-01-11T23:49:39.530" v="747" actId="1076"/>
          <ac:picMkLst>
            <pc:docMk/>
            <pc:sldMk cId="1911081705" sldId="257"/>
            <ac:picMk id="11" creationId="{9205C0B0-A14C-5821-7087-B7F924DBCD75}"/>
          </ac:picMkLst>
        </pc:picChg>
      </pc:sldChg>
      <pc:sldChg chg="addSp delSp modSp add mod">
        <pc:chgData name="Joel Sud" userId="1729507896b56eb7" providerId="LiveId" clId="{D82AA83F-FEDD-47AA-8CB2-4726CDB8B602}" dt="2024-01-12T01:06:09.462" v="1004"/>
        <pc:sldMkLst>
          <pc:docMk/>
          <pc:sldMk cId="2412886117" sldId="258"/>
        </pc:sldMkLst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2" creationId="{7BDADD12-D653-7463-3EAD-70846DE1F2C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29:37.113" v="349" actId="1076"/>
          <ac:spMkLst>
            <pc:docMk/>
            <pc:sldMk cId="2412886117" sldId="258"/>
            <ac:spMk id="6" creationId="{6CA33DD7-8269-0049-79D9-C90300BE98CE}"/>
          </ac:spMkLst>
        </pc:spChg>
        <pc:spChg chg="add del mod">
          <ac:chgData name="Joel Sud" userId="1729507896b56eb7" providerId="LiveId" clId="{D82AA83F-FEDD-47AA-8CB2-4726CDB8B602}" dt="2024-01-11T23:29:40.289" v="350" actId="478"/>
          <ac:spMkLst>
            <pc:docMk/>
            <pc:sldMk cId="2412886117" sldId="258"/>
            <ac:spMk id="10" creationId="{D5DD2496-C7BC-2300-38E5-726C6FB6E00D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2" creationId="{C95B8C39-BF8E-BDBA-F731-9FC2C95BEDB0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3" creationId="{7803C5B2-8A71-DAF2-8611-7165F61712DB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4" creationId="{8273F88B-71C1-1F7D-4F44-30A34BE99DF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5" creationId="{1B7543CE-5E38-0680-D9A5-BCF95475689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6" creationId="{C262F1EF-7F15-A3BD-29BE-A70F0244F5F5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7" creationId="{0E4FBC8D-8913-DEF7-C881-B401140C1486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8" creationId="{103281FB-EF5F-4959-E310-AED1FE09D00E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3" creationId="{365B05F3-E200-C475-0308-39B3EB94A18D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4" creationId="{39AB194F-BBCD-40B7-A1AC-ECB3FF2128EA}"/>
          </ac:spMkLst>
        </pc:spChg>
        <pc:graphicFrameChg chg="add del mod">
          <ac:chgData name="Joel Sud" userId="1729507896b56eb7" providerId="LiveId" clId="{D82AA83F-FEDD-47AA-8CB2-4726CDB8B602}" dt="2024-01-11T23:30:56.497" v="355" actId="478"/>
          <ac:graphicFrameMkLst>
            <pc:docMk/>
            <pc:sldMk cId="2412886117" sldId="258"/>
            <ac:graphicFrameMk id="19" creationId="{DAD45899-01CF-0FBF-A368-ECC81B3EDA7C}"/>
          </ac:graphicFrameMkLst>
        </pc:graphicFrameChg>
        <pc:graphicFrameChg chg="add mod">
          <ac:chgData name="Joel Sud" userId="1729507896b56eb7" providerId="LiveId" clId="{D82AA83F-FEDD-47AA-8CB2-4726CDB8B602}" dt="2024-01-12T01:06:09.462" v="1004"/>
          <ac:graphicFrameMkLst>
            <pc:docMk/>
            <pc:sldMk cId="2412886117" sldId="258"/>
            <ac:graphicFrameMk id="22" creationId="{2FF7A318-3A28-4C62-92E3-F8E6C36F8719}"/>
          </ac:graphicFrameMkLst>
        </pc:graphicFrame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5" creationId="{E5BA77D4-161D-15A1-65A3-4990AA9E8D39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7" creationId="{B16004B6-4F90-400E-4634-FDE0D50C37E2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9" creationId="{1A8C622C-B4EE-1729-8944-1C3BBE12B4B3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11" creationId="{9205C0B0-A14C-5821-7087-B7F924DBCD75}"/>
          </ac:picMkLst>
        </pc:picChg>
        <pc:picChg chg="add mod">
          <ac:chgData name="Joel Sud" userId="1729507896b56eb7" providerId="LiveId" clId="{D82AA83F-FEDD-47AA-8CB2-4726CDB8B602}" dt="2024-01-11T23:59:30.506" v="981" actId="14100"/>
          <ac:picMkLst>
            <pc:docMk/>
            <pc:sldMk cId="2412886117" sldId="258"/>
            <ac:picMk id="21" creationId="{605BFED0-8FC3-6504-C59A-B5369EA24F11}"/>
          </ac:picMkLst>
        </pc:picChg>
        <pc:cxnChg chg="add mod">
          <ac:chgData name="Joel Sud" userId="1729507896b56eb7" providerId="LiveId" clId="{D82AA83F-FEDD-47AA-8CB2-4726CDB8B602}" dt="2024-01-11T23:59:35.969" v="1003" actId="1036"/>
          <ac:cxnSpMkLst>
            <pc:docMk/>
            <pc:sldMk cId="2412886117" sldId="258"/>
            <ac:cxnSpMk id="26" creationId="{97E168CC-8983-B389-FF0A-0B2310684D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A32A-1BF3-4DA9-80B0-436462BA9953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9B9F-68ED-4D47-A0A3-717B1653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8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008B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9D1616"/>
                </a:solidFill>
              </a:rPr>
              <a:t>Data Scraping Insights</a:t>
            </a:r>
          </a:p>
          <a:p>
            <a:r>
              <a:rPr lang="en-GB" dirty="0">
                <a:solidFill>
                  <a:srgbClr val="9D1616"/>
                </a:solidFill>
              </a:rPr>
              <a:t>(3,000 customer reviews)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E5CC5F-29C0-08F8-B5A9-141A617F51E1}"/>
              </a:ext>
            </a:extLst>
          </p:cNvPr>
          <p:cNvSpPr/>
          <p:nvPr/>
        </p:nvSpPr>
        <p:spPr>
          <a:xfrm>
            <a:off x="114332" y="348320"/>
            <a:ext cx="3512123" cy="3151850"/>
          </a:xfrm>
          <a:prstGeom prst="roundRect">
            <a:avLst/>
          </a:prstGeom>
          <a:noFill/>
          <a:ln>
            <a:solidFill>
              <a:srgbClr val="00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436857"/>
            <a:ext cx="2515444" cy="491523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008B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63" y="1055819"/>
            <a:ext cx="3141260" cy="2403368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rgbClr val="00008B"/>
                </a:solidFill>
              </a:rPr>
              <a:t>Top Review Topic: </a:t>
            </a:r>
            <a:br>
              <a:rPr lang="en-GB" sz="2000" dirty="0"/>
            </a:br>
            <a:r>
              <a:rPr lang="en-GB" sz="2000" dirty="0">
                <a:solidFill>
                  <a:srgbClr val="9D1616"/>
                </a:solidFill>
              </a:rPr>
              <a:t>Customer In-Flight Experience</a:t>
            </a:r>
          </a:p>
          <a:p>
            <a:r>
              <a:rPr lang="en-GB" sz="2000" dirty="0">
                <a:solidFill>
                  <a:srgbClr val="00008B"/>
                </a:solidFill>
              </a:rPr>
              <a:t>Most common review sentiment: </a:t>
            </a:r>
            <a:br>
              <a:rPr lang="en-GB" sz="2000" dirty="0">
                <a:solidFill>
                  <a:srgbClr val="00008B"/>
                </a:solidFill>
              </a:rPr>
            </a:br>
            <a:r>
              <a:rPr lang="en-GB" sz="2000" dirty="0">
                <a:solidFill>
                  <a:srgbClr val="9D1616"/>
                </a:solidFill>
              </a:rPr>
              <a:t>Very Positive (&gt; 35 %)</a:t>
            </a:r>
          </a:p>
          <a:p>
            <a:r>
              <a:rPr lang="en-GB" sz="2100" dirty="0">
                <a:solidFill>
                  <a:srgbClr val="00008B"/>
                </a:solidFill>
              </a:rPr>
              <a:t>Positive : Neutral : Negative 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rgbClr val="9D1616"/>
                </a:solidFill>
              </a:rPr>
              <a:t>39 : 1 : 31</a:t>
            </a:r>
            <a:endParaRPr lang="en-GB" sz="1800" dirty="0">
              <a:solidFill>
                <a:srgbClr val="9D161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A77D4-161D-15A1-65A3-4990AA9E8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r="8364"/>
          <a:stretch/>
        </p:blipFill>
        <p:spPr>
          <a:xfrm>
            <a:off x="8568397" y="897943"/>
            <a:ext cx="3244624" cy="236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004B6-4F90-400E-4634-FDE0D50C37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2653" r="5824" b="3903"/>
          <a:stretch/>
        </p:blipFill>
        <p:spPr>
          <a:xfrm>
            <a:off x="742122" y="3954031"/>
            <a:ext cx="5062628" cy="274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C622C-B4EE-1729-8944-1C3BBE12B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6096" r="8265"/>
          <a:stretch/>
        </p:blipFill>
        <p:spPr>
          <a:xfrm>
            <a:off x="6512228" y="4014970"/>
            <a:ext cx="4991558" cy="2741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5C0B0-A14C-5821-7087-B7F924DBC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50" y="879745"/>
            <a:ext cx="4452290" cy="22261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5B8C39-BF8E-BDBA-F731-9FC2C95BEDB0}"/>
              </a:ext>
            </a:extLst>
          </p:cNvPr>
          <p:cNvSpPr txBox="1">
            <a:spLocks/>
          </p:cNvSpPr>
          <p:nvPr/>
        </p:nvSpPr>
        <p:spPr>
          <a:xfrm>
            <a:off x="4719407" y="371299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Word Cloud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03C5B2-8A71-DAF2-8611-7165F61712DB}"/>
              </a:ext>
            </a:extLst>
          </p:cNvPr>
          <p:cNvSpPr txBox="1">
            <a:spLocks/>
          </p:cNvSpPr>
          <p:nvPr/>
        </p:nvSpPr>
        <p:spPr>
          <a:xfrm>
            <a:off x="7557043" y="3523446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Scores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273F88B-71C1-1F7D-4F44-30A34BE99DFC}"/>
              </a:ext>
            </a:extLst>
          </p:cNvPr>
          <p:cNvSpPr txBox="1">
            <a:spLocks/>
          </p:cNvSpPr>
          <p:nvPr/>
        </p:nvSpPr>
        <p:spPr>
          <a:xfrm>
            <a:off x="1868548" y="3602623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Analysis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6E7EB-8074-8148-DE46-F9390B535B59}"/>
              </a:ext>
            </a:extLst>
          </p:cNvPr>
          <p:cNvGrpSpPr/>
          <p:nvPr/>
        </p:nvGrpSpPr>
        <p:grpSpPr>
          <a:xfrm>
            <a:off x="8961931" y="3006635"/>
            <a:ext cx="2931601" cy="251339"/>
            <a:chOff x="8651751" y="3157212"/>
            <a:chExt cx="3478082" cy="4648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543CE-5E38-0680-D9A5-BCF95475689C}"/>
                </a:ext>
              </a:extLst>
            </p:cNvPr>
            <p:cNvSpPr/>
            <p:nvPr/>
          </p:nvSpPr>
          <p:spPr>
            <a:xfrm>
              <a:off x="8651752" y="3157212"/>
              <a:ext cx="3289190" cy="464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C262F1EF-7F15-A3BD-29BE-A70F0244F5F5}"/>
                </a:ext>
              </a:extLst>
            </p:cNvPr>
            <p:cNvSpPr txBox="1">
              <a:spLocks/>
            </p:cNvSpPr>
            <p:nvPr/>
          </p:nvSpPr>
          <p:spPr>
            <a:xfrm>
              <a:off x="11127198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positive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0E4FBC8D-8913-DEF7-C881-B401140C1486}"/>
                </a:ext>
              </a:extLst>
            </p:cNvPr>
            <p:cNvSpPr txBox="1">
              <a:spLocks/>
            </p:cNvSpPr>
            <p:nvPr/>
          </p:nvSpPr>
          <p:spPr>
            <a:xfrm>
              <a:off x="8651751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negative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103281FB-EF5F-4959-E310-AED1FE09D00E}"/>
                </a:ext>
              </a:extLst>
            </p:cNvPr>
            <p:cNvSpPr txBox="1">
              <a:spLocks/>
            </p:cNvSpPr>
            <p:nvPr/>
          </p:nvSpPr>
          <p:spPr>
            <a:xfrm>
              <a:off x="9865976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neutral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B58F661-6153-9297-D995-7466B55F1A4F}"/>
              </a:ext>
            </a:extLst>
          </p:cNvPr>
          <p:cNvSpPr txBox="1">
            <a:spLocks/>
          </p:cNvSpPr>
          <p:nvPr/>
        </p:nvSpPr>
        <p:spPr>
          <a:xfrm>
            <a:off x="8924545" y="436053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Compound Score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A33DD7-8269-0049-79D9-C90300B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162994"/>
            <a:ext cx="2482516" cy="414521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00008B"/>
                </a:solidFill>
              </a:rPr>
              <a:t>Topic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5BFED0-8FC3-6504-C59A-B5369EA2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7" y="736977"/>
            <a:ext cx="11017811" cy="5791414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365B05F3-E200-C475-0308-39B3EB94A18D}"/>
              </a:ext>
            </a:extLst>
          </p:cNvPr>
          <p:cNvSpPr txBox="1">
            <a:spLocks/>
          </p:cNvSpPr>
          <p:nvPr/>
        </p:nvSpPr>
        <p:spPr>
          <a:xfrm>
            <a:off x="9834680" y="2334498"/>
            <a:ext cx="2006009" cy="11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rgbClr val="9D1616"/>
                </a:solidFill>
              </a:rPr>
              <a:t>Click on link to access interactive topic clustering visual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B194F-BBCD-40B7-A1AC-ECB3FF2128EA}"/>
              </a:ext>
            </a:extLst>
          </p:cNvPr>
          <p:cNvSpPr/>
          <p:nvPr/>
        </p:nvSpPr>
        <p:spPr>
          <a:xfrm>
            <a:off x="10199732" y="4043297"/>
            <a:ext cx="1352971" cy="1193246"/>
          </a:xfrm>
          <a:prstGeom prst="roundRect">
            <a:avLst>
              <a:gd name="adj" fmla="val 9930"/>
            </a:avLst>
          </a:prstGeom>
          <a:noFill/>
          <a:ln>
            <a:solidFill>
              <a:srgbClr val="00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E168CC-8983-B389-FF0A-0B2310684D66}"/>
              </a:ext>
            </a:extLst>
          </p:cNvPr>
          <p:cNvCxnSpPr>
            <a:cxnSpLocks/>
          </p:cNvCxnSpPr>
          <p:nvPr/>
        </p:nvCxnSpPr>
        <p:spPr>
          <a:xfrm>
            <a:off x="10823942" y="3453316"/>
            <a:ext cx="0" cy="438206"/>
          </a:xfrm>
          <a:prstGeom prst="straightConnector1">
            <a:avLst/>
          </a:prstGeom>
          <a:ln w="19050">
            <a:solidFill>
              <a:srgbClr val="9D1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C26763-16DB-955C-CA4B-FFC3ED612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8337"/>
              </p:ext>
            </p:extLst>
          </p:nvPr>
        </p:nvGraphicFramePr>
        <p:xfrm>
          <a:off x="10199733" y="4195074"/>
          <a:ext cx="1352970" cy="119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CC26763-16DB-955C-CA4B-FFC3ED612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733" y="4195074"/>
                        <a:ext cx="1352970" cy="1193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British Airways</vt:lpstr>
      <vt:lpstr>Key Insights</vt:lpstr>
      <vt:lpstr>Topic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Joel Sud</cp:lastModifiedBy>
  <cp:revision>1</cp:revision>
  <dcterms:created xsi:type="dcterms:W3CDTF">2022-12-06T11:13:27Z</dcterms:created>
  <dcterms:modified xsi:type="dcterms:W3CDTF">2024-01-13T15:55:47Z</dcterms:modified>
</cp:coreProperties>
</file>