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1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5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60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1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0549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26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2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0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97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0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6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1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CAF7-F89C-45D6-8651-5E2351ADE3C4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0EF670-CE91-4346-8D72-680313FCC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818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paper-house.com/wallpaper-id-395261.ph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283-4ACF-8E81-4331-B0072931F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38260"/>
            <a:ext cx="7766936" cy="90014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FOR FAQ’S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2FC2D-BA88-EE38-99B1-E08311536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4853" y="4654539"/>
            <a:ext cx="7766936" cy="201308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Joel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AIML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Martin’s Engineering College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8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43DF-594F-571D-6FF8-079F588F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F94A4-17FE-38A9-919C-16CC8BC1A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effective AI-based FAQ chatbot was successfully developed.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demonstrated reliable performance in real-time query handling.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proved useful in automating repetitive customer interactions.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3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A4A-3E57-6548-6A28-50168366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B098-1E18-1F23-528F-3A587CFF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chatbot with websites and mobile apps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voice support and multilingual capabilities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5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AC7F-CF3D-5BFF-D5C0-3BD570E2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07FB2-4FEF-184C-D9EE-45E925D2D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37947"/>
          </a:xfrm>
        </p:spPr>
      </p:pic>
    </p:spTree>
    <p:extLst>
      <p:ext uri="{BB962C8B-B14F-4D97-AF65-F5344CB8AC3E}">
        <p14:creationId xmlns:p14="http://schemas.microsoft.com/office/powerpoint/2010/main" val="28293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CEC9-D49D-C374-9AF0-AA24D68E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0E278-45E7-51F3-5AE3-274DB66E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AI-powered chatbot capable of answering frequently asked questions (FAQs) in an automated manner.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reduces human effort, speeds up responses, and improves user satisfaction by handling repetitive queries efficiently.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6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5317-9BD5-628C-2AF0-4BE21BEF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C54E-1AF7-49AB-0773-7FF74302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institutions or businesses receive repetitive queries.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manual response system is time-consuming and inefficient.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answering FAQs takes up valuable time and resources.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expect instant responses, which manual systems often fail to deliver.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2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CCA4-B1D5-0246-D42C-DE7503F6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8EDB-BA4F-4447-0CEB-47E5215A6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Automate FAQ responses</a:t>
            </a:r>
          </a:p>
          <a:p>
            <a:r>
              <a:rPr lang="en-US" sz="3200" dirty="0"/>
              <a:t>Provide instant and accurate replies</a:t>
            </a:r>
          </a:p>
          <a:p>
            <a:r>
              <a:rPr lang="en-US" sz="3200" dirty="0"/>
              <a:t>Reduce human intervention</a:t>
            </a:r>
          </a:p>
          <a:p>
            <a:r>
              <a:rPr lang="en-US" sz="3200" dirty="0"/>
              <a:t>Improve user experience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3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0D94-E9BA-220E-4235-A4DB9899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9E40B-892B-598A-6642-C0E169F2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User → Chat Interface → NLP Model → FAQ Database → Response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0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D361-E17C-5582-3ACF-753A2D6EE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A422-CD69-5768-C296-1C73D292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</a:p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or CSV for storing FAQ’s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2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5B29-5664-EF34-446F-A7B50511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OVERVIEW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3435-2D24-DD46-6B3A-E7ED27B24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chatbot uses NLP techniques to process user queries and find the most relevant answer from a preloaded FAQ dataset.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1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96A3-5E59-5D6D-50A4-A774F0A0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INTERACTION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4935-9B29-D4A7-6A74-AB579EE3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Question : </a:t>
            </a:r>
            <a:r>
              <a:rPr lang="en-US" sz="3200" dirty="0"/>
              <a:t>What are your working hours?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b="1" dirty="0"/>
              <a:t>Answer : </a:t>
            </a:r>
            <a:r>
              <a:rPr lang="en-US" sz="3200" dirty="0"/>
              <a:t>Our office is open from 9 AM to 5      PM, Monday to Friday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2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5443-ECAF-02F1-75EE-08551AE5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C8FF4-023F-FBEB-D006-33B7AA579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chatbot successfully answered over 90% of the test queries with high accuracy and speed</a:t>
            </a:r>
          </a:p>
          <a:p>
            <a:r>
              <a:rPr lang="en-US" sz="3200" dirty="0"/>
              <a:t>It significantly reduced response time and improved user interaction efficiency.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029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269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AI CHATBOT FOR FAQ’S</vt:lpstr>
      <vt:lpstr>INTRODUCTION</vt:lpstr>
      <vt:lpstr>PROBLEM STATEMENT</vt:lpstr>
      <vt:lpstr>OBJECTIVES</vt:lpstr>
      <vt:lpstr>SYSTEM ARCHITECTURE</vt:lpstr>
      <vt:lpstr>TECHNOLOGIES USED</vt:lpstr>
      <vt:lpstr>IMPLEMENTATION OVERVIEW</vt:lpstr>
      <vt:lpstr>SAMPLE INTERACTION</vt:lpstr>
      <vt:lpstr>RESULTS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sure</dc:creator>
  <cp:lastModifiedBy>joel sure</cp:lastModifiedBy>
  <cp:revision>1</cp:revision>
  <dcterms:created xsi:type="dcterms:W3CDTF">2025-06-14T02:44:48Z</dcterms:created>
  <dcterms:modified xsi:type="dcterms:W3CDTF">2025-06-14T03:32:30Z</dcterms:modified>
</cp:coreProperties>
</file>