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6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1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2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1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9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82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29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8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9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4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6C612F-0EBF-4B56-AC87-6AA9A61642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06D75-E620-4F3E-9F82-0BA71E82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.pinterest.com/pin/thank-you-powerpoint-presentation-for-your-requirement-in-2022--69784690477595063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FB14-2E7B-AC2A-75BB-37978FD1E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343"/>
            <a:ext cx="9144000" cy="89894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AI/ML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550E-5C2C-AB92-5A06-322D32BA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080" y="3605831"/>
            <a:ext cx="7891272" cy="193146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Joel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AIML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Martin's Engineering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14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70DA-A917-5BA6-CAE0-72E5DD7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3984-1A02-8BBD-D118-4AE0A07F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deep learning (LSTM, BERT) for better accuracy.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as a web application with Stream lit or Flask.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more data sources like Twitter or Reddit.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05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6C65-8D3C-2AA6-6552-8F0842FE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158FB-0875-EEF2-D1DE-ED2DC154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02742" y="0"/>
            <a:ext cx="12294742" cy="6858000"/>
          </a:xfrm>
        </p:spPr>
      </p:pic>
    </p:spTree>
    <p:extLst>
      <p:ext uri="{BB962C8B-B14F-4D97-AF65-F5344CB8AC3E}">
        <p14:creationId xmlns:p14="http://schemas.microsoft.com/office/powerpoint/2010/main" val="6459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732-29D1-EF93-4969-07E94F4D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2CD4-9A9A-1436-E863-69CBB47A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determines emotional tone behind text.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product reviews, social media, feedback systems</a:t>
            </a:r>
            <a:r>
              <a:rPr lang="en-US" sz="2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66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10D9-0978-0BBD-6999-0BD9054C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3A45-B736-1EE3-FBF2-39EC8100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review of customer sentiment is time-consuming.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an automated system to classify reviews as Positive, Negative, or Neutral.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90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F410-F373-91AA-C863-777B4FBE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3F8C-3B7F-E9FA-563F-9BA5E2BC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CSV file containing reviews and sentiment labels.</a:t>
            </a:r>
          </a:p>
          <a:p>
            <a:r>
              <a:rPr lang="en-US" sz="3200" dirty="0"/>
              <a:t>Columns: Review Text, Sentiment (Positive/Negative/Neutral)</a:t>
            </a:r>
          </a:p>
          <a:p>
            <a:r>
              <a:rPr lang="en-US" sz="3200" dirty="0"/>
              <a:t>Preprocessing required for noise removal and standardization.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2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A2BE-067F-E5D3-8554-089A7F68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8194-F5C6-97F5-16D2-770DB1F1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Python, Pandas, NumPy</a:t>
            </a:r>
          </a:p>
          <a:p>
            <a:r>
              <a:rPr lang="en-IN" sz="3200" dirty="0"/>
              <a:t>Natural Language Processing (NLP)</a:t>
            </a:r>
          </a:p>
          <a:p>
            <a:r>
              <a:rPr lang="en-IN" sz="3200" dirty="0"/>
              <a:t>Scikit-learn for ML Models</a:t>
            </a:r>
          </a:p>
          <a:p>
            <a:r>
              <a:rPr lang="en-IN" sz="3200" dirty="0" err="1"/>
              <a:t>Jupyter</a:t>
            </a:r>
            <a:r>
              <a:rPr lang="en-IN" sz="3200" dirty="0"/>
              <a:t> Notebook for development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5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58B4-D20B-1FD0-CE0E-64A689C6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0D4A-0EB8-83F4-AB9A-350758D0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and clean dataset</a:t>
            </a:r>
          </a:p>
          <a:p>
            <a:r>
              <a:rPr lang="en-US" sz="3200" dirty="0"/>
              <a:t>Tokenize and vectorize text using TF-IDF</a:t>
            </a:r>
          </a:p>
          <a:p>
            <a:r>
              <a:rPr lang="en-US" sz="3200" dirty="0"/>
              <a:t>Train model (e.g., Logistic Regression)</a:t>
            </a:r>
          </a:p>
          <a:p>
            <a:r>
              <a:rPr lang="en-US" sz="3200" dirty="0"/>
              <a:t>Evaluate using accuracy, precision, recall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0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3F6C-B92A-3DDA-673B-A90379B2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EB3C-CE5C-C1FB-FAFA-7F60E438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with pandas and regex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with TfidfVectorizer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using Logistic Regression / Naive Bayes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67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E30D-4BF0-150B-9985-EACE2BA4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1330-420A-77A3-FDAF-4BC61B70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Preprocessing with pandas and regex</a:t>
            </a:r>
          </a:p>
          <a:p>
            <a:r>
              <a:rPr lang="en-US" sz="3200" dirty="0"/>
              <a:t>Vectorization with TfidfVectorizer</a:t>
            </a:r>
          </a:p>
          <a:p>
            <a:r>
              <a:rPr lang="en-US" sz="3200" dirty="0"/>
              <a:t>Model training using Logistic Regression / Naive Bayes</a:t>
            </a:r>
          </a:p>
          <a:p>
            <a:r>
              <a:rPr lang="en-US" sz="3200" dirty="0"/>
              <a:t>Prediction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97140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5176-BDA8-28A1-3B41-51C2A329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A2BD-D9A7-793D-4B21-81CF719E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automates understanding of user opinions.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business decision-making and feedback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347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239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SENTIMENT ANALYSIS AI/ML</vt:lpstr>
      <vt:lpstr>INTRODUCTION</vt:lpstr>
      <vt:lpstr>PROBLEM STATEMENT</vt:lpstr>
      <vt:lpstr>DATA SET DESCRIPTION</vt:lpstr>
      <vt:lpstr>TOOLS AND TECHNOLOGIES</vt:lpstr>
      <vt:lpstr>METHODOLOGY</vt:lpstr>
      <vt:lpstr>MODEL AND CODE OVERVIEW</vt:lpstr>
      <vt:lpstr>RESULTS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sure</dc:creator>
  <cp:lastModifiedBy>joel sure</cp:lastModifiedBy>
  <cp:revision>1</cp:revision>
  <dcterms:created xsi:type="dcterms:W3CDTF">2025-06-13T17:58:09Z</dcterms:created>
  <dcterms:modified xsi:type="dcterms:W3CDTF">2025-06-13T18:17:08Z</dcterms:modified>
</cp:coreProperties>
</file>