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8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0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826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0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3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1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67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5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9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1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5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7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3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8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9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ibuneonlineng.com/5-reasons-you-should-always-say-thank-you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AI RECOMMENDATION     ENGINE FOR  INTERNSHIP DOMAINS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1033" y="4420456"/>
            <a:ext cx="5265506" cy="1752600"/>
          </a:xfrm>
        </p:spPr>
        <p:txBody>
          <a:bodyPr>
            <a:normAutofit/>
          </a:bodyPr>
          <a:lstStyle/>
          <a:p>
            <a:r>
              <a:rPr dirty="0"/>
              <a:t>Presented by: Joel Sure</a:t>
            </a:r>
          </a:p>
          <a:p>
            <a:r>
              <a:rPr dirty="0"/>
              <a:t>St. Martin's Engineering College</a:t>
            </a:r>
          </a:p>
          <a:p>
            <a:r>
              <a:rPr dirty="0"/>
              <a:t>Department of AIML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4373"/>
            <a:ext cx="6377940" cy="1293028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166" y="2317850"/>
            <a:ext cx="7955280" cy="4069080"/>
          </a:xfrm>
        </p:spPr>
        <p:txBody>
          <a:bodyPr/>
          <a:lstStyle/>
          <a:p>
            <a:r>
              <a:t>• Efficient Internship Recommendation using AI &amp; ML.</a:t>
            </a:r>
          </a:p>
          <a:p>
            <a:r>
              <a:t>• Saves time for students and provides relevant suggestions.</a:t>
            </a:r>
          </a:p>
          <a:p>
            <a:r>
              <a:t>• Easy to use interface deployed using Streamlit.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45" y="1647191"/>
            <a:ext cx="7664521" cy="2626857"/>
          </a:xfrm>
        </p:spPr>
        <p:txBody>
          <a:bodyPr/>
          <a:lstStyle/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212E1-1700-BB11-3275-49FBCEAA6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67706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057" y="649816"/>
            <a:ext cx="6377940" cy="1293028"/>
          </a:xfrm>
        </p:spPr>
        <p:txBody>
          <a:bodyPr/>
          <a:lstStyle/>
          <a:p>
            <a:pPr algn="ctr"/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Students often struggle to find suitable internships based on their skills.</a:t>
            </a:r>
          </a:p>
          <a:p>
            <a:r>
              <a:t>• Manual search is time-consuming and inefficient.</a:t>
            </a:r>
          </a:p>
          <a:p>
            <a:r>
              <a:t>• Need for a smart system to recommend internships based on input skills.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7387" y="764373"/>
            <a:ext cx="6377940" cy="1293028"/>
          </a:xfrm>
        </p:spPr>
        <p:txBody>
          <a:bodyPr/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Build a recommendation system that suggests internship domains.</a:t>
            </a:r>
          </a:p>
          <a:p>
            <a:r>
              <a:t>• Use AI/ML and text similarity techniques to match user skills with internships.</a:t>
            </a:r>
          </a:p>
          <a:p>
            <a:r>
              <a:t>• Deploy the solution using Streamlit for easy accessibility.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799281"/>
            <a:ext cx="6377940" cy="1293028"/>
          </a:xfrm>
        </p:spPr>
        <p:txBody>
          <a:bodyPr/>
          <a:lstStyle/>
          <a:p>
            <a:pPr algn="ctr"/>
            <a:r>
              <a:rPr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contains 100 internship entries.</a:t>
            </a:r>
          </a:p>
          <a:p>
            <a:r>
              <a:t>• Each entry includes:</a:t>
            </a:r>
          </a:p>
          <a:p>
            <a:r>
              <a:t>   - Internship Title</a:t>
            </a:r>
          </a:p>
          <a:p>
            <a:r>
              <a:t>   - Domain (e.g., Data Science, Web Development, AI/ML etc.)</a:t>
            </a:r>
          </a:p>
          <a:p>
            <a:r>
              <a:t>   - Skills required (5 random skills per domain)</a:t>
            </a:r>
          </a:p>
          <a:p>
            <a:r>
              <a:t>• Dataset generated programmatically using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525" y="692453"/>
            <a:ext cx="6377940" cy="1293028"/>
          </a:xfrm>
        </p:spPr>
        <p:txBody>
          <a:bodyPr/>
          <a:lstStyle/>
          <a:p>
            <a:pPr algn="ctr"/>
            <a:r>
              <a:rPr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— Programming Language</a:t>
            </a:r>
          </a:p>
          <a:p>
            <a:r>
              <a:t>• Pandas — Data Handling</a:t>
            </a:r>
          </a:p>
          <a:p>
            <a:r>
              <a:t>• Scikit-learn — Machine Learning (Cosine Similarity)</a:t>
            </a:r>
          </a:p>
          <a:p>
            <a:r>
              <a:t>• Streamlit — Web Application Framework</a:t>
            </a:r>
          </a:p>
          <a:p>
            <a:r>
              <a:t>• VS Code — Development Environment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010" y="571733"/>
            <a:ext cx="6377940" cy="1293028"/>
          </a:xfrm>
        </p:spPr>
        <p:txBody>
          <a:bodyPr/>
          <a:lstStyle/>
          <a:p>
            <a:pPr algn="ctr"/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167" y="2262369"/>
            <a:ext cx="7955280" cy="4069080"/>
          </a:xfrm>
        </p:spPr>
        <p:txBody>
          <a:bodyPr/>
          <a:lstStyle/>
          <a:p>
            <a:r>
              <a:t>1️⃣ Dataset Preparation</a:t>
            </a:r>
          </a:p>
          <a:p>
            <a:r>
              <a:t>2️⃣ Text Vectorization using CountVectorizer</a:t>
            </a:r>
          </a:p>
          <a:p>
            <a:r>
              <a:t>3️⃣ Similarity Calculation using Cosine Similarity</a:t>
            </a:r>
          </a:p>
          <a:p>
            <a:r>
              <a:t>4️⃣ Streamlit Application to take user input and recommend domains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012" y="793655"/>
            <a:ext cx="7378386" cy="1293028"/>
          </a:xfrm>
        </p:spPr>
        <p:txBody>
          <a:bodyPr/>
          <a:lstStyle/>
          <a:p>
            <a:r>
              <a:rPr dirty="0" err="1"/>
              <a:t>Streamlit</a:t>
            </a:r>
            <a:r>
              <a:rPr dirty="0"/>
              <a:t> App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441140"/>
            <a:ext cx="7955280" cy="4069080"/>
          </a:xfrm>
        </p:spPr>
        <p:txBody>
          <a:bodyPr/>
          <a:lstStyle/>
          <a:p>
            <a:r>
              <a:rPr dirty="0"/>
              <a:t>• User enters their skills (comma separated)</a:t>
            </a:r>
          </a:p>
          <a:p>
            <a:r>
              <a:rPr dirty="0"/>
              <a:t>• App compares input with dataset using similarity score</a:t>
            </a:r>
          </a:p>
          <a:p>
            <a:r>
              <a:rPr dirty="0"/>
              <a:t>• Top 3 internship domains are recommended</a:t>
            </a:r>
          </a:p>
          <a:p>
            <a:r>
              <a:rPr dirty="0"/>
              <a:t>• Simple and User-Friendly Web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664" y="692454"/>
            <a:ext cx="6377940" cy="1293028"/>
          </a:xfrm>
        </p:spPr>
        <p:txBody>
          <a:bodyPr/>
          <a:lstStyle/>
          <a:p>
            <a:pPr algn="l"/>
            <a:r>
              <a:rPr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Accurate recommendations based on entered skills.</a:t>
            </a:r>
          </a:p>
          <a:p>
            <a:r>
              <a:t>• Example:</a:t>
            </a:r>
          </a:p>
          <a:p>
            <a:r>
              <a:t>   - Input: python, pandas, machine learning</a:t>
            </a:r>
          </a:p>
          <a:p>
            <a:r>
              <a:t>   - Output:</a:t>
            </a:r>
          </a:p>
          <a:p>
            <a:r>
              <a:t>      1. Data Science</a:t>
            </a:r>
          </a:p>
          <a:p>
            <a:r>
              <a:t>      2. AI &amp; ML</a:t>
            </a:r>
          </a:p>
          <a:p>
            <a:r>
              <a:t>      3. Robotics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457"/>
            <a:ext cx="6377940" cy="1293028"/>
          </a:xfrm>
        </p:spPr>
        <p:txBody>
          <a:bodyPr/>
          <a:lstStyle/>
          <a:p>
            <a:r>
              <a:rPr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Integrate real-world internship APIs.</a:t>
            </a:r>
          </a:p>
          <a:p>
            <a:r>
              <a:t>• Expand dataset with more real-world data.</a:t>
            </a:r>
          </a:p>
          <a:p>
            <a:r>
              <a:t>• Use advanced NLP techniques like:</a:t>
            </a:r>
          </a:p>
          <a:p>
            <a:r>
              <a:t>   - TF-IDF</a:t>
            </a:r>
          </a:p>
          <a:p>
            <a:r>
              <a:t>   - Word Embeddings (BERT, Word2Vec)</a:t>
            </a:r>
          </a:p>
          <a:p>
            <a:r>
              <a:t>• Add user profile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</TotalTime>
  <Words>350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AI RECOMMENDATION     ENGINE FOR  INTERNSHIP DOMAINS</vt:lpstr>
      <vt:lpstr>Problem Statement</vt:lpstr>
      <vt:lpstr>Objective</vt:lpstr>
      <vt:lpstr>Dataset</vt:lpstr>
      <vt:lpstr>Technology Stack</vt:lpstr>
      <vt:lpstr>Methodology</vt:lpstr>
      <vt:lpstr>Streamlit App Overview</vt:lpstr>
      <vt:lpstr>Output</vt:lpstr>
      <vt:lpstr>Future Scope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sudhakar s</dc:creator>
  <cp:keywords/>
  <dc:description>generated using python-pptx</dc:description>
  <cp:lastModifiedBy>joel sure</cp:lastModifiedBy>
  <cp:revision>4</cp:revision>
  <dcterms:created xsi:type="dcterms:W3CDTF">2013-01-27T09:14:16Z</dcterms:created>
  <dcterms:modified xsi:type="dcterms:W3CDTF">2025-06-14T05:47:53Z</dcterms:modified>
  <cp:category/>
</cp:coreProperties>
</file>