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64" r:id="rId13"/>
    <p:sldId id="265" r:id="rId1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CFA86-6836-4F4E-AD9F-1BD261FA0146}" type="datetimeFigureOut">
              <a:rPr lang="en-US" smtClean="0"/>
              <a:pPr/>
              <a:t>18-08-10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4CCC-A1D8-4EFB-93AA-99452962C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84FF-E5F9-4E4D-BC4E-0F42F78D43E3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7F-6984-4354-A36F-A3E6DE127693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E678-6DCD-4AC6-96EE-E31616310746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7E95-5A68-410D-AB11-1E6E7D56E959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5FB3A-5F4A-48E3-A875-16F0FCD07146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2566-0A7D-4370-B7B3-336AAF779E00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0C67-227F-4ECB-8D88-51FA21F786A4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8F1B-4180-4F6F-96FB-F0F7BCD92561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1B23-8E0C-413D-A6AB-EA3B94CDB345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AF40-9E9B-49F3-9153-A6A7D40C4CDB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44B2-326B-455B-98A5-C3793C9DD8CF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4CD2-71B8-4E31-BD7C-033928957D0C}" type="datetime1">
              <a:rPr lang="en-US" smtClean="0"/>
              <a:pPr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019A-513E-4AF9-89BC-67C37AE1C4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de-CH" dirty="0" smtClean="0"/>
              <a:t>SC (Service Connector)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Kickoff</a:t>
            </a:r>
            <a:r>
              <a:rPr lang="de-CH" dirty="0" smtClean="0"/>
              <a:t> Meeting</a:t>
            </a:r>
          </a:p>
          <a:p>
            <a:r>
              <a:rPr lang="de-CH" dirty="0" err="1" smtClean="0"/>
              <a:t>xx</a:t>
            </a:r>
            <a:r>
              <a:rPr lang="de-CH" dirty="0" smtClean="0"/>
              <a:t> Sep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SC </a:t>
            </a:r>
            <a:r>
              <a:rPr lang="de-CH" dirty="0" err="1" smtClean="0"/>
              <a:t>as</a:t>
            </a:r>
            <a:r>
              <a:rPr lang="de-CH" dirty="0" smtClean="0"/>
              <a:t> USP </a:t>
            </a:r>
            <a:r>
              <a:rPr lang="de-CH" dirty="0" err="1" smtClean="0"/>
              <a:t>replacement</a:t>
            </a:r>
            <a:r>
              <a:rPr lang="de-CH" dirty="0" smtClean="0"/>
              <a:t> (Jan)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Similar topology</a:t>
            </a:r>
          </a:p>
          <a:p>
            <a:r>
              <a:rPr lang="en-US" dirty="0" smtClean="0"/>
              <a:t>Less problems with Firewalls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Better fit with OMC</a:t>
            </a:r>
          </a:p>
          <a:p>
            <a:r>
              <a:rPr lang="en-US" dirty="0" smtClean="0"/>
              <a:t>Simpler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122" name="Content Placeholder 5"/>
          <p:cNvGraphicFramePr>
            <a:graphicFrameLocks noChangeAspect="1"/>
          </p:cNvGraphicFramePr>
          <p:nvPr/>
        </p:nvGraphicFramePr>
        <p:xfrm>
          <a:off x="6072198" y="1285860"/>
          <a:ext cx="2095500" cy="5075237"/>
        </p:xfrm>
        <a:graphic>
          <a:graphicData uri="http://schemas.openxmlformats.org/presentationml/2006/ole">
            <p:oleObj spid="_x0000_s5122" name="Visio" r:id="rId3" imgW="1390215" imgH="336923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SC </a:t>
            </a:r>
            <a:r>
              <a:rPr lang="de-CH" dirty="0" err="1" smtClean="0"/>
              <a:t>tomorrow</a:t>
            </a:r>
            <a:r>
              <a:rPr lang="de-CH" dirty="0" smtClean="0"/>
              <a:t> (Jan)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5774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New services</a:t>
            </a:r>
          </a:p>
          <a:p>
            <a:r>
              <a:rPr lang="en-US" dirty="0" smtClean="0"/>
              <a:t>New servers</a:t>
            </a:r>
          </a:p>
          <a:p>
            <a:r>
              <a:rPr lang="en-US" dirty="0" smtClean="0"/>
              <a:t>Provider </a:t>
            </a:r>
            <a:br>
              <a:rPr lang="en-US" dirty="0" smtClean="0"/>
            </a:br>
            <a:r>
              <a:rPr lang="en-US" dirty="0" smtClean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122" name="Content Placeholder 5"/>
          <p:cNvGraphicFramePr>
            <a:graphicFrameLocks noChangeAspect="1"/>
          </p:cNvGraphicFramePr>
          <p:nvPr/>
        </p:nvGraphicFramePr>
        <p:xfrm>
          <a:off x="3214678" y="714356"/>
          <a:ext cx="5605462" cy="5919788"/>
        </p:xfrm>
        <a:graphic>
          <a:graphicData uri="http://schemas.openxmlformats.org/presentationml/2006/ole">
            <p:oleObj spid="_x0000_s7170" name="Visio" r:id="rId3" imgW="3721320" imgH="39283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Itanium </a:t>
            </a:r>
            <a:r>
              <a:rPr lang="de-CH" dirty="0" err="1" smtClean="0"/>
              <a:t>Overview</a:t>
            </a:r>
            <a:r>
              <a:rPr lang="de-CH" dirty="0" smtClean="0"/>
              <a:t> (WMO)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TBC (WMO)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err="1" smtClean="0"/>
              <a:t>Leveraged</a:t>
            </a:r>
            <a:r>
              <a:rPr lang="de-CH" dirty="0" smtClean="0"/>
              <a:t> Services (FGO)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External</a:t>
            </a:r>
            <a:r>
              <a:rPr lang="de-CH" dirty="0" smtClean="0"/>
              <a:t> Data </a:t>
            </a:r>
            <a:r>
              <a:rPr lang="de-CH" dirty="0" err="1" smtClean="0"/>
              <a:t>Feeds</a:t>
            </a:r>
            <a:r>
              <a:rPr lang="de-CH" dirty="0" smtClean="0"/>
              <a:t> (</a:t>
            </a:r>
            <a:r>
              <a:rPr lang="de-CH" dirty="0" err="1" smtClean="0"/>
              <a:t>eg</a:t>
            </a:r>
            <a:r>
              <a:rPr lang="de-CH" dirty="0" smtClean="0"/>
              <a:t>, </a:t>
            </a:r>
            <a:r>
              <a:rPr lang="de-CH" dirty="0" err="1" smtClean="0"/>
              <a:t>market</a:t>
            </a:r>
            <a:r>
              <a:rPr lang="de-CH" dirty="0" smtClean="0"/>
              <a:t> </a:t>
            </a:r>
            <a:r>
              <a:rPr lang="de-CH" dirty="0" err="1" smtClean="0"/>
              <a:t>prices</a:t>
            </a:r>
            <a:r>
              <a:rPr lang="de-CH" dirty="0" smtClean="0"/>
              <a:t>)</a:t>
            </a:r>
          </a:p>
          <a:p>
            <a:r>
              <a:rPr lang="de-CH" dirty="0" smtClean="0"/>
              <a:t>Webservice </a:t>
            </a:r>
            <a:r>
              <a:rPr lang="de-CH" dirty="0" err="1" smtClean="0"/>
              <a:t>data</a:t>
            </a:r>
            <a:r>
              <a:rPr lang="de-CH" dirty="0" smtClean="0"/>
              <a:t> (</a:t>
            </a:r>
            <a:r>
              <a:rPr lang="de-CH" dirty="0" err="1" smtClean="0"/>
              <a:t>eg</a:t>
            </a:r>
            <a:r>
              <a:rPr lang="de-CH" dirty="0" smtClean="0"/>
              <a:t>, SARON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Added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</a:t>
            </a:r>
            <a:r>
              <a:rPr lang="de-CH" dirty="0" err="1" smtClean="0"/>
              <a:t>services</a:t>
            </a:r>
            <a:r>
              <a:rPr lang="de-CH" dirty="0" smtClean="0"/>
              <a:t> (</a:t>
            </a:r>
            <a:r>
              <a:rPr lang="de-CH" dirty="0" err="1" smtClean="0"/>
              <a:t>eg</a:t>
            </a:r>
            <a:r>
              <a:rPr lang="de-CH" dirty="0" smtClean="0"/>
              <a:t>, </a:t>
            </a:r>
            <a:r>
              <a:rPr lang="de-CH" dirty="0" err="1" smtClean="0"/>
              <a:t>Managed</a:t>
            </a:r>
            <a:r>
              <a:rPr lang="de-CH" dirty="0" smtClean="0"/>
              <a:t> </a:t>
            </a:r>
            <a:r>
              <a:rPr lang="de-CH" dirty="0" err="1" smtClean="0"/>
              <a:t>Collateral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Helper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r>
              <a:rPr lang="de-CH" dirty="0" smtClean="0"/>
              <a:t> (</a:t>
            </a:r>
            <a:r>
              <a:rPr lang="de-CH" dirty="0" err="1" smtClean="0"/>
              <a:t>eg</a:t>
            </a:r>
            <a:r>
              <a:rPr lang="de-CH" dirty="0" smtClean="0"/>
              <a:t>, </a:t>
            </a:r>
            <a:r>
              <a:rPr lang="de-CH" dirty="0" err="1" smtClean="0"/>
              <a:t>current</a:t>
            </a:r>
            <a:r>
              <a:rPr lang="de-CH" dirty="0" smtClean="0"/>
              <a:t> CFP)</a:t>
            </a:r>
          </a:p>
          <a:p>
            <a:r>
              <a:rPr lang="de-CH" dirty="0" err="1" smtClean="0"/>
              <a:t>Ability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incorporate</a:t>
            </a:r>
            <a:r>
              <a:rPr lang="de-CH" dirty="0" smtClean="0"/>
              <a:t> </a:t>
            </a:r>
            <a:r>
              <a:rPr lang="de-CH" dirty="0" err="1" smtClean="0"/>
              <a:t>externally</a:t>
            </a:r>
            <a:r>
              <a:rPr lang="de-CH" dirty="0" smtClean="0"/>
              <a:t> </a:t>
            </a:r>
            <a:r>
              <a:rPr lang="de-CH" dirty="0" err="1" smtClean="0"/>
              <a:t>developed</a:t>
            </a:r>
            <a:r>
              <a:rPr lang="de-CH" dirty="0" smtClean="0"/>
              <a:t> &amp; </a:t>
            </a:r>
            <a:r>
              <a:rPr lang="de-CH" dirty="0" err="1" smtClean="0"/>
              <a:t>managed</a:t>
            </a:r>
            <a:r>
              <a:rPr lang="de-CH" dirty="0" smtClean="0"/>
              <a:t> </a:t>
            </a:r>
            <a:r>
              <a:rPr lang="de-CH" dirty="0" err="1" smtClean="0"/>
              <a:t>applications</a:t>
            </a:r>
            <a:r>
              <a:rPr lang="de-CH" dirty="0" smtClean="0"/>
              <a:t> (</a:t>
            </a:r>
            <a:r>
              <a:rPr lang="de-CH" dirty="0" err="1" smtClean="0"/>
              <a:t>eg</a:t>
            </a:r>
            <a:r>
              <a:rPr lang="de-CH" dirty="0" smtClean="0"/>
              <a:t>, SIX-SIS </a:t>
            </a:r>
            <a:r>
              <a:rPr lang="de-CH" dirty="0" err="1" smtClean="0"/>
              <a:t>hosted</a:t>
            </a:r>
            <a:r>
              <a:rPr lang="de-CH" dirty="0"/>
              <a:t>)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dirty="0" smtClean="0"/>
              <a:t>14:00  </a:t>
            </a:r>
            <a:r>
              <a:rPr lang="de-CH" dirty="0" err="1" smtClean="0"/>
              <a:t>Introduction</a:t>
            </a:r>
            <a:r>
              <a:rPr lang="de-CH" dirty="0" smtClean="0"/>
              <a:t> &amp; Project </a:t>
            </a:r>
            <a:r>
              <a:rPr lang="de-CH" dirty="0"/>
              <a:t>B</a:t>
            </a:r>
            <a:r>
              <a:rPr lang="de-CH" dirty="0" smtClean="0"/>
              <a:t>ackground (KNK)</a:t>
            </a:r>
          </a:p>
          <a:p>
            <a:pPr>
              <a:buNone/>
            </a:pPr>
            <a:r>
              <a:rPr lang="de-CH" dirty="0" smtClean="0"/>
              <a:t>14:10  Business </a:t>
            </a:r>
            <a:r>
              <a:rPr lang="de-CH" dirty="0" err="1" smtClean="0"/>
              <a:t>and</a:t>
            </a:r>
            <a:r>
              <a:rPr lang="de-CH" dirty="0" smtClean="0"/>
              <a:t> Project Plan (ORG)</a:t>
            </a:r>
          </a:p>
          <a:p>
            <a:pPr>
              <a:buNone/>
            </a:pPr>
            <a:r>
              <a:rPr lang="de-CH" dirty="0" smtClean="0"/>
              <a:t>14:20  SC </a:t>
            </a:r>
            <a:r>
              <a:rPr lang="de-CH" dirty="0" err="1" smtClean="0"/>
              <a:t>Overview</a:t>
            </a:r>
            <a:r>
              <a:rPr lang="de-CH" dirty="0" smtClean="0"/>
              <a:t> (Jan)</a:t>
            </a:r>
          </a:p>
          <a:p>
            <a:pPr>
              <a:buNone/>
            </a:pPr>
            <a:r>
              <a:rPr lang="de-CH" dirty="0" smtClean="0"/>
              <a:t>14:35  Itanium </a:t>
            </a:r>
            <a:r>
              <a:rPr lang="de-CH" dirty="0" err="1" smtClean="0"/>
              <a:t>Overview</a:t>
            </a:r>
            <a:r>
              <a:rPr lang="de-CH" dirty="0" smtClean="0"/>
              <a:t> (WMO)</a:t>
            </a:r>
          </a:p>
          <a:p>
            <a:pPr>
              <a:buNone/>
            </a:pPr>
            <a:r>
              <a:rPr lang="de-CH" dirty="0" smtClean="0"/>
              <a:t>14:45  </a:t>
            </a:r>
            <a:r>
              <a:rPr lang="de-CH" dirty="0" err="1" smtClean="0"/>
              <a:t>Leveraged</a:t>
            </a:r>
            <a:r>
              <a:rPr lang="de-CH" dirty="0" smtClean="0"/>
              <a:t> Services (FGO)</a:t>
            </a:r>
          </a:p>
          <a:p>
            <a:pPr>
              <a:buNone/>
            </a:pPr>
            <a:r>
              <a:rPr lang="de-CH" dirty="0" smtClean="0"/>
              <a:t>15:00  Close</a:t>
            </a:r>
            <a:endParaRPr lang="de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Intro &amp; Background (KNK)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Constraints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HP Alpha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phased</a:t>
            </a:r>
            <a:r>
              <a:rPr lang="de-CH" dirty="0" smtClean="0"/>
              <a:t> out </a:t>
            </a:r>
            <a:r>
              <a:rPr lang="de-CH" dirty="0" err="1" smtClean="0"/>
              <a:t>mid</a:t>
            </a:r>
            <a:r>
              <a:rPr lang="de-CH" dirty="0" smtClean="0"/>
              <a:t> 2012</a:t>
            </a:r>
          </a:p>
          <a:p>
            <a:pPr lvl="1"/>
            <a:r>
              <a:rPr lang="de-CH" dirty="0" smtClean="0"/>
              <a:t>Alpha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replaced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Itanium </a:t>
            </a:r>
            <a:r>
              <a:rPr lang="de-CH" dirty="0" err="1" smtClean="0"/>
              <a:t>architecture</a:t>
            </a:r>
            <a:endParaRPr lang="de-CH" dirty="0" smtClean="0"/>
          </a:p>
          <a:p>
            <a:pPr lvl="1"/>
            <a:r>
              <a:rPr lang="de-CH" dirty="0" smtClean="0"/>
              <a:t>USP </a:t>
            </a:r>
            <a:r>
              <a:rPr lang="de-CH" dirty="0" err="1" smtClean="0"/>
              <a:t>middleware</a:t>
            </a:r>
            <a:r>
              <a:rPr lang="de-CH" dirty="0" smtClean="0"/>
              <a:t> will not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ported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Itanium</a:t>
            </a:r>
          </a:p>
          <a:p>
            <a:r>
              <a:rPr lang="de-CH" dirty="0" err="1" smtClean="0"/>
              <a:t>Opportunities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Develop</a:t>
            </a:r>
            <a:r>
              <a:rPr lang="de-CH" dirty="0" smtClean="0"/>
              <a:t> a </a:t>
            </a:r>
            <a:r>
              <a:rPr lang="de-CH" dirty="0" err="1" smtClean="0"/>
              <a:t>more</a:t>
            </a:r>
            <a:r>
              <a:rPr lang="de-CH" dirty="0" smtClean="0"/>
              <a:t> flexible </a:t>
            </a:r>
            <a:r>
              <a:rPr lang="de-CH" dirty="0" err="1" smtClean="0"/>
              <a:t>middleware</a:t>
            </a:r>
            <a:r>
              <a:rPr lang="de-CH" dirty="0" smtClean="0"/>
              <a:t> </a:t>
            </a:r>
            <a:r>
              <a:rPr lang="de-CH" dirty="0" err="1" smtClean="0"/>
              <a:t>architecture</a:t>
            </a:r>
            <a:endParaRPr lang="de-CH" dirty="0" smtClean="0"/>
          </a:p>
          <a:p>
            <a:pPr lvl="1"/>
            <a:r>
              <a:rPr lang="de-CH" dirty="0" err="1" smtClean="0"/>
              <a:t>Enables</a:t>
            </a:r>
            <a:r>
              <a:rPr lang="de-CH" dirty="0" smtClean="0"/>
              <a:t>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-ins (</a:t>
            </a:r>
            <a:r>
              <a:rPr lang="de-CH" dirty="0" err="1" smtClean="0"/>
              <a:t>follows</a:t>
            </a:r>
            <a:r>
              <a:rPr lang="de-CH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Business &amp; Project Plan (ORG)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Project Goals</a:t>
            </a:r>
          </a:p>
          <a:p>
            <a:r>
              <a:rPr lang="de-CH" dirty="0" smtClean="0"/>
              <a:t>Project Status</a:t>
            </a:r>
          </a:p>
          <a:p>
            <a:r>
              <a:rPr lang="de-CH" dirty="0" smtClean="0"/>
              <a:t>Project Organisation (</a:t>
            </a:r>
            <a:r>
              <a:rPr lang="de-CH" dirty="0" err="1" smtClean="0"/>
              <a:t>follows</a:t>
            </a:r>
            <a:r>
              <a:rPr lang="de-CH" dirty="0" smtClean="0"/>
              <a:t>)</a:t>
            </a:r>
          </a:p>
          <a:p>
            <a:r>
              <a:rPr lang="de-CH" dirty="0" smtClean="0"/>
              <a:t>Project Approach (</a:t>
            </a:r>
            <a:r>
              <a:rPr lang="de-CH" dirty="0" err="1" smtClean="0"/>
              <a:t>follows</a:t>
            </a:r>
            <a:r>
              <a:rPr lang="de-CH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Project Organisation (ORG)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9672" y="1821532"/>
            <a:ext cx="56292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Project Plan (ORG)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2856"/>
            <a:ext cx="8229600" cy="182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Project Approach (ORG)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Joint Project Management </a:t>
            </a:r>
            <a:r>
              <a:rPr lang="de-CH" dirty="0" err="1" smtClean="0"/>
              <a:t>under</a:t>
            </a:r>
            <a:r>
              <a:rPr lang="de-CH" dirty="0" smtClean="0"/>
              <a:t> Orna &amp; Keith</a:t>
            </a:r>
          </a:p>
          <a:p>
            <a:r>
              <a:rPr lang="de-CH" dirty="0" smtClean="0"/>
              <a:t>Will </a:t>
            </a:r>
            <a:r>
              <a:rPr lang="de-CH" dirty="0" err="1" smtClean="0"/>
              <a:t>follow</a:t>
            </a:r>
            <a:r>
              <a:rPr lang="de-CH" dirty="0" smtClean="0"/>
              <a:t> Prince2 </a:t>
            </a:r>
            <a:r>
              <a:rPr lang="de-CH" dirty="0" err="1" smtClean="0"/>
              <a:t>methodology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will </a:t>
            </a:r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Agile </a:t>
            </a:r>
            <a:r>
              <a:rPr lang="de-CH" dirty="0" err="1" smtClean="0"/>
              <a:t>Techniques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Deliverables</a:t>
            </a:r>
            <a:r>
              <a:rPr lang="de-CH" dirty="0" smtClean="0"/>
              <a:t> in </a:t>
            </a:r>
            <a:r>
              <a:rPr lang="de-CH" dirty="0" err="1" smtClean="0"/>
              <a:t>planned</a:t>
            </a:r>
            <a:r>
              <a:rPr lang="de-CH" dirty="0" smtClean="0"/>
              <a:t> </a:t>
            </a:r>
            <a:r>
              <a:rPr lang="de-CH" dirty="0" err="1"/>
              <a:t>i</a:t>
            </a:r>
            <a:r>
              <a:rPr lang="de-CH" dirty="0" err="1" smtClean="0"/>
              <a:t>terations</a:t>
            </a:r>
            <a:endParaRPr lang="de-CH" dirty="0" smtClean="0"/>
          </a:p>
          <a:p>
            <a:pPr lvl="1"/>
            <a:r>
              <a:rPr lang="de-CH" dirty="0" err="1" smtClean="0"/>
              <a:t>Backlog</a:t>
            </a:r>
            <a:r>
              <a:rPr lang="de-CH" dirty="0" smtClean="0"/>
              <a:t> (Task List)</a:t>
            </a:r>
          </a:p>
          <a:p>
            <a:pPr lvl="1"/>
            <a:r>
              <a:rPr lang="de-CH" dirty="0" smtClean="0"/>
              <a:t>Daily </a:t>
            </a:r>
            <a:r>
              <a:rPr lang="de-CH" dirty="0" err="1" smtClean="0"/>
              <a:t>meetings</a:t>
            </a:r>
            <a:r>
              <a:rPr lang="de-CH" dirty="0" smtClean="0"/>
              <a:t>, 15 </a:t>
            </a:r>
            <a:r>
              <a:rPr lang="de-CH" dirty="0" err="1" smtClean="0"/>
              <a:t>minutes</a:t>
            </a:r>
            <a:endParaRPr lang="de-CH" dirty="0" smtClean="0"/>
          </a:p>
          <a:p>
            <a:pPr lvl="1"/>
            <a:r>
              <a:rPr lang="de-CH" dirty="0" err="1" smtClean="0"/>
              <a:t>Milestone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r>
              <a:rPr lang="de-CH" dirty="0" smtClean="0"/>
              <a:t> (end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iterations</a:t>
            </a:r>
            <a:r>
              <a:rPr lang="de-CH" dirty="0" smtClean="0"/>
              <a:t>)</a:t>
            </a:r>
          </a:p>
          <a:p>
            <a:pPr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SC Goals (Jan)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-361950">
              <a:defRPr/>
            </a:pPr>
            <a:r>
              <a:rPr lang="en-US" dirty="0" smtClean="0"/>
              <a:t>Part of Eurex business vision</a:t>
            </a:r>
          </a:p>
          <a:p>
            <a:pPr marL="361950" indent="-361950">
              <a:defRPr/>
            </a:pPr>
            <a:r>
              <a:rPr lang="en-US" dirty="0" smtClean="0"/>
              <a:t>First part of new Eurex IT platform</a:t>
            </a:r>
          </a:p>
          <a:p>
            <a:pPr marL="361950" indent="-361950">
              <a:defRPr/>
            </a:pPr>
            <a:r>
              <a:rPr lang="en-US" dirty="0" smtClean="0"/>
              <a:t>Designed for new services (SOA)</a:t>
            </a:r>
          </a:p>
          <a:p>
            <a:pPr marL="361950" indent="-361950">
              <a:defRPr/>
            </a:pPr>
            <a:r>
              <a:rPr lang="en-US" dirty="0" smtClean="0"/>
              <a:t>Allow transition from old (USP)</a:t>
            </a:r>
          </a:p>
          <a:p>
            <a:pPr marL="361950" indent="-361950">
              <a:defRPr/>
            </a:pPr>
            <a:endParaRPr lang="en-US" dirty="0" smtClean="0"/>
          </a:p>
          <a:p>
            <a:pPr marL="361950" indent="-361950">
              <a:defRPr/>
            </a:pPr>
            <a:endParaRPr lang="en-US" dirty="0" smtClean="0"/>
          </a:p>
          <a:p>
            <a:pPr marL="361950" indent="-361950">
              <a:buNone/>
              <a:defRPr/>
            </a:pPr>
            <a:r>
              <a:rPr lang="en-US" dirty="0" smtClean="0"/>
              <a:t>=&gt; More then middleware </a:t>
            </a:r>
          </a:p>
          <a:p>
            <a:pPr marL="361950" indent="-361950">
              <a:buNone/>
              <a:defRPr/>
            </a:pPr>
            <a:r>
              <a:rPr lang="en-US" dirty="0" smtClean="0"/>
              <a:t>connecting banks to Eurex Repo!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27" name="Content Placeholder 5"/>
          <p:cNvGraphicFramePr>
            <a:graphicFrameLocks noChangeAspect="1"/>
          </p:cNvGraphicFramePr>
          <p:nvPr/>
        </p:nvGraphicFramePr>
        <p:xfrm>
          <a:off x="6215074" y="3214686"/>
          <a:ext cx="2446337" cy="2676525"/>
        </p:xfrm>
        <a:graphic>
          <a:graphicData uri="http://schemas.openxmlformats.org/presentationml/2006/ole">
            <p:oleObj spid="_x0000_s1027" name="Visio" r:id="rId3" imgW="2284560" imgH="249912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 smtClean="0"/>
              <a:t>SC Key Features (Jan)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Simple and small =&gt; reduced to real business </a:t>
            </a:r>
            <a:r>
              <a:rPr lang="en-US" dirty="0" smtClean="0"/>
              <a:t>needs in opposite to USP</a:t>
            </a:r>
            <a:endParaRPr lang="en-US" dirty="0" smtClean="0"/>
          </a:p>
          <a:p>
            <a:r>
              <a:rPr lang="en-US" dirty="0" smtClean="0"/>
              <a:t>SC is Open Source (also the com. protocol)</a:t>
            </a:r>
          </a:p>
          <a:p>
            <a:r>
              <a:rPr lang="en-US" dirty="0" smtClean="0"/>
              <a:t>Use of Standards =&gt; web standard protocol (http)</a:t>
            </a:r>
          </a:p>
          <a:p>
            <a:r>
              <a:rPr lang="en-US" dirty="0" smtClean="0"/>
              <a:t>All java solution =&gt; multiplatform</a:t>
            </a:r>
          </a:p>
          <a:p>
            <a:r>
              <a:rPr lang="en-US" dirty="0" smtClean="0"/>
              <a:t>SC cascading =&gt; performance &amp; scalability</a:t>
            </a:r>
          </a:p>
          <a:p>
            <a:r>
              <a:rPr lang="en-US" dirty="0" smtClean="0"/>
              <a:t>Fits into SIX existing infrastructure</a:t>
            </a:r>
          </a:p>
          <a:p>
            <a:r>
              <a:rPr lang="en-US" dirty="0" smtClean="0"/>
              <a:t>Designed for 24x7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0019A-513E-4AF9-89BC-67C37AE1C46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Visio</vt:lpstr>
      <vt:lpstr>Microsoft Office Visio Drawing</vt:lpstr>
      <vt:lpstr>SC (Service Connector) Project</vt:lpstr>
      <vt:lpstr>Agenda</vt:lpstr>
      <vt:lpstr>Intro &amp; Background (KNK)</vt:lpstr>
      <vt:lpstr>Business &amp; Project Plan (ORG)</vt:lpstr>
      <vt:lpstr>Project Organisation (ORG)</vt:lpstr>
      <vt:lpstr>Project Plan (ORG)</vt:lpstr>
      <vt:lpstr>Project Approach (ORG)</vt:lpstr>
      <vt:lpstr>SC Goals (Jan)</vt:lpstr>
      <vt:lpstr>SC Key Features (Jan)</vt:lpstr>
      <vt:lpstr>SC as USP replacement (Jan)</vt:lpstr>
      <vt:lpstr>SC tomorrow (Jan)</vt:lpstr>
      <vt:lpstr>Itanium Overview (WMO)</vt:lpstr>
      <vt:lpstr>Leveraged Services (FGO)</vt:lpstr>
    </vt:vector>
  </TitlesOfParts>
  <Company>Telekurs Services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 (Service Connector) Project</dc:title>
  <dc:creator>tkknk</dc:creator>
  <cp:lastModifiedBy>JTrnka</cp:lastModifiedBy>
  <cp:revision>26</cp:revision>
  <dcterms:created xsi:type="dcterms:W3CDTF">2010-08-16T07:54:54Z</dcterms:created>
  <dcterms:modified xsi:type="dcterms:W3CDTF">2010-08-18T09:28:06Z</dcterms:modified>
</cp:coreProperties>
</file>