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VT323"/>
      <p:regular r:id="rId17"/>
    </p:embeddedFont>
    <p:embeddedFont>
      <p:font typeface="Work Sans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lRSpvsKz40jRopSpOdUmLAsn7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WorkSans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VT323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2" name="Google Shape;29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34d12050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9" name="Google Shape;2919;g134d12050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5" name="Google Shape;29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34d12050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2" name="Google Shape;2932;g134d12050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134d12050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9" name="Google Shape;2939;g134d12050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134d12050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6" name="Google Shape;2946;g134d12050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34d12050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3" name="Google Shape;2953;g134d12050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134d12050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0" name="Google Shape;2960;g134d12050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4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5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4"/>
          <p:cNvSpPr txBox="1"/>
          <p:nvPr>
            <p:ph idx="1" type="subTitle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4" name="Google Shape;104;p54"/>
          <p:cNvSpPr/>
          <p:nvPr/>
        </p:nvSpPr>
        <p:spPr>
          <a:xfrm flipH="1" rot="10800000">
            <a:off x="76" y="6842328"/>
            <a:ext cx="719925" cy="9700"/>
          </a:xfrm>
          <a:custGeom>
            <a:rect b="b" l="l" r="r" t="t"/>
            <a:pathLst>
              <a:path extrusionOk="0" h="290" w="7679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4"/>
          <p:cNvSpPr txBox="1"/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b="1" sz="5200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6" name="Google Shape;106;p54"/>
          <p:cNvSpPr/>
          <p:nvPr/>
        </p:nvSpPr>
        <p:spPr>
          <a:xfrm>
            <a:off x="-124857" y="30499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4"/>
          <p:cNvSpPr/>
          <p:nvPr/>
        </p:nvSpPr>
        <p:spPr>
          <a:xfrm>
            <a:off x="-124851" y="2794788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4"/>
          <p:cNvSpPr/>
          <p:nvPr/>
        </p:nvSpPr>
        <p:spPr>
          <a:xfrm>
            <a:off x="-74960" y="3987025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4"/>
          <p:cNvSpPr/>
          <p:nvPr/>
        </p:nvSpPr>
        <p:spPr>
          <a:xfrm flipH="1" rot="10800000">
            <a:off x="155699" y="2577142"/>
            <a:ext cx="74076" cy="305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4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4"/>
          <p:cNvSpPr/>
          <p:nvPr/>
        </p:nvSpPr>
        <p:spPr>
          <a:xfrm>
            <a:off x="-74945" y="45592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4"/>
          <p:cNvSpPr/>
          <p:nvPr/>
        </p:nvSpPr>
        <p:spPr>
          <a:xfrm>
            <a:off x="390361" y="82442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4"/>
          <p:cNvSpPr/>
          <p:nvPr/>
        </p:nvSpPr>
        <p:spPr>
          <a:xfrm>
            <a:off x="719993" y="1466197"/>
            <a:ext cx="334983" cy="99153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4"/>
          <p:cNvSpPr/>
          <p:nvPr/>
        </p:nvSpPr>
        <p:spPr>
          <a:xfrm>
            <a:off x="1075133" y="3724493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4"/>
          <p:cNvSpPr/>
          <p:nvPr/>
        </p:nvSpPr>
        <p:spPr>
          <a:xfrm>
            <a:off x="867521" y="4339638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4"/>
          <p:cNvSpPr/>
          <p:nvPr/>
        </p:nvSpPr>
        <p:spPr>
          <a:xfrm>
            <a:off x="8095292" y="4131925"/>
            <a:ext cx="74076" cy="7597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4"/>
          <p:cNvSpPr/>
          <p:nvPr/>
        </p:nvSpPr>
        <p:spPr>
          <a:xfrm>
            <a:off x="7952261" y="247067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4"/>
          <p:cNvSpPr/>
          <p:nvPr/>
        </p:nvSpPr>
        <p:spPr>
          <a:xfrm>
            <a:off x="605409" y="3486834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4"/>
          <p:cNvSpPr/>
          <p:nvPr/>
        </p:nvSpPr>
        <p:spPr>
          <a:xfrm>
            <a:off x="605409" y="212516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4"/>
          <p:cNvPicPr preferRelativeResize="0"/>
          <p:nvPr/>
        </p:nvPicPr>
        <p:blipFill rotWithShape="1">
          <a:blip r:embed="rId2">
            <a:alphaModFix/>
          </a:blip>
          <a:srcRect b="21041" l="-758" r="11496" t="19249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4"/>
          <p:cNvSpPr/>
          <p:nvPr/>
        </p:nvSpPr>
        <p:spPr>
          <a:xfrm>
            <a:off x="8550143" y="213287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6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990" name="Google Shape;990;p6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6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084" name="Google Shape;108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412175" y="2247100"/>
            <a:ext cx="3592651" cy="359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63"/>
          <p:cNvSpPr/>
          <p:nvPr/>
        </p:nvSpPr>
        <p:spPr>
          <a:xfrm>
            <a:off x="8960455" y="3586661"/>
            <a:ext cx="289343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3"/>
          <p:cNvSpPr/>
          <p:nvPr/>
        </p:nvSpPr>
        <p:spPr>
          <a:xfrm>
            <a:off x="8548549" y="1480850"/>
            <a:ext cx="648523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3"/>
          <p:cNvSpPr/>
          <p:nvPr/>
        </p:nvSpPr>
        <p:spPr>
          <a:xfrm>
            <a:off x="-122368" y="416886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8" name="Google Shape;10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19073">
            <a:off x="-868515" y="-770600"/>
            <a:ext cx="3722948" cy="372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64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91" name="Google Shape;1091;p6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4" name="Google Shape;1184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73983">
            <a:off x="-700250" y="330772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478811">
            <a:off x="7543735" y="-679912"/>
            <a:ext cx="2613926" cy="261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64"/>
          <p:cNvSpPr/>
          <p:nvPr/>
        </p:nvSpPr>
        <p:spPr>
          <a:xfrm>
            <a:off x="8359139" y="4245274"/>
            <a:ext cx="587733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4"/>
          <p:cNvSpPr/>
          <p:nvPr/>
        </p:nvSpPr>
        <p:spPr>
          <a:xfrm>
            <a:off x="8203624" y="3950475"/>
            <a:ext cx="364223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6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9" name="Google Shape;1189;p64"/>
          <p:cNvSpPr txBox="1"/>
          <p:nvPr>
            <p:ph idx="1" type="body"/>
          </p:nvPr>
        </p:nvSpPr>
        <p:spPr>
          <a:xfrm>
            <a:off x="720000" y="1215750"/>
            <a:ext cx="352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90" name="Google Shape;1190;p64"/>
          <p:cNvSpPr/>
          <p:nvPr/>
        </p:nvSpPr>
        <p:spPr>
          <a:xfrm rot="10800000">
            <a:off x="506825" y="1800400"/>
            <a:ext cx="245404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64"/>
          <p:cNvSpPr/>
          <p:nvPr/>
        </p:nvSpPr>
        <p:spPr>
          <a:xfrm flipH="1">
            <a:off x="-525872" y="1961898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64"/>
          <p:cNvSpPr/>
          <p:nvPr/>
        </p:nvSpPr>
        <p:spPr>
          <a:xfrm flipH="1">
            <a:off x="8736143" y="286665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2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6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195" name="Google Shape;1195;p6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8" name="Google Shape;1288;p6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9" name="Google Shape;1289;p6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0" name="Google Shape;1290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792612">
            <a:off x="-1172035" y="-1106822"/>
            <a:ext cx="3010847" cy="301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65"/>
          <p:cNvPicPr preferRelativeResize="0"/>
          <p:nvPr/>
        </p:nvPicPr>
        <p:blipFill rotWithShape="1">
          <a:blip r:embed="rId3">
            <a:alphaModFix/>
          </a:blip>
          <a:srcRect b="0" l="0" r="29616" t="0"/>
          <a:stretch/>
        </p:blipFill>
        <p:spPr>
          <a:xfrm rot="8100000">
            <a:off x="7624677" y="2863555"/>
            <a:ext cx="2346345" cy="33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65"/>
          <p:cNvSpPr/>
          <p:nvPr/>
        </p:nvSpPr>
        <p:spPr>
          <a:xfrm rot="10800000">
            <a:off x="8129596" y="369223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5"/>
          <p:cNvSpPr/>
          <p:nvPr/>
        </p:nvSpPr>
        <p:spPr>
          <a:xfrm rot="10800000">
            <a:off x="8506836" y="3771207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5"/>
          <p:cNvSpPr/>
          <p:nvPr/>
        </p:nvSpPr>
        <p:spPr>
          <a:xfrm rot="10800000">
            <a:off x="8506826" y="386969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5"/>
          <p:cNvSpPr/>
          <p:nvPr/>
        </p:nvSpPr>
        <p:spPr>
          <a:xfrm rot="10800000">
            <a:off x="376577" y="3762491"/>
            <a:ext cx="370838" cy="4566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5"/>
          <p:cNvSpPr/>
          <p:nvPr/>
        </p:nvSpPr>
        <p:spPr>
          <a:xfrm rot="10800000">
            <a:off x="267618" y="3672749"/>
            <a:ext cx="904770" cy="21940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65"/>
          <p:cNvSpPr/>
          <p:nvPr/>
        </p:nvSpPr>
        <p:spPr>
          <a:xfrm>
            <a:off x="290193" y="4240450"/>
            <a:ext cx="86402" cy="89023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65"/>
          <p:cNvSpPr txBox="1"/>
          <p:nvPr>
            <p:ph idx="1" type="subTitle"/>
          </p:nvPr>
        </p:nvSpPr>
        <p:spPr>
          <a:xfrm>
            <a:off x="5861054" y="2945300"/>
            <a:ext cx="2562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65"/>
          <p:cNvSpPr txBox="1"/>
          <p:nvPr>
            <p:ph idx="2" type="subTitle"/>
          </p:nvPr>
        </p:nvSpPr>
        <p:spPr>
          <a:xfrm>
            <a:off x="5475150" y="2370225"/>
            <a:ext cx="1118700" cy="393600"/>
          </a:xfrm>
          <a:prstGeom prst="rect">
            <a:avLst/>
          </a:prstGeom>
          <a:solidFill>
            <a:srgbClr val="69E0F8"/>
          </a:solidFill>
          <a:ln cap="flat" cmpd="sng" w="19050">
            <a:solidFill>
              <a:srgbClr val="69E0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u="sng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6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302" name="Google Shape;1302;p6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66"/>
          <p:cNvSpPr txBox="1"/>
          <p:nvPr>
            <p:ph type="title"/>
          </p:nvPr>
        </p:nvSpPr>
        <p:spPr>
          <a:xfrm>
            <a:off x="1610100" y="842875"/>
            <a:ext cx="59238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VT323"/>
              <a:buNone/>
              <a:defRPr sz="150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6" name="Google Shape;1396;p66"/>
          <p:cNvSpPr/>
          <p:nvPr/>
        </p:nvSpPr>
        <p:spPr>
          <a:xfrm>
            <a:off x="1212089" y="2303779"/>
            <a:ext cx="20975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6"/>
          <p:cNvSpPr/>
          <p:nvPr/>
        </p:nvSpPr>
        <p:spPr>
          <a:xfrm rot="10800000">
            <a:off x="1044478" y="299000"/>
            <a:ext cx="418721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6"/>
          <p:cNvSpPr/>
          <p:nvPr/>
        </p:nvSpPr>
        <p:spPr>
          <a:xfrm rot="10800000">
            <a:off x="-368210" y="681285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66"/>
          <p:cNvSpPr/>
          <p:nvPr/>
        </p:nvSpPr>
        <p:spPr>
          <a:xfrm rot="10800000">
            <a:off x="381584" y="1372290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6"/>
          <p:cNvSpPr/>
          <p:nvPr/>
        </p:nvSpPr>
        <p:spPr>
          <a:xfrm>
            <a:off x="7055858" y="4592537"/>
            <a:ext cx="540127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66"/>
          <p:cNvSpPr/>
          <p:nvPr/>
        </p:nvSpPr>
        <p:spPr>
          <a:xfrm>
            <a:off x="8039301" y="3655400"/>
            <a:ext cx="60226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66"/>
          <p:cNvSpPr/>
          <p:nvPr/>
        </p:nvSpPr>
        <p:spPr>
          <a:xfrm rot="10800000">
            <a:off x="8919693" y="271537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66"/>
          <p:cNvSpPr/>
          <p:nvPr/>
        </p:nvSpPr>
        <p:spPr>
          <a:xfrm flipH="1" rot="10800000">
            <a:off x="8099520" y="1172466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4" name="Google Shape;140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184517">
            <a:off x="6608576" y="2680701"/>
            <a:ext cx="3460742" cy="346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78927">
            <a:off x="1273025" y="1723219"/>
            <a:ext cx="2013150" cy="2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762738" y="540000"/>
            <a:ext cx="2013150" cy="20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66"/>
          <p:cNvSpPr/>
          <p:nvPr/>
        </p:nvSpPr>
        <p:spPr>
          <a:xfrm>
            <a:off x="8866819" y="47288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6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410" name="Google Shape;1410;p6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3" name="Google Shape;1503;p6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4" name="Google Shape;1504;p6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5" name="Google Shape;150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792612">
            <a:off x="7035927" y="2756478"/>
            <a:ext cx="3010847" cy="301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67"/>
          <p:cNvPicPr preferRelativeResize="0"/>
          <p:nvPr/>
        </p:nvPicPr>
        <p:blipFill rotWithShape="1">
          <a:blip r:embed="rId3">
            <a:alphaModFix/>
          </a:blip>
          <a:srcRect b="0" l="0" r="29616" t="0"/>
          <a:stretch/>
        </p:blipFill>
        <p:spPr>
          <a:xfrm rot="8100000">
            <a:off x="-453173" y="-1520557"/>
            <a:ext cx="2346345" cy="333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67"/>
          <p:cNvSpPr/>
          <p:nvPr/>
        </p:nvSpPr>
        <p:spPr>
          <a:xfrm rot="10800000">
            <a:off x="8796096" y="2522173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67"/>
          <p:cNvSpPr/>
          <p:nvPr/>
        </p:nvSpPr>
        <p:spPr>
          <a:xfrm rot="10800000">
            <a:off x="8306636" y="242098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7"/>
          <p:cNvSpPr/>
          <p:nvPr/>
        </p:nvSpPr>
        <p:spPr>
          <a:xfrm rot="10800000">
            <a:off x="8621426" y="90299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67"/>
          <p:cNvSpPr/>
          <p:nvPr/>
        </p:nvSpPr>
        <p:spPr>
          <a:xfrm>
            <a:off x="-256721" y="4440282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7"/>
          <p:cNvSpPr/>
          <p:nvPr/>
        </p:nvSpPr>
        <p:spPr>
          <a:xfrm>
            <a:off x="-820351" y="4586331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7"/>
          <p:cNvSpPr/>
          <p:nvPr/>
        </p:nvSpPr>
        <p:spPr>
          <a:xfrm rot="10800000">
            <a:off x="235089" y="376922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6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515" name="Google Shape;1515;p6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8" name="Google Shape;1608;p68"/>
          <p:cNvSpPr txBox="1"/>
          <p:nvPr>
            <p:ph type="title"/>
          </p:nvPr>
        </p:nvSpPr>
        <p:spPr>
          <a:xfrm>
            <a:off x="720000" y="540000"/>
            <a:ext cx="3852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9" name="Google Shape;1609;p68"/>
          <p:cNvSpPr txBox="1"/>
          <p:nvPr>
            <p:ph idx="2" type="title"/>
          </p:nvPr>
        </p:nvSpPr>
        <p:spPr>
          <a:xfrm flipH="1">
            <a:off x="4572000" y="1628263"/>
            <a:ext cx="23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610" name="Google Shape;1610;p68"/>
          <p:cNvSpPr txBox="1"/>
          <p:nvPr>
            <p:ph idx="1" type="subTitle"/>
          </p:nvPr>
        </p:nvSpPr>
        <p:spPr>
          <a:xfrm flipH="1">
            <a:off x="3754500" y="2071600"/>
            <a:ext cx="2880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1" name="Google Shape;1611;p68"/>
          <p:cNvSpPr txBox="1"/>
          <p:nvPr>
            <p:ph idx="3" type="title"/>
          </p:nvPr>
        </p:nvSpPr>
        <p:spPr>
          <a:xfrm flipH="1">
            <a:off x="2232000" y="3289838"/>
            <a:ext cx="23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T323"/>
              <a:buNone/>
              <a:defRPr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1612" name="Google Shape;1612;p68"/>
          <p:cNvSpPr txBox="1"/>
          <p:nvPr>
            <p:ph idx="4" type="subTitle"/>
          </p:nvPr>
        </p:nvSpPr>
        <p:spPr>
          <a:xfrm flipH="1">
            <a:off x="2492625" y="3711250"/>
            <a:ext cx="2880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13" name="Google Shape;161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98195">
            <a:off x="6973666" y="-759887"/>
            <a:ext cx="2693651" cy="25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68"/>
          <p:cNvSpPr/>
          <p:nvPr/>
        </p:nvSpPr>
        <p:spPr>
          <a:xfrm>
            <a:off x="8251406" y="101460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68"/>
          <p:cNvSpPr/>
          <p:nvPr/>
        </p:nvSpPr>
        <p:spPr>
          <a:xfrm>
            <a:off x="461941" y="1628281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68"/>
          <p:cNvSpPr/>
          <p:nvPr/>
        </p:nvSpPr>
        <p:spPr>
          <a:xfrm>
            <a:off x="-126840" y="46427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68"/>
          <p:cNvSpPr/>
          <p:nvPr/>
        </p:nvSpPr>
        <p:spPr>
          <a:xfrm>
            <a:off x="8513744" y="3681721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68"/>
          <p:cNvSpPr/>
          <p:nvPr/>
        </p:nvSpPr>
        <p:spPr>
          <a:xfrm>
            <a:off x="-3" y="2200142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68"/>
          <p:cNvSpPr/>
          <p:nvPr/>
        </p:nvSpPr>
        <p:spPr>
          <a:xfrm>
            <a:off x="7815472" y="4816731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68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68"/>
          <p:cNvSpPr/>
          <p:nvPr/>
        </p:nvSpPr>
        <p:spPr>
          <a:xfrm rot="10800000">
            <a:off x="288506" y="4117754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68"/>
          <p:cNvSpPr/>
          <p:nvPr/>
        </p:nvSpPr>
        <p:spPr>
          <a:xfrm>
            <a:off x="8843726" y="23465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69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1625" name="Google Shape;1625;p6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8" name="Google Shape;1718;p69"/>
          <p:cNvSpPr txBox="1"/>
          <p:nvPr>
            <p:ph type="title"/>
          </p:nvPr>
        </p:nvSpPr>
        <p:spPr>
          <a:xfrm>
            <a:off x="720000" y="540000"/>
            <a:ext cx="24327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9" name="Google Shape;1719;p69"/>
          <p:cNvSpPr txBox="1"/>
          <p:nvPr>
            <p:ph idx="2" type="title"/>
          </p:nvPr>
        </p:nvSpPr>
        <p:spPr>
          <a:xfrm>
            <a:off x="4086225" y="961101"/>
            <a:ext cx="213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0" name="Google Shape;1720;p69"/>
          <p:cNvSpPr txBox="1"/>
          <p:nvPr>
            <p:ph idx="1" type="subTitle"/>
          </p:nvPr>
        </p:nvSpPr>
        <p:spPr>
          <a:xfrm>
            <a:off x="4086225" y="1266136"/>
            <a:ext cx="433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1" name="Google Shape;1721;p69"/>
          <p:cNvSpPr/>
          <p:nvPr/>
        </p:nvSpPr>
        <p:spPr>
          <a:xfrm>
            <a:off x="452307" y="34936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69"/>
          <p:cNvSpPr/>
          <p:nvPr/>
        </p:nvSpPr>
        <p:spPr>
          <a:xfrm>
            <a:off x="-167735" y="47312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69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69"/>
          <p:cNvSpPr txBox="1"/>
          <p:nvPr>
            <p:ph idx="3" type="title"/>
          </p:nvPr>
        </p:nvSpPr>
        <p:spPr>
          <a:xfrm>
            <a:off x="4086225" y="2235560"/>
            <a:ext cx="213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5" name="Google Shape;1725;p69"/>
          <p:cNvSpPr txBox="1"/>
          <p:nvPr>
            <p:ph idx="4" type="subTitle"/>
          </p:nvPr>
        </p:nvSpPr>
        <p:spPr>
          <a:xfrm>
            <a:off x="4086225" y="2540595"/>
            <a:ext cx="433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6" name="Google Shape;1726;p69"/>
          <p:cNvSpPr txBox="1"/>
          <p:nvPr>
            <p:ph idx="5" type="title"/>
          </p:nvPr>
        </p:nvSpPr>
        <p:spPr>
          <a:xfrm>
            <a:off x="4086225" y="3510000"/>
            <a:ext cx="213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7" name="Google Shape;1727;p69"/>
          <p:cNvSpPr txBox="1"/>
          <p:nvPr>
            <p:ph idx="6" type="subTitle"/>
          </p:nvPr>
        </p:nvSpPr>
        <p:spPr>
          <a:xfrm>
            <a:off x="4086225" y="3815086"/>
            <a:ext cx="4337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728" name="Google Shape;172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87952">
            <a:off x="-998175" y="2542389"/>
            <a:ext cx="4116125" cy="41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2" y="-1140625"/>
            <a:ext cx="3073176" cy="3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Google Shape;1731;p70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732" name="Google Shape;1732;p70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0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0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0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0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0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0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0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0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0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0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0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0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0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0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0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0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0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0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0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0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0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0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0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0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0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0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0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0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0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0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0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0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0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0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0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0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0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0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0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0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0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0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0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0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0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0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0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0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0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0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0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0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0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0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0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0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0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0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0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0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0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0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0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0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0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0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0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0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0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0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0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0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0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0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0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0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5" name="Google Shape;182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490550" y="3046922"/>
            <a:ext cx="3110351" cy="311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70"/>
          <p:cNvSpPr/>
          <p:nvPr/>
        </p:nvSpPr>
        <p:spPr>
          <a:xfrm rot="10800000">
            <a:off x="8961082" y="3538966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70"/>
          <p:cNvSpPr/>
          <p:nvPr/>
        </p:nvSpPr>
        <p:spPr>
          <a:xfrm>
            <a:off x="4667750" y="1295125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70"/>
          <p:cNvSpPr/>
          <p:nvPr/>
        </p:nvSpPr>
        <p:spPr>
          <a:xfrm>
            <a:off x="2351650" y="3010151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70"/>
          <p:cNvSpPr/>
          <p:nvPr/>
        </p:nvSpPr>
        <p:spPr>
          <a:xfrm>
            <a:off x="4667750" y="3010151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70"/>
          <p:cNvSpPr/>
          <p:nvPr/>
        </p:nvSpPr>
        <p:spPr>
          <a:xfrm>
            <a:off x="2351650" y="1295125"/>
            <a:ext cx="2124600" cy="159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1" name="Google Shape;183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0050" y="0"/>
            <a:ext cx="2934699" cy="29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2" name="Google Shape;1832;p70"/>
          <p:cNvSpPr/>
          <p:nvPr/>
        </p:nvSpPr>
        <p:spPr>
          <a:xfrm rot="10800000">
            <a:off x="438150" y="2885425"/>
            <a:ext cx="245404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70"/>
          <p:cNvSpPr/>
          <p:nvPr/>
        </p:nvSpPr>
        <p:spPr>
          <a:xfrm flipH="1">
            <a:off x="-594547" y="3046923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70"/>
          <p:cNvSpPr/>
          <p:nvPr/>
        </p:nvSpPr>
        <p:spPr>
          <a:xfrm rot="10800000">
            <a:off x="8347527" y="3284578"/>
            <a:ext cx="535373" cy="3012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70"/>
          <p:cNvSpPr/>
          <p:nvPr/>
        </p:nvSpPr>
        <p:spPr>
          <a:xfrm rot="10800000">
            <a:off x="8882912" y="193232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70"/>
          <p:cNvSpPr/>
          <p:nvPr/>
        </p:nvSpPr>
        <p:spPr>
          <a:xfrm flipH="1">
            <a:off x="8444881" y="1120688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70"/>
          <p:cNvSpPr/>
          <p:nvPr/>
        </p:nvSpPr>
        <p:spPr>
          <a:xfrm flipH="1">
            <a:off x="8108815" y="86548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7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9" name="Google Shape;1839;p70"/>
          <p:cNvSpPr txBox="1"/>
          <p:nvPr>
            <p:ph idx="2" type="title"/>
          </p:nvPr>
        </p:nvSpPr>
        <p:spPr>
          <a:xfrm>
            <a:off x="2729200" y="1935650"/>
            <a:ext cx="136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0" name="Google Shape;1840;p70"/>
          <p:cNvSpPr txBox="1"/>
          <p:nvPr>
            <p:ph idx="1" type="subTitle"/>
          </p:nvPr>
        </p:nvSpPr>
        <p:spPr>
          <a:xfrm>
            <a:off x="2571400" y="2204775"/>
            <a:ext cx="1685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70"/>
          <p:cNvSpPr txBox="1"/>
          <p:nvPr>
            <p:ph idx="3" type="title"/>
          </p:nvPr>
        </p:nvSpPr>
        <p:spPr>
          <a:xfrm>
            <a:off x="4740950" y="184145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2" name="Google Shape;1842;p70"/>
          <p:cNvSpPr txBox="1"/>
          <p:nvPr>
            <p:ph idx="4" type="subTitle"/>
          </p:nvPr>
        </p:nvSpPr>
        <p:spPr>
          <a:xfrm>
            <a:off x="4740950" y="22047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70"/>
          <p:cNvSpPr txBox="1"/>
          <p:nvPr>
            <p:ph idx="5" type="title"/>
          </p:nvPr>
        </p:nvSpPr>
        <p:spPr>
          <a:xfrm>
            <a:off x="2434175" y="3571950"/>
            <a:ext cx="1978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4" name="Google Shape;1844;p70"/>
          <p:cNvSpPr txBox="1"/>
          <p:nvPr>
            <p:ph idx="6" type="subTitle"/>
          </p:nvPr>
        </p:nvSpPr>
        <p:spPr>
          <a:xfrm>
            <a:off x="2434175" y="3978375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5" name="Google Shape;1845;p70"/>
          <p:cNvSpPr txBox="1"/>
          <p:nvPr>
            <p:ph idx="7" type="title"/>
          </p:nvPr>
        </p:nvSpPr>
        <p:spPr>
          <a:xfrm>
            <a:off x="4740950" y="3571950"/>
            <a:ext cx="19782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6" name="Google Shape;1846;p70"/>
          <p:cNvSpPr txBox="1"/>
          <p:nvPr>
            <p:ph idx="8" type="subTitle"/>
          </p:nvPr>
        </p:nvSpPr>
        <p:spPr>
          <a:xfrm>
            <a:off x="4740950" y="3978375"/>
            <a:ext cx="1978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7" name="Google Shape;1847;p70"/>
          <p:cNvSpPr/>
          <p:nvPr/>
        </p:nvSpPr>
        <p:spPr>
          <a:xfrm flipH="1">
            <a:off x="605418" y="448585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oogle Shape;1849;p71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850" name="Google Shape;1850;p71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1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1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1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1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1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1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1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1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1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1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1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1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1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1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1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1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1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1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1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1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1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1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1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1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1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1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1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1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1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1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1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1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1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1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1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1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1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1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1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1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1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1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1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1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1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1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1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1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1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1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1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1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1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1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1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1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1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1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1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1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1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1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1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1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71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1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1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1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1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1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1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1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1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1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1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1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1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1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71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1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1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71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71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71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71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71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71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71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71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1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71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1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rgbClr val="191919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3" name="Google Shape;1943;p71"/>
          <p:cNvSpPr txBox="1"/>
          <p:nvPr>
            <p:ph type="title"/>
          </p:nvPr>
        </p:nvSpPr>
        <p:spPr>
          <a:xfrm>
            <a:off x="720000" y="4027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4" name="Google Shape;1944;p71"/>
          <p:cNvSpPr/>
          <p:nvPr/>
        </p:nvSpPr>
        <p:spPr>
          <a:xfrm>
            <a:off x="1345211" y="4393131"/>
            <a:ext cx="430552" cy="31925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71"/>
          <p:cNvSpPr/>
          <p:nvPr/>
        </p:nvSpPr>
        <p:spPr>
          <a:xfrm>
            <a:off x="452307" y="34936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71"/>
          <p:cNvSpPr/>
          <p:nvPr/>
        </p:nvSpPr>
        <p:spPr>
          <a:xfrm>
            <a:off x="1521395" y="425436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71"/>
          <p:cNvSpPr/>
          <p:nvPr/>
        </p:nvSpPr>
        <p:spPr>
          <a:xfrm>
            <a:off x="-167735" y="47312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71"/>
          <p:cNvSpPr/>
          <p:nvPr/>
        </p:nvSpPr>
        <p:spPr>
          <a:xfrm>
            <a:off x="8250819" y="1702447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71"/>
          <p:cNvSpPr/>
          <p:nvPr/>
        </p:nvSpPr>
        <p:spPr>
          <a:xfrm>
            <a:off x="8172645" y="425436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71"/>
          <p:cNvSpPr/>
          <p:nvPr/>
        </p:nvSpPr>
        <p:spPr>
          <a:xfrm rot="10800000">
            <a:off x="8575859" y="3154296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71"/>
          <p:cNvSpPr/>
          <p:nvPr/>
        </p:nvSpPr>
        <p:spPr>
          <a:xfrm rot="10800000">
            <a:off x="8575855" y="194869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71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519073">
            <a:off x="-868515" y="-770600"/>
            <a:ext cx="3722948" cy="372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775" y="2844675"/>
            <a:ext cx="3056449" cy="30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" name="Google Shape;1956;p7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957" name="Google Shape;1957;p72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2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p72"/>
          <p:cNvSpPr txBox="1"/>
          <p:nvPr>
            <p:ph idx="1" type="subTitle"/>
          </p:nvPr>
        </p:nvSpPr>
        <p:spPr>
          <a:xfrm>
            <a:off x="1848338" y="1644750"/>
            <a:ext cx="26304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72"/>
          <p:cNvSpPr txBox="1"/>
          <p:nvPr>
            <p:ph type="title"/>
          </p:nvPr>
        </p:nvSpPr>
        <p:spPr>
          <a:xfrm>
            <a:off x="1096113" y="540000"/>
            <a:ext cx="33825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52" name="Google Shape;2052;p72"/>
          <p:cNvPicPr preferRelativeResize="0"/>
          <p:nvPr/>
        </p:nvPicPr>
        <p:blipFill rotWithShape="1">
          <a:blip r:embed="rId2">
            <a:alphaModFix/>
          </a:blip>
          <a:srcRect b="26172" l="24161" r="0" t="0"/>
          <a:stretch/>
        </p:blipFill>
        <p:spPr>
          <a:xfrm rot="1098970">
            <a:off x="-689649" y="2841472"/>
            <a:ext cx="2929149" cy="2851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3275" y="-787500"/>
            <a:ext cx="3981452" cy="398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72"/>
          <p:cNvPicPr preferRelativeResize="0"/>
          <p:nvPr/>
        </p:nvPicPr>
        <p:blipFill rotWithShape="1">
          <a:blip r:embed="rId4">
            <a:alphaModFix/>
          </a:blip>
          <a:srcRect b="55185" l="44499" r="14388" t="0"/>
          <a:stretch/>
        </p:blipFill>
        <p:spPr>
          <a:xfrm rot="5400000">
            <a:off x="-190499" y="-171451"/>
            <a:ext cx="2114548" cy="23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5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5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5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55"/>
          <p:cNvSpPr/>
          <p:nvPr/>
        </p:nvSpPr>
        <p:spPr>
          <a:xfrm>
            <a:off x="6047259" y="33044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5"/>
          <p:cNvSpPr/>
          <p:nvPr/>
        </p:nvSpPr>
        <p:spPr>
          <a:xfrm>
            <a:off x="8514115" y="1361225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5"/>
          <p:cNvSpPr/>
          <p:nvPr/>
        </p:nvSpPr>
        <p:spPr>
          <a:xfrm>
            <a:off x="8706119" y="14433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5"/>
          <p:cNvSpPr/>
          <p:nvPr/>
        </p:nvSpPr>
        <p:spPr>
          <a:xfrm>
            <a:off x="5084561" y="4830165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5"/>
          <p:cNvSpPr/>
          <p:nvPr/>
        </p:nvSpPr>
        <p:spPr>
          <a:xfrm>
            <a:off x="349945" y="2529376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5"/>
          <p:cNvSpPr/>
          <p:nvPr/>
        </p:nvSpPr>
        <p:spPr>
          <a:xfrm>
            <a:off x="719993" y="80165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5"/>
          <p:cNvSpPr/>
          <p:nvPr/>
        </p:nvSpPr>
        <p:spPr>
          <a:xfrm>
            <a:off x="1185274" y="165501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/>
          <p:nvPr/>
        </p:nvSpPr>
        <p:spPr>
          <a:xfrm>
            <a:off x="1383171" y="4987156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5"/>
          <p:cNvSpPr/>
          <p:nvPr/>
        </p:nvSpPr>
        <p:spPr>
          <a:xfrm>
            <a:off x="8541843" y="5399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5"/>
          <p:cNvSpPr/>
          <p:nvPr/>
        </p:nvSpPr>
        <p:spPr>
          <a:xfrm>
            <a:off x="-124860" y="37648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55"/>
          <p:cNvPicPr preferRelativeResize="0"/>
          <p:nvPr/>
        </p:nvPicPr>
        <p:blipFill rotWithShape="1">
          <a:blip r:embed="rId2">
            <a:alphaModFix/>
          </a:blip>
          <a:srcRect b="0" l="0" r="29616" t="0"/>
          <a:stretch/>
        </p:blipFill>
        <p:spPr>
          <a:xfrm rot="8100000">
            <a:off x="-807498" y="-891907"/>
            <a:ext cx="2346345" cy="33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065019">
            <a:off x="7226427" y="2572928"/>
            <a:ext cx="3010846" cy="301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7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057" name="Google Shape;2057;p7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7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0" name="Google Shape;2150;p73"/>
          <p:cNvSpPr txBox="1"/>
          <p:nvPr>
            <p:ph idx="1" type="subTitle"/>
          </p:nvPr>
        </p:nvSpPr>
        <p:spPr>
          <a:xfrm>
            <a:off x="4571988" y="1644750"/>
            <a:ext cx="26304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1" name="Google Shape;2151;p73"/>
          <p:cNvSpPr txBox="1"/>
          <p:nvPr>
            <p:ph type="title"/>
          </p:nvPr>
        </p:nvSpPr>
        <p:spPr>
          <a:xfrm>
            <a:off x="4571988" y="540000"/>
            <a:ext cx="33825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152" name="Google Shape;2152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175617">
            <a:off x="5185350" y="-2129850"/>
            <a:ext cx="5143498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281234">
            <a:off x="5585400" y="17725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74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156" name="Google Shape;2156;p74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4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4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4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4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4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4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4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4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4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4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4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4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4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4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4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4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4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4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4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4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4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4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4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4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4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4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4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4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4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4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4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4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4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4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4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4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4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4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4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4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4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4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4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4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4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4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4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4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4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4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4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4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4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4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4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4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4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4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4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4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4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4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4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4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4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4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4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4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4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4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4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4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4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4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4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4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4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4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4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4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4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4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4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4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4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4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4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4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4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4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4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4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9" name="Google Shape;2249;p7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0" name="Google Shape;2250;p74"/>
          <p:cNvSpPr txBox="1"/>
          <p:nvPr>
            <p:ph idx="2" type="title"/>
          </p:nvPr>
        </p:nvSpPr>
        <p:spPr>
          <a:xfrm>
            <a:off x="1101175" y="189323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1" name="Google Shape;2251;p74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2" name="Google Shape;2252;p74"/>
          <p:cNvSpPr txBox="1"/>
          <p:nvPr>
            <p:ph idx="3" type="title"/>
          </p:nvPr>
        </p:nvSpPr>
        <p:spPr>
          <a:xfrm>
            <a:off x="3578948" y="189323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3" name="Google Shape;2253;p74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4" name="Google Shape;2254;p74"/>
          <p:cNvSpPr txBox="1"/>
          <p:nvPr>
            <p:ph idx="5" type="title"/>
          </p:nvPr>
        </p:nvSpPr>
        <p:spPr>
          <a:xfrm>
            <a:off x="1101175" y="357345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5" name="Google Shape;2255;p74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6" name="Google Shape;2256;p74"/>
          <p:cNvSpPr txBox="1"/>
          <p:nvPr>
            <p:ph idx="7" type="title"/>
          </p:nvPr>
        </p:nvSpPr>
        <p:spPr>
          <a:xfrm>
            <a:off x="3578948" y="357345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7" name="Google Shape;2257;p74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8" name="Google Shape;2258;p74"/>
          <p:cNvSpPr txBox="1"/>
          <p:nvPr>
            <p:ph idx="9" type="title"/>
          </p:nvPr>
        </p:nvSpPr>
        <p:spPr>
          <a:xfrm>
            <a:off x="6056727" y="189323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9" name="Google Shape;2259;p74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0" name="Google Shape;2260;p74"/>
          <p:cNvSpPr txBox="1"/>
          <p:nvPr>
            <p:ph idx="14" type="title"/>
          </p:nvPr>
        </p:nvSpPr>
        <p:spPr>
          <a:xfrm>
            <a:off x="6056727" y="3573450"/>
            <a:ext cx="198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1" name="Google Shape;2261;p74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2" name="Google Shape;2262;p74"/>
          <p:cNvSpPr/>
          <p:nvPr/>
        </p:nvSpPr>
        <p:spPr>
          <a:xfrm>
            <a:off x="84802" y="1088816"/>
            <a:ext cx="34249" cy="14387"/>
          </a:xfrm>
          <a:custGeom>
            <a:rect b="b" l="l" r="r" t="t"/>
            <a:pathLst>
              <a:path extrusionOk="0" h="339" w="807">
                <a:moveTo>
                  <a:pt x="402" y="0"/>
                </a:moveTo>
                <a:cubicBezTo>
                  <a:pt x="292" y="0"/>
                  <a:pt x="183" y="6"/>
                  <a:pt x="76" y="19"/>
                </a:cubicBezTo>
                <a:cubicBezTo>
                  <a:pt x="43" y="27"/>
                  <a:pt x="30" y="212"/>
                  <a:pt x="1" y="338"/>
                </a:cubicBezTo>
                <a:lnTo>
                  <a:pt x="807" y="338"/>
                </a:lnTo>
                <a:cubicBezTo>
                  <a:pt x="778" y="212"/>
                  <a:pt x="765" y="27"/>
                  <a:pt x="727" y="19"/>
                </a:cubicBezTo>
                <a:cubicBezTo>
                  <a:pt x="620" y="6"/>
                  <a:pt x="511" y="0"/>
                  <a:pt x="402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74"/>
          <p:cNvSpPr/>
          <p:nvPr/>
        </p:nvSpPr>
        <p:spPr>
          <a:xfrm>
            <a:off x="-135225" y="1529800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4" name="Google Shape;226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2753" y="-726187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p74"/>
          <p:cNvSpPr/>
          <p:nvPr/>
        </p:nvSpPr>
        <p:spPr>
          <a:xfrm rot="10800000">
            <a:off x="-241118" y="843841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74"/>
          <p:cNvSpPr/>
          <p:nvPr/>
        </p:nvSpPr>
        <p:spPr>
          <a:xfrm rot="10800000">
            <a:off x="7992047" y="4752722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74"/>
          <p:cNvSpPr/>
          <p:nvPr/>
        </p:nvSpPr>
        <p:spPr>
          <a:xfrm rot="10800000">
            <a:off x="8785157" y="3675254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74"/>
          <p:cNvSpPr/>
          <p:nvPr/>
        </p:nvSpPr>
        <p:spPr>
          <a:xfrm rot="10800000">
            <a:off x="-241105" y="2522247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9" name="Google Shape;226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1001206" y="2638341"/>
            <a:ext cx="4697399" cy="46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74"/>
          <p:cNvSpPr/>
          <p:nvPr/>
        </p:nvSpPr>
        <p:spPr>
          <a:xfrm rot="10800000">
            <a:off x="216087" y="1270291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74"/>
          <p:cNvSpPr/>
          <p:nvPr/>
        </p:nvSpPr>
        <p:spPr>
          <a:xfrm rot="10800000">
            <a:off x="-330028" y="2385209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74"/>
          <p:cNvSpPr/>
          <p:nvPr/>
        </p:nvSpPr>
        <p:spPr>
          <a:xfrm rot="10800000">
            <a:off x="8706987" y="2068616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" name="Google Shape;2274;p75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275" name="Google Shape;2275;p75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5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5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5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5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5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5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5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5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5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5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5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5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5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5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5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5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5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5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5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5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5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5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5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5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5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5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5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5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5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5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5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5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5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5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5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5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5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5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5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5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5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5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5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5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5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5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5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5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5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5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5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5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5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5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5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5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5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5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5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5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5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5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5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5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5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5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5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5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5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5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5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5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5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5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5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5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5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5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5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5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5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5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5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5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5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5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5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5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5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5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5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5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8" name="Google Shape;2368;p75"/>
          <p:cNvSpPr txBox="1"/>
          <p:nvPr>
            <p:ph type="title"/>
          </p:nvPr>
        </p:nvSpPr>
        <p:spPr>
          <a:xfrm>
            <a:off x="2223600" y="51782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69" name="Google Shape;2369;p75"/>
          <p:cNvSpPr txBox="1"/>
          <p:nvPr>
            <p:ph idx="1" type="subTitle"/>
          </p:nvPr>
        </p:nvSpPr>
        <p:spPr>
          <a:xfrm>
            <a:off x="2001900" y="1253625"/>
            <a:ext cx="514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0" name="Google Shape;2370;p75"/>
          <p:cNvSpPr txBox="1"/>
          <p:nvPr>
            <p:ph idx="2" type="title"/>
          </p:nvPr>
        </p:nvSpPr>
        <p:spPr>
          <a:xfrm>
            <a:off x="2223600" y="195947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71" name="Google Shape;2371;p75"/>
          <p:cNvSpPr txBox="1"/>
          <p:nvPr>
            <p:ph idx="3" type="subTitle"/>
          </p:nvPr>
        </p:nvSpPr>
        <p:spPr>
          <a:xfrm>
            <a:off x="2001900" y="2692101"/>
            <a:ext cx="514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2" name="Google Shape;2372;p75"/>
          <p:cNvSpPr txBox="1"/>
          <p:nvPr>
            <p:ph idx="4" type="title"/>
          </p:nvPr>
        </p:nvSpPr>
        <p:spPr>
          <a:xfrm>
            <a:off x="2223600" y="34180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3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73" name="Google Shape;2373;p75"/>
          <p:cNvSpPr txBox="1"/>
          <p:nvPr>
            <p:ph idx="5" type="subTitle"/>
          </p:nvPr>
        </p:nvSpPr>
        <p:spPr>
          <a:xfrm>
            <a:off x="2001900" y="4143614"/>
            <a:ext cx="514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374" name="Google Shape;2374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775828">
            <a:off x="7082656" y="-65926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Google Shape;237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73983">
            <a:off x="-686525" y="3225299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Google Shape;23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099352">
            <a:off x="-586964" y="-766963"/>
            <a:ext cx="2613925" cy="2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7" name="Google Shape;2377;p75"/>
          <p:cNvSpPr/>
          <p:nvPr/>
        </p:nvSpPr>
        <p:spPr>
          <a:xfrm rot="10800000">
            <a:off x="8871457" y="4533260"/>
            <a:ext cx="34249" cy="14387"/>
          </a:xfrm>
          <a:custGeom>
            <a:rect b="b" l="l" r="r" t="t"/>
            <a:pathLst>
              <a:path extrusionOk="0" h="339" w="807">
                <a:moveTo>
                  <a:pt x="402" y="0"/>
                </a:moveTo>
                <a:cubicBezTo>
                  <a:pt x="292" y="0"/>
                  <a:pt x="183" y="6"/>
                  <a:pt x="76" y="19"/>
                </a:cubicBezTo>
                <a:cubicBezTo>
                  <a:pt x="43" y="27"/>
                  <a:pt x="30" y="212"/>
                  <a:pt x="1" y="338"/>
                </a:cubicBezTo>
                <a:lnTo>
                  <a:pt x="807" y="338"/>
                </a:lnTo>
                <a:cubicBezTo>
                  <a:pt x="778" y="212"/>
                  <a:pt x="765" y="27"/>
                  <a:pt x="727" y="19"/>
                </a:cubicBezTo>
                <a:cubicBezTo>
                  <a:pt x="620" y="6"/>
                  <a:pt x="511" y="0"/>
                  <a:pt x="402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75"/>
          <p:cNvSpPr/>
          <p:nvPr/>
        </p:nvSpPr>
        <p:spPr>
          <a:xfrm rot="10800000">
            <a:off x="8511846" y="2017751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75"/>
          <p:cNvSpPr/>
          <p:nvPr/>
        </p:nvSpPr>
        <p:spPr>
          <a:xfrm>
            <a:off x="7980647" y="4562458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75"/>
          <p:cNvSpPr/>
          <p:nvPr/>
        </p:nvSpPr>
        <p:spPr>
          <a:xfrm>
            <a:off x="8696240" y="3002491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75"/>
          <p:cNvSpPr/>
          <p:nvPr/>
        </p:nvSpPr>
        <p:spPr>
          <a:xfrm>
            <a:off x="8209260" y="2241161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75"/>
          <p:cNvSpPr/>
          <p:nvPr/>
        </p:nvSpPr>
        <p:spPr>
          <a:xfrm>
            <a:off x="8456615" y="3118304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75"/>
          <p:cNvSpPr/>
          <p:nvPr/>
        </p:nvSpPr>
        <p:spPr>
          <a:xfrm>
            <a:off x="8638760" y="421884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75"/>
          <p:cNvSpPr/>
          <p:nvPr/>
        </p:nvSpPr>
        <p:spPr>
          <a:xfrm>
            <a:off x="205340" y="242426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75"/>
          <p:cNvSpPr/>
          <p:nvPr/>
        </p:nvSpPr>
        <p:spPr>
          <a:xfrm>
            <a:off x="-23253" y="212947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75"/>
          <p:cNvSpPr/>
          <p:nvPr/>
        </p:nvSpPr>
        <p:spPr>
          <a:xfrm>
            <a:off x="598210" y="387447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8" name="Google Shape;2388;p7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389" name="Google Shape;2389;p7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7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2" name="Google Shape;2482;p76"/>
          <p:cNvSpPr txBox="1"/>
          <p:nvPr>
            <p:ph type="title"/>
          </p:nvPr>
        </p:nvSpPr>
        <p:spPr>
          <a:xfrm>
            <a:off x="1486200" y="3172125"/>
            <a:ext cx="2822700" cy="5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3" name="Google Shape;2483;p76"/>
          <p:cNvSpPr txBox="1"/>
          <p:nvPr>
            <p:ph idx="1" type="subTitle"/>
          </p:nvPr>
        </p:nvSpPr>
        <p:spPr>
          <a:xfrm>
            <a:off x="1486200" y="1169900"/>
            <a:ext cx="61716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484" name="Google Shape;2484;p76"/>
          <p:cNvPicPr preferRelativeResize="0"/>
          <p:nvPr/>
        </p:nvPicPr>
        <p:blipFill rotWithShape="1">
          <a:blip r:embed="rId2">
            <a:alphaModFix/>
          </a:blip>
          <a:srcRect b="0" l="22438" r="0" t="0"/>
          <a:stretch/>
        </p:blipFill>
        <p:spPr>
          <a:xfrm rot="6002140">
            <a:off x="-743028" y="-475398"/>
            <a:ext cx="1719033" cy="221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Google Shape;248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601" y="2870265"/>
            <a:ext cx="3460373" cy="3460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Google Shape;2486;p76"/>
          <p:cNvSpPr/>
          <p:nvPr/>
        </p:nvSpPr>
        <p:spPr>
          <a:xfrm>
            <a:off x="8890281" y="423163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76"/>
          <p:cNvSpPr/>
          <p:nvPr/>
        </p:nvSpPr>
        <p:spPr>
          <a:xfrm>
            <a:off x="7580787" y="1371056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76"/>
          <p:cNvSpPr/>
          <p:nvPr/>
        </p:nvSpPr>
        <p:spPr>
          <a:xfrm>
            <a:off x="212974" y="3017306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76"/>
          <p:cNvSpPr/>
          <p:nvPr/>
        </p:nvSpPr>
        <p:spPr>
          <a:xfrm rot="10800000">
            <a:off x="8424002" y="72609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76"/>
          <p:cNvSpPr/>
          <p:nvPr/>
        </p:nvSpPr>
        <p:spPr>
          <a:xfrm flipH="1">
            <a:off x="-151198" y="3323449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76"/>
          <p:cNvSpPr/>
          <p:nvPr/>
        </p:nvSpPr>
        <p:spPr>
          <a:xfrm rot="10800000">
            <a:off x="1405173" y="3858852"/>
            <a:ext cx="383689" cy="75986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3" name="Google Shape;2493;p7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494" name="Google Shape;2494;p7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7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7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7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7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7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7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7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7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7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7" name="Google Shape;2587;p77"/>
          <p:cNvSpPr txBox="1"/>
          <p:nvPr>
            <p:ph type="title"/>
          </p:nvPr>
        </p:nvSpPr>
        <p:spPr>
          <a:xfrm>
            <a:off x="720000" y="631025"/>
            <a:ext cx="39402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8" name="Google Shape;2588;p77"/>
          <p:cNvSpPr txBox="1"/>
          <p:nvPr>
            <p:ph idx="1" type="subTitle"/>
          </p:nvPr>
        </p:nvSpPr>
        <p:spPr>
          <a:xfrm>
            <a:off x="720000" y="2215200"/>
            <a:ext cx="343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89" name="Google Shape;258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225" y="-661250"/>
            <a:ext cx="2562027" cy="256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963866">
            <a:off x="4045794" y="-875073"/>
            <a:ext cx="6893640" cy="6893622"/>
          </a:xfrm>
          <a:prstGeom prst="rect">
            <a:avLst/>
          </a:prstGeom>
          <a:noFill/>
          <a:ln>
            <a:noFill/>
          </a:ln>
        </p:spPr>
      </p:pic>
      <p:sp>
        <p:nvSpPr>
          <p:cNvPr id="2591" name="Google Shape;2591;p77"/>
          <p:cNvSpPr/>
          <p:nvPr/>
        </p:nvSpPr>
        <p:spPr>
          <a:xfrm>
            <a:off x="8840201" y="3398263"/>
            <a:ext cx="331773" cy="39896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77"/>
          <p:cNvSpPr/>
          <p:nvPr/>
        </p:nvSpPr>
        <p:spPr>
          <a:xfrm>
            <a:off x="8691705" y="3514066"/>
            <a:ext cx="535380" cy="39896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77"/>
          <p:cNvSpPr/>
          <p:nvPr/>
        </p:nvSpPr>
        <p:spPr>
          <a:xfrm rot="10800000">
            <a:off x="4533296" y="520051"/>
            <a:ext cx="126900" cy="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77"/>
          <p:cNvSpPr/>
          <p:nvPr/>
        </p:nvSpPr>
        <p:spPr>
          <a:xfrm>
            <a:off x="4941310" y="2021898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77"/>
          <p:cNvSpPr/>
          <p:nvPr/>
        </p:nvSpPr>
        <p:spPr>
          <a:xfrm>
            <a:off x="-272985" y="222376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77"/>
          <p:cNvSpPr/>
          <p:nvPr/>
        </p:nvSpPr>
        <p:spPr>
          <a:xfrm>
            <a:off x="369609" y="4777958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77"/>
          <p:cNvSpPr txBox="1"/>
          <p:nvPr/>
        </p:nvSpPr>
        <p:spPr>
          <a:xfrm>
            <a:off x="720000" y="4276088"/>
            <a:ext cx="4221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b="0" i="0" sz="10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98" name="Google Shape;2598;p77"/>
          <p:cNvSpPr txBox="1"/>
          <p:nvPr/>
        </p:nvSpPr>
        <p:spPr>
          <a:xfrm>
            <a:off x="720000" y="3792401"/>
            <a:ext cx="4682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0"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" name="Google Shape;2600;p7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601" name="Google Shape;2601;p7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7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7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7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7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7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7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7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7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7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7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7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7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7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7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7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7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7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7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7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7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7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7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7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7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7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7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7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94" name="Google Shape;269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73983">
            <a:off x="-686525" y="3225299"/>
            <a:ext cx="2471375" cy="24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5" name="Google Shape;2695;p78"/>
          <p:cNvSpPr/>
          <p:nvPr/>
        </p:nvSpPr>
        <p:spPr>
          <a:xfrm>
            <a:off x="-23253" y="212947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78"/>
          <p:cNvSpPr/>
          <p:nvPr/>
        </p:nvSpPr>
        <p:spPr>
          <a:xfrm>
            <a:off x="315835" y="1633173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7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98" name="Google Shape;2698;p7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699" name="Google Shape;2699;p78"/>
          <p:cNvSpPr/>
          <p:nvPr/>
        </p:nvSpPr>
        <p:spPr>
          <a:xfrm>
            <a:off x="8706119" y="1443310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78"/>
          <p:cNvSpPr/>
          <p:nvPr/>
        </p:nvSpPr>
        <p:spPr>
          <a:xfrm>
            <a:off x="8541843" y="1116590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1" name="Google Shape;2701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065019">
            <a:off x="7226427" y="2572928"/>
            <a:ext cx="3010846" cy="301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99352">
            <a:off x="-1262214" y="-881913"/>
            <a:ext cx="2613925" cy="2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78"/>
          <p:cNvSpPr/>
          <p:nvPr/>
        </p:nvSpPr>
        <p:spPr>
          <a:xfrm>
            <a:off x="-469910" y="2309316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78"/>
          <p:cNvSpPr/>
          <p:nvPr/>
        </p:nvSpPr>
        <p:spPr>
          <a:xfrm>
            <a:off x="8423994" y="3044328"/>
            <a:ext cx="26770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7"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6" name="Google Shape;2706;p79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2707" name="Google Shape;2707;p7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7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7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7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7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7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7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7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7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7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7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7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7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0" name="Google Shape;280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" y="3608653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1" name="Google Shape;2801;p79"/>
          <p:cNvSpPr/>
          <p:nvPr/>
        </p:nvSpPr>
        <p:spPr>
          <a:xfrm>
            <a:off x="-196631" y="1562372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7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3" name="Google Shape;2803;p79"/>
          <p:cNvSpPr txBox="1"/>
          <p:nvPr>
            <p:ph idx="1" type="body"/>
          </p:nvPr>
        </p:nvSpPr>
        <p:spPr>
          <a:xfrm>
            <a:off x="720000" y="1184050"/>
            <a:ext cx="376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804" name="Google Shape;2804;p79"/>
          <p:cNvSpPr txBox="1"/>
          <p:nvPr>
            <p:ph idx="2" type="body"/>
          </p:nvPr>
        </p:nvSpPr>
        <p:spPr>
          <a:xfrm>
            <a:off x="4661400" y="1184050"/>
            <a:ext cx="376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805" name="Google Shape;2805;p79"/>
          <p:cNvSpPr/>
          <p:nvPr/>
        </p:nvSpPr>
        <p:spPr>
          <a:xfrm rot="10800000">
            <a:off x="8767299" y="2185902"/>
            <a:ext cx="268194" cy="48503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79"/>
          <p:cNvSpPr/>
          <p:nvPr/>
        </p:nvSpPr>
        <p:spPr>
          <a:xfrm>
            <a:off x="8886825" y="1562369"/>
            <a:ext cx="535373" cy="43502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79"/>
          <p:cNvSpPr/>
          <p:nvPr/>
        </p:nvSpPr>
        <p:spPr>
          <a:xfrm flipH="1" rot="10800000">
            <a:off x="8714426" y="1680971"/>
            <a:ext cx="535379" cy="28524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8" name="Google Shape;2808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680900" y="-644700"/>
            <a:ext cx="2131975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8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83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83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83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83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83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83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83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83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83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83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83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83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83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83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83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83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83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83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83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83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83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83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83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83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83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3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3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3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3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3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3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3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83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83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83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83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83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83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83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83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83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3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3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3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3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3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3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3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3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3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3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3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3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3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3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3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3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3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3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3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3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83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83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83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83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83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83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83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83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83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83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83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83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83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83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83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83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83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83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83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83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83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83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83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83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83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83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83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83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83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83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83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3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05" name="Google Shape;2905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33" name="Google Shape;233;p56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6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6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6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6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6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6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6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6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6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6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6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6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6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6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6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6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6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6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6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6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6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6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6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6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6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6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6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6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6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6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6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6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6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6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6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6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6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6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6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6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6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6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6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6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6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6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6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6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6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6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6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6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6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6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6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6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6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6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56"/>
          <p:cNvSpPr/>
          <p:nvPr/>
        </p:nvSpPr>
        <p:spPr>
          <a:xfrm rot="10800000">
            <a:off x="-9" y="4826432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6"/>
          <p:cNvSpPr/>
          <p:nvPr/>
        </p:nvSpPr>
        <p:spPr>
          <a:xfrm rot="10800000">
            <a:off x="5362076" y="4825525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6"/>
          <p:cNvSpPr/>
          <p:nvPr/>
        </p:nvSpPr>
        <p:spPr>
          <a:xfrm rot="10800000">
            <a:off x="8767293" y="2562974"/>
            <a:ext cx="268198" cy="84726"/>
          </a:xfrm>
          <a:custGeom>
            <a:rect b="b" l="l" r="r" t="t"/>
            <a:pathLst>
              <a:path extrusionOk="0" h="417" w="132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6"/>
          <p:cNvSpPr/>
          <p:nvPr/>
        </p:nvSpPr>
        <p:spPr>
          <a:xfrm rot="10800000">
            <a:off x="8385497" y="266840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6"/>
          <p:cNvSpPr/>
          <p:nvPr/>
        </p:nvSpPr>
        <p:spPr>
          <a:xfrm rot="10800000">
            <a:off x="873015" y="299010"/>
            <a:ext cx="690609" cy="59938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6"/>
          <p:cNvSpPr/>
          <p:nvPr/>
        </p:nvSpPr>
        <p:spPr>
          <a:xfrm rot="10800000">
            <a:off x="229184" y="1219890"/>
            <a:ext cx="77005" cy="76192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6"/>
          <p:cNvSpPr/>
          <p:nvPr/>
        </p:nvSpPr>
        <p:spPr>
          <a:xfrm rot="10800000">
            <a:off x="8690297" y="571640"/>
            <a:ext cx="77005" cy="76193"/>
          </a:xfrm>
          <a:custGeom>
            <a:rect b="b" l="l" r="r" t="t"/>
            <a:pathLst>
              <a:path extrusionOk="0" h="375" w="379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6"/>
          <p:cNvSpPr txBox="1"/>
          <p:nvPr>
            <p:ph type="title"/>
          </p:nvPr>
        </p:nvSpPr>
        <p:spPr>
          <a:xfrm>
            <a:off x="3288900" y="841625"/>
            <a:ext cx="720000" cy="77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34" name="Google Shape;334;p56"/>
          <p:cNvSpPr txBox="1"/>
          <p:nvPr>
            <p:ph idx="1" type="subTitle"/>
          </p:nvPr>
        </p:nvSpPr>
        <p:spPr>
          <a:xfrm flipH="1">
            <a:off x="4122600" y="1261290"/>
            <a:ext cx="4301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6"/>
          <p:cNvSpPr txBox="1"/>
          <p:nvPr>
            <p:ph idx="2" type="subTitle"/>
          </p:nvPr>
        </p:nvSpPr>
        <p:spPr>
          <a:xfrm>
            <a:off x="4122450" y="84242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36" name="Google Shape;336;p56"/>
          <p:cNvSpPr txBox="1"/>
          <p:nvPr>
            <p:ph idx="3" type="title"/>
          </p:nvPr>
        </p:nvSpPr>
        <p:spPr>
          <a:xfrm>
            <a:off x="3288900" y="1773725"/>
            <a:ext cx="720000" cy="77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37" name="Google Shape;337;p56"/>
          <p:cNvSpPr txBox="1"/>
          <p:nvPr>
            <p:ph idx="4" type="subTitle"/>
          </p:nvPr>
        </p:nvSpPr>
        <p:spPr>
          <a:xfrm flipH="1">
            <a:off x="4122600" y="2193389"/>
            <a:ext cx="4301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6"/>
          <p:cNvSpPr txBox="1"/>
          <p:nvPr>
            <p:ph idx="5" type="subTitle"/>
          </p:nvPr>
        </p:nvSpPr>
        <p:spPr>
          <a:xfrm>
            <a:off x="4122450" y="177372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39" name="Google Shape;339;p56"/>
          <p:cNvSpPr txBox="1"/>
          <p:nvPr>
            <p:ph idx="6" type="title"/>
          </p:nvPr>
        </p:nvSpPr>
        <p:spPr>
          <a:xfrm>
            <a:off x="3288900" y="2715375"/>
            <a:ext cx="720000" cy="77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40" name="Google Shape;340;p56"/>
          <p:cNvSpPr txBox="1"/>
          <p:nvPr>
            <p:ph idx="7" type="subTitle"/>
          </p:nvPr>
        </p:nvSpPr>
        <p:spPr>
          <a:xfrm flipH="1">
            <a:off x="4122600" y="3135039"/>
            <a:ext cx="4301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6"/>
          <p:cNvSpPr txBox="1"/>
          <p:nvPr>
            <p:ph idx="8" type="subTitle"/>
          </p:nvPr>
        </p:nvSpPr>
        <p:spPr>
          <a:xfrm>
            <a:off x="4122450" y="2720774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42" name="Google Shape;342;p56"/>
          <p:cNvSpPr txBox="1"/>
          <p:nvPr>
            <p:ph idx="9" type="title"/>
          </p:nvPr>
        </p:nvSpPr>
        <p:spPr>
          <a:xfrm>
            <a:off x="3288900" y="3657687"/>
            <a:ext cx="720000" cy="77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43" name="Google Shape;343;p56"/>
          <p:cNvSpPr txBox="1"/>
          <p:nvPr>
            <p:ph idx="13" type="subTitle"/>
          </p:nvPr>
        </p:nvSpPr>
        <p:spPr>
          <a:xfrm flipH="1">
            <a:off x="4122600" y="4077350"/>
            <a:ext cx="4301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6"/>
          <p:cNvSpPr txBox="1"/>
          <p:nvPr>
            <p:ph idx="14" type="subTitle"/>
          </p:nvPr>
        </p:nvSpPr>
        <p:spPr>
          <a:xfrm>
            <a:off x="4122450" y="3658485"/>
            <a:ext cx="4301400" cy="360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345" name="Google Shape;345;p56"/>
          <p:cNvSpPr txBox="1"/>
          <p:nvPr>
            <p:ph idx="15" type="title"/>
          </p:nvPr>
        </p:nvSpPr>
        <p:spPr>
          <a:xfrm>
            <a:off x="720000" y="1261300"/>
            <a:ext cx="22095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6" name="Google Shape;346;p56"/>
          <p:cNvSpPr/>
          <p:nvPr/>
        </p:nvSpPr>
        <p:spPr>
          <a:xfrm>
            <a:off x="8714419" y="45764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6"/>
          <p:cNvSpPr/>
          <p:nvPr/>
        </p:nvSpPr>
        <p:spPr>
          <a:xfrm flipH="1" rot="10800000">
            <a:off x="8714420" y="1680966"/>
            <a:ext cx="535379" cy="4982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485048" y="2106850"/>
            <a:ext cx="3460373" cy="346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351" name="Google Shape;351;p57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7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7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7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7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7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7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7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7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7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7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7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57"/>
          <p:cNvSpPr txBox="1"/>
          <p:nvPr>
            <p:ph type="title"/>
          </p:nvPr>
        </p:nvSpPr>
        <p:spPr>
          <a:xfrm flipH="1">
            <a:off x="1183463" y="1700475"/>
            <a:ext cx="4780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" name="Google Shape;445;p57"/>
          <p:cNvSpPr txBox="1"/>
          <p:nvPr>
            <p:ph idx="2" type="title"/>
          </p:nvPr>
        </p:nvSpPr>
        <p:spPr>
          <a:xfrm flipH="1">
            <a:off x="6283538" y="1700475"/>
            <a:ext cx="16770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6" name="Google Shape;446;p57"/>
          <p:cNvSpPr txBox="1"/>
          <p:nvPr>
            <p:ph idx="1" type="subTitle"/>
          </p:nvPr>
        </p:nvSpPr>
        <p:spPr>
          <a:xfrm flipH="1">
            <a:off x="2110538" y="2672575"/>
            <a:ext cx="3853800" cy="858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7" name="Google Shape;44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658690">
            <a:off x="-696715" y="-476814"/>
            <a:ext cx="2833431" cy="283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/>
          <p:cNvPicPr preferRelativeResize="0"/>
          <p:nvPr/>
        </p:nvPicPr>
        <p:blipFill rotWithShape="1">
          <a:blip r:embed="rId3">
            <a:alphaModFix amt="47000"/>
          </a:blip>
          <a:srcRect b="13894" l="0" r="0" t="13887"/>
          <a:stretch/>
        </p:blipFill>
        <p:spPr>
          <a:xfrm flipH="1" rot="-899998">
            <a:off x="4877597" y="1104920"/>
            <a:ext cx="3670476" cy="26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649348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7"/>
          <p:cNvSpPr/>
          <p:nvPr/>
        </p:nvSpPr>
        <p:spPr>
          <a:xfrm flipH="1" rot="10800000">
            <a:off x="-1035207" y="137653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7"/>
          <p:cNvSpPr/>
          <p:nvPr/>
        </p:nvSpPr>
        <p:spPr>
          <a:xfrm flipH="1" rot="10800000">
            <a:off x="8723790" y="24352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7"/>
          <p:cNvSpPr/>
          <p:nvPr/>
        </p:nvSpPr>
        <p:spPr>
          <a:xfrm flipH="1" rot="10800000">
            <a:off x="1555140" y="4470439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7"/>
          <p:cNvSpPr/>
          <p:nvPr/>
        </p:nvSpPr>
        <p:spPr>
          <a:xfrm flipH="1">
            <a:off x="288028" y="2134960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7"/>
          <p:cNvSpPr/>
          <p:nvPr/>
        </p:nvSpPr>
        <p:spPr>
          <a:xfrm flipH="1" rot="10800000">
            <a:off x="-1" y="4056507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/>
          <p:nvPr/>
        </p:nvSpPr>
        <p:spPr>
          <a:xfrm flipH="1" rot="10800000">
            <a:off x="5" y="438261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7"/>
          <p:cNvSpPr/>
          <p:nvPr/>
        </p:nvSpPr>
        <p:spPr>
          <a:xfrm flipH="1" rot="10800000">
            <a:off x="1085415" y="4621747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7"/>
          <p:cNvSpPr/>
          <p:nvPr/>
        </p:nvSpPr>
        <p:spPr>
          <a:xfrm flipH="1" rot="10800000">
            <a:off x="7849428" y="800784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7"/>
          <p:cNvSpPr/>
          <p:nvPr/>
        </p:nvSpPr>
        <p:spPr>
          <a:xfrm flipH="1" rot="10800000">
            <a:off x="6385854" y="3444463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58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461" name="Google Shape;461;p58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8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8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8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8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8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8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8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8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8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8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8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8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8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8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8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8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8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8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8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8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8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8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8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8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8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8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8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8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8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8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8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8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8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8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8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8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8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8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8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8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8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58"/>
          <p:cNvSpPr txBox="1"/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58"/>
          <p:cNvSpPr txBox="1"/>
          <p:nvPr>
            <p:ph idx="1" type="subTitle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56" name="Google Shape;556;p58"/>
          <p:cNvSpPr/>
          <p:nvPr/>
        </p:nvSpPr>
        <p:spPr>
          <a:xfrm rot="10800000">
            <a:off x="5362076" y="4830125"/>
            <a:ext cx="362699" cy="49825"/>
          </a:xfrm>
          <a:custGeom>
            <a:rect b="b" l="l" r="r" t="t"/>
            <a:pathLst>
              <a:path extrusionOk="0" h="295" w="3399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8"/>
          <p:cNvSpPr/>
          <p:nvPr/>
        </p:nvSpPr>
        <p:spPr>
          <a:xfrm rot="10800000">
            <a:off x="8296834" y="4375746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8"/>
          <p:cNvSpPr/>
          <p:nvPr/>
        </p:nvSpPr>
        <p:spPr>
          <a:xfrm rot="10800000">
            <a:off x="8575855" y="1948696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8"/>
          <p:cNvSpPr/>
          <p:nvPr/>
        </p:nvSpPr>
        <p:spPr>
          <a:xfrm rot="10800000">
            <a:off x="-291159" y="978807"/>
            <a:ext cx="535379" cy="114594"/>
          </a:xfrm>
          <a:custGeom>
            <a:rect b="b" l="l" r="r" t="t"/>
            <a:pathLst>
              <a:path extrusionOk="0" h="564" w="2635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59"/>
          <p:cNvGrpSpPr/>
          <p:nvPr/>
        </p:nvGrpSpPr>
        <p:grpSpPr>
          <a:xfrm>
            <a:off x="-38" y="0"/>
            <a:ext cx="9144076" cy="5143500"/>
            <a:chOff x="0" y="0"/>
            <a:chExt cx="9144076" cy="5143500"/>
          </a:xfrm>
        </p:grpSpPr>
        <p:sp>
          <p:nvSpPr>
            <p:cNvPr id="564" name="Google Shape;564;p59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9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9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9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9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9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9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9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9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9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9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9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9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5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8" name="Google Shape;658;p59"/>
          <p:cNvSpPr txBox="1"/>
          <p:nvPr>
            <p:ph idx="2" type="title"/>
          </p:nvPr>
        </p:nvSpPr>
        <p:spPr>
          <a:xfrm>
            <a:off x="937700" y="2447997"/>
            <a:ext cx="2175300" cy="414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59"/>
          <p:cNvSpPr txBox="1"/>
          <p:nvPr>
            <p:ph idx="1" type="subTitle"/>
          </p:nvPr>
        </p:nvSpPr>
        <p:spPr>
          <a:xfrm>
            <a:off x="937700" y="29560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59"/>
          <p:cNvSpPr txBox="1"/>
          <p:nvPr>
            <p:ph idx="3" type="title"/>
          </p:nvPr>
        </p:nvSpPr>
        <p:spPr>
          <a:xfrm>
            <a:off x="3484421" y="2447997"/>
            <a:ext cx="2175300" cy="414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1" name="Google Shape;661;p59"/>
          <p:cNvSpPr txBox="1"/>
          <p:nvPr>
            <p:ph idx="4" type="subTitle"/>
          </p:nvPr>
        </p:nvSpPr>
        <p:spPr>
          <a:xfrm>
            <a:off x="3484421" y="29560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2" name="Google Shape;662;p59"/>
          <p:cNvSpPr txBox="1"/>
          <p:nvPr>
            <p:ph idx="5" type="title"/>
          </p:nvPr>
        </p:nvSpPr>
        <p:spPr>
          <a:xfrm>
            <a:off x="6031149" y="2447997"/>
            <a:ext cx="2175300" cy="414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3" name="Google Shape;663;p59"/>
          <p:cNvSpPr txBox="1"/>
          <p:nvPr>
            <p:ph idx="6" type="subTitle"/>
          </p:nvPr>
        </p:nvSpPr>
        <p:spPr>
          <a:xfrm>
            <a:off x="6031149" y="29560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64" name="Google Shape;66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" y="3608653"/>
            <a:ext cx="2431149" cy="24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9"/>
          <p:cNvSpPr/>
          <p:nvPr/>
        </p:nvSpPr>
        <p:spPr>
          <a:xfrm>
            <a:off x="8829644" y="4393785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>
            <a:off x="8424000" y="4550868"/>
            <a:ext cx="863921" cy="39900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-196631" y="1562372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9"/>
          <p:cNvSpPr/>
          <p:nvPr/>
        </p:nvSpPr>
        <p:spPr>
          <a:xfrm>
            <a:off x="338745" y="3169000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9"/>
          <p:cNvSpPr/>
          <p:nvPr/>
        </p:nvSpPr>
        <p:spPr>
          <a:xfrm>
            <a:off x="7375375" y="4786230"/>
            <a:ext cx="535373" cy="399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9"/>
          <p:cNvSpPr/>
          <p:nvPr/>
        </p:nvSpPr>
        <p:spPr>
          <a:xfrm>
            <a:off x="8576395" y="1416400"/>
            <a:ext cx="78174" cy="7600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712" y="-2018250"/>
            <a:ext cx="4697399" cy="46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60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674" name="Google Shape;674;p60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0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0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0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0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0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0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0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0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0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0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0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0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0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0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0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0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0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0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0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0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0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0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0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0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0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0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0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0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0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0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0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0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0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0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0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0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0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0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0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0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0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0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0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0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0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0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0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0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0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0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0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0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0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0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0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0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0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0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0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0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0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0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0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0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0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0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0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0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0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0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0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0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0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0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0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0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0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0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0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0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0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0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0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0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0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60"/>
          <p:cNvSpPr txBox="1"/>
          <p:nvPr>
            <p:ph hasCustomPrompt="1" type="title"/>
          </p:nvPr>
        </p:nvSpPr>
        <p:spPr>
          <a:xfrm>
            <a:off x="1284000" y="1221025"/>
            <a:ext cx="6576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8" name="Google Shape;768;p60"/>
          <p:cNvSpPr txBox="1"/>
          <p:nvPr>
            <p:ph idx="1" type="subTitle"/>
          </p:nvPr>
        </p:nvSpPr>
        <p:spPr>
          <a:xfrm>
            <a:off x="1284000" y="308105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69" name="Google Shape;76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1575" y="2584100"/>
            <a:ext cx="3378376" cy="337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09125" y="-1122925"/>
            <a:ext cx="3528225" cy="3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0"/>
          <p:cNvSpPr/>
          <p:nvPr/>
        </p:nvSpPr>
        <p:spPr>
          <a:xfrm>
            <a:off x="8481304" y="2816657"/>
            <a:ext cx="491829" cy="58775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60"/>
          <p:cNvSpPr/>
          <p:nvPr/>
        </p:nvSpPr>
        <p:spPr>
          <a:xfrm>
            <a:off x="8288849" y="3163079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0"/>
          <p:cNvSpPr/>
          <p:nvPr/>
        </p:nvSpPr>
        <p:spPr>
          <a:xfrm>
            <a:off x="300262" y="3658675"/>
            <a:ext cx="279016" cy="58777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0"/>
          <p:cNvSpPr/>
          <p:nvPr/>
        </p:nvSpPr>
        <p:spPr>
          <a:xfrm>
            <a:off x="300250" y="3890932"/>
            <a:ext cx="680740" cy="28243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0"/>
          <p:cNvSpPr/>
          <p:nvPr/>
        </p:nvSpPr>
        <p:spPr>
          <a:xfrm rot="10800000">
            <a:off x="382464" y="1685522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0"/>
          <p:cNvSpPr/>
          <p:nvPr/>
        </p:nvSpPr>
        <p:spPr>
          <a:xfrm>
            <a:off x="4326088" y="4546555"/>
            <a:ext cx="491822" cy="53895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61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779" name="Google Shape;779;p61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1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1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1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1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1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1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1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1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1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1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1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1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1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1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1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1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1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1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1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1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1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1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1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1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1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1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1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1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1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1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1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1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1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1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1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1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1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1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1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1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1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1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1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1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1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1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1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1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1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1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1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1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1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1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1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1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1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1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1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1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1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1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1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1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1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1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1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1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1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1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1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1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61"/>
          <p:cNvSpPr/>
          <p:nvPr/>
        </p:nvSpPr>
        <p:spPr>
          <a:xfrm>
            <a:off x="0" y="0"/>
            <a:ext cx="9144076" cy="30492"/>
          </a:xfrm>
          <a:custGeom>
            <a:rect b="b" l="l" r="r" t="t"/>
            <a:pathLst>
              <a:path extrusionOk="0" h="350" w="7491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1"/>
          <p:cNvSpPr txBox="1"/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4" name="Google Shape;874;p61"/>
          <p:cNvSpPr txBox="1"/>
          <p:nvPr>
            <p:ph idx="2" type="title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75" name="Google Shape;875;p61"/>
          <p:cNvSpPr txBox="1"/>
          <p:nvPr>
            <p:ph idx="1" type="subTitle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876" name="Google Shape;87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61"/>
          <p:cNvPicPr preferRelativeResize="0"/>
          <p:nvPr/>
        </p:nvPicPr>
        <p:blipFill rotWithShape="1">
          <a:blip r:embed="rId3">
            <a:alphaModFix amt="47000"/>
          </a:blip>
          <a:srcRect b="13894" l="0" r="0" t="13887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1"/>
          <p:cNvSpPr/>
          <p:nvPr/>
        </p:nvSpPr>
        <p:spPr>
          <a:xfrm rot="10800000">
            <a:off x="-332101" y="2557632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1"/>
          <p:cNvSpPr/>
          <p:nvPr/>
        </p:nvSpPr>
        <p:spPr>
          <a:xfrm rot="10800000">
            <a:off x="-205056" y="24352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1"/>
          <p:cNvSpPr/>
          <p:nvPr/>
        </p:nvSpPr>
        <p:spPr>
          <a:xfrm rot="10800000">
            <a:off x="7295694" y="4187826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Google Shape;88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1"/>
          <p:cNvSpPr/>
          <p:nvPr/>
        </p:nvSpPr>
        <p:spPr>
          <a:xfrm>
            <a:off x="8230705" y="2134960"/>
            <a:ext cx="465289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1"/>
          <p:cNvSpPr/>
          <p:nvPr/>
        </p:nvSpPr>
        <p:spPr>
          <a:xfrm>
            <a:off x="3545056" y="1710076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61"/>
          <p:cNvSpPr/>
          <p:nvPr/>
        </p:nvSpPr>
        <p:spPr>
          <a:xfrm rot="10800000">
            <a:off x="8452202" y="3773895"/>
            <a:ext cx="863921" cy="99152"/>
          </a:xfrm>
          <a:custGeom>
            <a:rect b="b" l="l" r="r" t="t"/>
            <a:pathLst>
              <a:path extrusionOk="0" h="488" w="4252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1"/>
          <p:cNvSpPr/>
          <p:nvPr/>
        </p:nvSpPr>
        <p:spPr>
          <a:xfrm rot="10800000">
            <a:off x="8116136" y="4100007"/>
            <a:ext cx="1199981" cy="28242"/>
          </a:xfrm>
          <a:custGeom>
            <a:rect b="b" l="l" r="r" t="t"/>
            <a:pathLst>
              <a:path extrusionOk="0" h="139" w="5906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1"/>
          <p:cNvSpPr/>
          <p:nvPr/>
        </p:nvSpPr>
        <p:spPr>
          <a:xfrm rot="10800000">
            <a:off x="8116114" y="4339134"/>
            <a:ext cx="114594" cy="114594"/>
          </a:xfrm>
          <a:custGeom>
            <a:rect b="b" l="l" r="r" t="t"/>
            <a:pathLst>
              <a:path extrusionOk="0" h="564" w="564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1"/>
          <p:cNvSpPr/>
          <p:nvPr/>
        </p:nvSpPr>
        <p:spPr>
          <a:xfrm rot="10800000">
            <a:off x="927003" y="800784"/>
            <a:ext cx="207592" cy="75990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1"/>
          <p:cNvSpPr/>
          <p:nvPr/>
        </p:nvSpPr>
        <p:spPr>
          <a:xfrm flipH="1" rot="10800000">
            <a:off x="1896476" y="3531163"/>
            <a:ext cx="535379" cy="75989"/>
          </a:xfrm>
          <a:custGeom>
            <a:rect b="b" l="l" r="r" t="t"/>
            <a:pathLst>
              <a:path extrusionOk="0" h="374" w="2635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6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891" name="Google Shape;891;p62"/>
            <p:cNvSpPr/>
            <p:nvPr/>
          </p:nvSpPr>
          <p:spPr>
            <a:xfrm>
              <a:off x="0" y="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2"/>
            <p:cNvSpPr/>
            <p:nvPr/>
          </p:nvSpPr>
          <p:spPr>
            <a:xfrm>
              <a:off x="0" y="5593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2"/>
            <p:cNvSpPr/>
            <p:nvPr/>
          </p:nvSpPr>
          <p:spPr>
            <a:xfrm>
              <a:off x="0" y="1112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0" y="167181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2"/>
            <p:cNvSpPr/>
            <p:nvPr/>
          </p:nvSpPr>
          <p:spPr>
            <a:xfrm>
              <a:off x="0" y="2224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2"/>
            <p:cNvSpPr/>
            <p:nvPr/>
          </p:nvSpPr>
          <p:spPr>
            <a:xfrm>
              <a:off x="0" y="27773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2"/>
            <p:cNvSpPr/>
            <p:nvPr/>
          </p:nvSpPr>
          <p:spPr>
            <a:xfrm>
              <a:off x="0" y="33366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2"/>
            <p:cNvSpPr/>
            <p:nvPr/>
          </p:nvSpPr>
          <p:spPr>
            <a:xfrm>
              <a:off x="0" y="3889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0" y="44491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0" y="50023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0" y="55608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0" y="61140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0" y="66733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0" y="7226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0" y="7779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2"/>
            <p:cNvSpPr/>
            <p:nvPr/>
          </p:nvSpPr>
          <p:spPr>
            <a:xfrm>
              <a:off x="0" y="8338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2"/>
            <p:cNvSpPr/>
            <p:nvPr/>
          </p:nvSpPr>
          <p:spPr>
            <a:xfrm>
              <a:off x="0" y="8891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2"/>
            <p:cNvSpPr/>
            <p:nvPr/>
          </p:nvSpPr>
          <p:spPr>
            <a:xfrm>
              <a:off x="0" y="94506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2"/>
            <p:cNvSpPr/>
            <p:nvPr/>
          </p:nvSpPr>
          <p:spPr>
            <a:xfrm>
              <a:off x="0" y="10003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0" y="105631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2"/>
            <p:cNvSpPr/>
            <p:nvPr/>
          </p:nvSpPr>
          <p:spPr>
            <a:xfrm>
              <a:off x="0" y="1111550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2"/>
            <p:cNvSpPr/>
            <p:nvPr/>
          </p:nvSpPr>
          <p:spPr>
            <a:xfrm>
              <a:off x="0" y="1167480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2"/>
            <p:cNvSpPr/>
            <p:nvPr/>
          </p:nvSpPr>
          <p:spPr>
            <a:xfrm>
              <a:off x="0" y="12228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2"/>
            <p:cNvSpPr/>
            <p:nvPr/>
          </p:nvSpPr>
          <p:spPr>
            <a:xfrm>
              <a:off x="0" y="12781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2"/>
            <p:cNvSpPr/>
            <p:nvPr/>
          </p:nvSpPr>
          <p:spPr>
            <a:xfrm>
              <a:off x="0" y="13340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2"/>
            <p:cNvSpPr/>
            <p:nvPr/>
          </p:nvSpPr>
          <p:spPr>
            <a:xfrm>
              <a:off x="0" y="138937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0" y="1445215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0" y="15005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0" y="155646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0" y="16117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2"/>
            <p:cNvSpPr/>
            <p:nvPr/>
          </p:nvSpPr>
          <p:spPr>
            <a:xfrm>
              <a:off x="0" y="166710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0" y="17229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2"/>
            <p:cNvSpPr/>
            <p:nvPr/>
          </p:nvSpPr>
          <p:spPr>
            <a:xfrm>
              <a:off x="0" y="17782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2"/>
            <p:cNvSpPr/>
            <p:nvPr/>
          </p:nvSpPr>
          <p:spPr>
            <a:xfrm>
              <a:off x="0" y="183420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2"/>
            <p:cNvSpPr/>
            <p:nvPr/>
          </p:nvSpPr>
          <p:spPr>
            <a:xfrm>
              <a:off x="0" y="18895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0" y="1945452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0" y="20006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2"/>
            <p:cNvSpPr/>
            <p:nvPr/>
          </p:nvSpPr>
          <p:spPr>
            <a:xfrm>
              <a:off x="0" y="2056616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0" y="211193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0" y="21672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0" y="2223187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0" y="22784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0" y="23343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0" y="238967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0" y="244560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0" y="25009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2"/>
            <p:cNvSpPr/>
            <p:nvPr/>
          </p:nvSpPr>
          <p:spPr>
            <a:xfrm>
              <a:off x="0" y="2556853"/>
              <a:ext cx="9144076" cy="29795"/>
            </a:xfrm>
            <a:custGeom>
              <a:rect b="b" l="l" r="r" t="t"/>
              <a:pathLst>
                <a:path extrusionOk="0" h="342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2"/>
            <p:cNvSpPr/>
            <p:nvPr/>
          </p:nvSpPr>
          <p:spPr>
            <a:xfrm>
              <a:off x="0" y="261208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2"/>
            <p:cNvSpPr/>
            <p:nvPr/>
          </p:nvSpPr>
          <p:spPr>
            <a:xfrm>
              <a:off x="0" y="26674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2"/>
            <p:cNvSpPr/>
            <p:nvPr/>
          </p:nvSpPr>
          <p:spPr>
            <a:xfrm>
              <a:off x="0" y="27233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2"/>
            <p:cNvSpPr/>
            <p:nvPr/>
          </p:nvSpPr>
          <p:spPr>
            <a:xfrm>
              <a:off x="0" y="27786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2"/>
            <p:cNvSpPr/>
            <p:nvPr/>
          </p:nvSpPr>
          <p:spPr>
            <a:xfrm>
              <a:off x="0" y="283458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2"/>
            <p:cNvSpPr/>
            <p:nvPr/>
          </p:nvSpPr>
          <p:spPr>
            <a:xfrm>
              <a:off x="0" y="288982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2"/>
            <p:cNvSpPr/>
            <p:nvPr/>
          </p:nvSpPr>
          <p:spPr>
            <a:xfrm>
              <a:off x="0" y="2945751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2"/>
            <p:cNvSpPr/>
            <p:nvPr/>
          </p:nvSpPr>
          <p:spPr>
            <a:xfrm>
              <a:off x="0" y="30010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2"/>
            <p:cNvSpPr/>
            <p:nvPr/>
          </p:nvSpPr>
          <p:spPr>
            <a:xfrm>
              <a:off x="0" y="3057002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2"/>
            <p:cNvSpPr/>
            <p:nvPr/>
          </p:nvSpPr>
          <p:spPr>
            <a:xfrm>
              <a:off x="0" y="31123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2"/>
            <p:cNvSpPr/>
            <p:nvPr/>
          </p:nvSpPr>
          <p:spPr>
            <a:xfrm>
              <a:off x="0" y="3167556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2"/>
            <p:cNvSpPr/>
            <p:nvPr/>
          </p:nvSpPr>
          <p:spPr>
            <a:xfrm>
              <a:off x="0" y="32234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2"/>
            <p:cNvSpPr/>
            <p:nvPr/>
          </p:nvSpPr>
          <p:spPr>
            <a:xfrm>
              <a:off x="0" y="32788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2"/>
            <p:cNvSpPr/>
            <p:nvPr/>
          </p:nvSpPr>
          <p:spPr>
            <a:xfrm>
              <a:off x="0" y="333473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2"/>
            <p:cNvSpPr/>
            <p:nvPr/>
          </p:nvSpPr>
          <p:spPr>
            <a:xfrm>
              <a:off x="0" y="33900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2"/>
            <p:cNvSpPr/>
            <p:nvPr/>
          </p:nvSpPr>
          <p:spPr>
            <a:xfrm>
              <a:off x="0" y="3445901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2"/>
            <p:cNvSpPr/>
            <p:nvPr/>
          </p:nvSpPr>
          <p:spPr>
            <a:xfrm>
              <a:off x="0" y="35012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2"/>
            <p:cNvSpPr/>
            <p:nvPr/>
          </p:nvSpPr>
          <p:spPr>
            <a:xfrm>
              <a:off x="0" y="355654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2"/>
            <p:cNvSpPr/>
            <p:nvPr/>
          </p:nvSpPr>
          <p:spPr>
            <a:xfrm>
              <a:off x="0" y="361247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2"/>
            <p:cNvSpPr/>
            <p:nvPr/>
          </p:nvSpPr>
          <p:spPr>
            <a:xfrm>
              <a:off x="0" y="366779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0" y="372372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0" y="37789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0" y="383488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2"/>
            <p:cNvSpPr/>
            <p:nvPr/>
          </p:nvSpPr>
          <p:spPr>
            <a:xfrm>
              <a:off x="0" y="389020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2"/>
            <p:cNvSpPr/>
            <p:nvPr/>
          </p:nvSpPr>
          <p:spPr>
            <a:xfrm>
              <a:off x="0" y="3946138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0" y="400145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0" y="40566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2"/>
            <p:cNvSpPr/>
            <p:nvPr/>
          </p:nvSpPr>
          <p:spPr>
            <a:xfrm>
              <a:off x="0" y="41126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2"/>
            <p:cNvSpPr/>
            <p:nvPr/>
          </p:nvSpPr>
          <p:spPr>
            <a:xfrm>
              <a:off x="0" y="41679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0" y="422387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0" y="4279193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2"/>
            <p:cNvSpPr/>
            <p:nvPr/>
          </p:nvSpPr>
          <p:spPr>
            <a:xfrm>
              <a:off x="0" y="4335037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2"/>
            <p:cNvSpPr/>
            <p:nvPr/>
          </p:nvSpPr>
          <p:spPr>
            <a:xfrm>
              <a:off x="0" y="439035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2"/>
            <p:cNvSpPr/>
            <p:nvPr/>
          </p:nvSpPr>
          <p:spPr>
            <a:xfrm>
              <a:off x="0" y="44456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2"/>
            <p:cNvSpPr/>
            <p:nvPr/>
          </p:nvSpPr>
          <p:spPr>
            <a:xfrm>
              <a:off x="0" y="45016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2"/>
            <p:cNvSpPr/>
            <p:nvPr/>
          </p:nvSpPr>
          <p:spPr>
            <a:xfrm>
              <a:off x="0" y="4556928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2"/>
            <p:cNvSpPr/>
            <p:nvPr/>
          </p:nvSpPr>
          <p:spPr>
            <a:xfrm>
              <a:off x="0" y="4612859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2"/>
            <p:cNvSpPr/>
            <p:nvPr/>
          </p:nvSpPr>
          <p:spPr>
            <a:xfrm>
              <a:off x="0" y="466809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2"/>
            <p:cNvSpPr/>
            <p:nvPr/>
          </p:nvSpPr>
          <p:spPr>
            <a:xfrm>
              <a:off x="0" y="4724022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2"/>
            <p:cNvSpPr/>
            <p:nvPr/>
          </p:nvSpPr>
          <p:spPr>
            <a:xfrm>
              <a:off x="0" y="4779343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0" y="4835273"/>
              <a:ext cx="9144076" cy="29882"/>
            </a:xfrm>
            <a:custGeom>
              <a:rect b="b" l="l" r="r" t="t"/>
              <a:pathLst>
                <a:path extrusionOk="0" h="343" w="7491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0" y="4890594"/>
              <a:ext cx="9144076" cy="30405"/>
            </a:xfrm>
            <a:custGeom>
              <a:rect b="b" l="l" r="r" t="t"/>
              <a:pathLst>
                <a:path extrusionOk="0" h="349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0" y="4945827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2"/>
            <p:cNvSpPr/>
            <p:nvPr/>
          </p:nvSpPr>
          <p:spPr>
            <a:xfrm>
              <a:off x="0" y="500175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2"/>
            <p:cNvSpPr/>
            <p:nvPr/>
          </p:nvSpPr>
          <p:spPr>
            <a:xfrm>
              <a:off x="0" y="505707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2"/>
            <p:cNvSpPr/>
            <p:nvPr/>
          </p:nvSpPr>
          <p:spPr>
            <a:xfrm>
              <a:off x="0" y="5113008"/>
              <a:ext cx="9144076" cy="30492"/>
            </a:xfrm>
            <a:custGeom>
              <a:rect b="b" l="l" r="r" t="t"/>
              <a:pathLst>
                <a:path extrusionOk="0" h="350" w="7491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5" name="Google Shape;985;p62"/>
          <p:cNvSpPr txBox="1"/>
          <p:nvPr>
            <p:ph idx="1" type="subTitle"/>
          </p:nvPr>
        </p:nvSpPr>
        <p:spPr>
          <a:xfrm>
            <a:off x="1695450" y="2317950"/>
            <a:ext cx="28764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6" name="Google Shape;98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750929">
            <a:off x="-696149" y="3161314"/>
            <a:ext cx="3459525" cy="33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525" y="-229465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b="1" i="0" sz="3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b="1" i="0" sz="3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7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1"/>
          <p:cNvSpPr txBox="1"/>
          <p:nvPr>
            <p:ph type="ctrTitle"/>
          </p:nvPr>
        </p:nvSpPr>
        <p:spPr>
          <a:xfrm>
            <a:off x="1396950" y="918996"/>
            <a:ext cx="63501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INVENTARIO                          </a:t>
            </a:r>
            <a:endParaRPr b="0"/>
          </a:p>
        </p:txBody>
      </p:sp>
      <p:sp>
        <p:nvSpPr>
          <p:cNvPr id="2915" name="Google Shape;2915;p1"/>
          <p:cNvSpPr txBox="1"/>
          <p:nvPr>
            <p:ph idx="1" type="subTitle"/>
          </p:nvPr>
        </p:nvSpPr>
        <p:spPr>
          <a:xfrm>
            <a:off x="1746150" y="3152000"/>
            <a:ext cx="56517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FREDDY MACHACA MAMANI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-HENRY HUARACHI QUISPE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-JOEL REYNALDO CONDORI TUMIRI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-KEVIN OSCAR MAMANI LAURA </a:t>
            </a:r>
            <a:endParaRPr/>
          </a:p>
        </p:txBody>
      </p:sp>
      <p:sp>
        <p:nvSpPr>
          <p:cNvPr id="2916" name="Google Shape;2916;p1"/>
          <p:cNvSpPr txBox="1"/>
          <p:nvPr/>
        </p:nvSpPr>
        <p:spPr>
          <a:xfrm>
            <a:off x="3762600" y="2190000"/>
            <a:ext cx="1618800" cy="763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n" sz="4700" u="sng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HITO 5</a:t>
            </a:r>
            <a:endParaRPr b="0" i="0" sz="1200" u="none" cap="none" strike="noStrike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34d12050ae_0_4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pic>
        <p:nvPicPr>
          <p:cNvPr id="2922" name="Google Shape;2922;g134d12050ae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89" y="0"/>
            <a:ext cx="61438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28" name="Google Shape;2928;p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29" name="Google Shape;292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888" y="258213"/>
            <a:ext cx="78962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34d12050ae_0_1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35" name="Google Shape;2935;g134d12050ae_0_1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36" name="Google Shape;2936;g134d12050ae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371" y="0"/>
            <a:ext cx="83352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4d12050ae_0_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42" name="Google Shape;2942;g134d12050ae_0_1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43" name="Google Shape;2943;g134d12050ae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988"/>
            <a:ext cx="9144001" cy="50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134d12050ae_0_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49" name="Google Shape;2949;g134d12050ae_0_2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50" name="Google Shape;2950;g134d12050ae_0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79018"/>
            <a:ext cx="9144001" cy="498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34d12050ae_0_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56" name="Google Shape;2956;g134d12050ae_0_3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57" name="Google Shape;2957;g134d12050ae_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2755"/>
            <a:ext cx="9143999" cy="501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g134d12050ae_0_3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CONTENTS OF THIS TEMPLATE</a:t>
            </a:r>
            <a:endParaRPr sz="3000"/>
          </a:p>
        </p:txBody>
      </p:sp>
      <p:sp>
        <p:nvSpPr>
          <p:cNvPr id="2963" name="Google Shape;2963;g134d12050ae_0_3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Here’s what you’ll find in this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/>
              <a:t> template: 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slide structure based on a newsletter presentation, which you can easily adapt to your needs. For more info on how to edit the template, please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An assortment of graphic resources that are suitable for use in the presentation can be found in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alternative resources slide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thanks slide</a:t>
            </a:r>
            <a:r>
              <a:rPr lang="en"/>
              <a:t>, which you must keep so that proper credits for our design are given.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resources slide</a:t>
            </a:r>
            <a:r>
              <a:rPr lang="en"/>
              <a:t>, where you’ll find links to all the elements used in the template.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Instructions for use</a:t>
            </a:r>
            <a:r>
              <a:rPr lang="en"/>
              <a:t>.</a:t>
            </a:r>
            <a:endParaRPr/>
          </a:p>
          <a:p>
            <a:pPr indent="-30480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AutoNum type="arabicPeriod"/>
            </a:pPr>
            <a:r>
              <a:rPr lang="en"/>
              <a:t>Final slides with: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The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selection of illustrations</a:t>
            </a:r>
            <a:r>
              <a:rPr lang="en"/>
              <a:t>. You can also customize and animate them as you wish with the online editor. Visit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Storyset</a:t>
            </a:r>
            <a:r>
              <a:rPr lang="en"/>
              <a:t> to find more.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More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 infographic resources</a:t>
            </a:r>
            <a:r>
              <a:rPr lang="en"/>
              <a:t>, whose size and color can be edited. </a:t>
            </a:r>
            <a:endParaRPr/>
          </a:p>
          <a:p>
            <a:pPr indent="-304800" lvl="0" marL="719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/>
              <a:t>Sets of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n"/>
              <a:t>You can delete this slide when you’re done editing the presentation.</a:t>
            </a:r>
            <a:endParaRPr/>
          </a:p>
        </p:txBody>
      </p:sp>
      <p:pic>
        <p:nvPicPr>
          <p:cNvPr id="2964" name="Google Shape;2964;g134d12050ae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76628"/>
            <a:ext cx="9144001" cy="499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