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402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1856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6371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766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9493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5761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143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83621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01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630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4118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203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7145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049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20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341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168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D8A1-B555-490F-9B45-14D1D171CEB3}" type="datetimeFigureOut">
              <a:rPr lang="es-BO" smtClean="0"/>
              <a:t>15/6/2022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4928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2A20D-3CF8-82C7-AD7D-290BD34A9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BASE DE DATOS PRAC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5EE629-6C12-FE57-489C-C96055261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CuadroTexto 3"/>
          <p:cNvSpPr txBox="1"/>
          <p:nvPr/>
        </p:nvSpPr>
        <p:spPr>
          <a:xfrm>
            <a:off x="1092200" y="6397136"/>
            <a:ext cx="883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Nombre completo: Joel Reynaldo Condori </a:t>
            </a:r>
            <a:r>
              <a:rPr lang="es-MX" dirty="0" err="1"/>
              <a:t>Tumiri</a:t>
            </a:r>
            <a:r>
              <a:rPr lang="es-MX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53BA36-8E09-74F0-F4F4-2C61BBE8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51462C2-F450-386B-B429-830E64A9DCE4}"/>
              </a:ext>
            </a:extLst>
          </p:cNvPr>
          <p:cNvSpPr txBox="1"/>
          <p:nvPr/>
        </p:nvSpPr>
        <p:spPr>
          <a:xfrm>
            <a:off x="1025237" y="6120938"/>
            <a:ext cx="37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Nombre: Joel Reynaldo Condori </a:t>
            </a:r>
            <a:r>
              <a:rPr lang="es-ES" dirty="0" err="1">
                <a:solidFill>
                  <a:schemeClr val="bg1"/>
                </a:solidFill>
              </a:rPr>
              <a:t>Tumiri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34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FDDD8-2524-9684-CCB8-B49A06B8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6024D-9BD9-E117-FCC2-4DF7F2E3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244599"/>
            <a:ext cx="8534400" cy="36152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a todos los estudiantes en donde su apellido empiece con la letra </a:t>
            </a:r>
            <a:r>
              <a:rPr lang="es-MX" sz="1800" b="1" i="0" u="none" strike="noStrike" baseline="0" dirty="0">
                <a:latin typeface="OpenSans-Bold"/>
              </a:rPr>
              <a:t>S</a:t>
            </a:r>
            <a:r>
              <a:rPr lang="es-MX" sz="1800" b="0" i="0" u="none" strike="noStrike" baseline="0" dirty="0">
                <a:latin typeface="OpenSans-Regular"/>
              </a:rPr>
              <a:t>.</a:t>
            </a:r>
            <a:endParaRPr lang="es-B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560BAF-80F9-CB18-8B88-4854B2A6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2" y="286214"/>
            <a:ext cx="11442240" cy="26601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946A073-6F3E-356D-3AD3-A30EAD7FE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7" b="9162"/>
          <a:stretch/>
        </p:blipFill>
        <p:spPr>
          <a:xfrm>
            <a:off x="287941" y="3350682"/>
            <a:ext cx="8468131" cy="13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8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1D18C-8761-4F61-F975-8EB9B679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7AF64-4122-94EF-C8AF-9EF198A5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363133"/>
            <a:ext cx="8534400" cy="36152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que equipos forman parte del campeonato </a:t>
            </a:r>
            <a:r>
              <a:rPr lang="es-MX" sz="1800" b="1" i="0" u="none" strike="noStrike" baseline="0" dirty="0">
                <a:latin typeface="OpenSans-Bold"/>
              </a:rPr>
              <a:t>camp-111 </a:t>
            </a:r>
            <a:r>
              <a:rPr lang="es-MX" sz="1800" b="0" i="0" u="none" strike="noStrike" baseline="0" dirty="0">
                <a:latin typeface="OpenSans-Regular"/>
              </a:rPr>
              <a:t>y además sean de la categoría </a:t>
            </a:r>
            <a:r>
              <a:rPr lang="es-MX" sz="1800" b="1" i="0" u="none" strike="noStrike" baseline="0" dirty="0">
                <a:latin typeface="OpenSans-Bold"/>
              </a:rPr>
              <a:t>MUJERES.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C71E71-AC59-08FA-878F-8660AC6B6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3" y="235739"/>
            <a:ext cx="11570933" cy="31168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8C1AB4-284C-B45B-F083-74FF6BB7F5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865" b="4760"/>
          <a:stretch/>
        </p:blipFill>
        <p:spPr>
          <a:xfrm>
            <a:off x="325503" y="3601623"/>
            <a:ext cx="5576533" cy="11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1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0742B-D56E-FE26-F9C7-DF054846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254ED-A3DC-C9C9-9EAE-2D59867C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944033"/>
            <a:ext cx="8534400" cy="36152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el nombre del equipo del jugador con </a:t>
            </a:r>
            <a:r>
              <a:rPr lang="es-MX" sz="1800" b="0" i="0" u="none" strike="noStrike" baseline="0" dirty="0" err="1">
                <a:latin typeface="OpenSans-Regular"/>
              </a:rPr>
              <a:t>id_jugador</a:t>
            </a:r>
            <a:r>
              <a:rPr lang="es-MX" sz="1800" b="0" i="0" u="none" strike="noStrike" baseline="0" dirty="0">
                <a:latin typeface="OpenSans-Regular"/>
              </a:rPr>
              <a:t> igual a </a:t>
            </a:r>
            <a:r>
              <a:rPr lang="es-MX" sz="1800" b="1" i="0" u="none" strike="noStrike" baseline="0" dirty="0">
                <a:latin typeface="OpenSans-Bold"/>
              </a:rPr>
              <a:t>jug-333</a:t>
            </a:r>
            <a:endParaRPr lang="es-B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926719-5CBD-5AD2-803D-B8B95A72F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1" y="57727"/>
            <a:ext cx="11775844" cy="37798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3A92E13-D90F-7609-CA4D-BDF7E8C36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2"/>
          <a:stretch/>
        </p:blipFill>
        <p:spPr>
          <a:xfrm>
            <a:off x="176010" y="4235337"/>
            <a:ext cx="7942753" cy="10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9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39FFB-A4EC-BF83-C3CC-074CC89B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1E2B4-3FA5-C700-8707-0FFE4E79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9" y="-1244599"/>
            <a:ext cx="8534400" cy="36152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el nombre del campeonato del jugador con </a:t>
            </a:r>
            <a:r>
              <a:rPr lang="es-MX" sz="1800" b="0" i="0" u="none" strike="noStrike" baseline="0" dirty="0" err="1">
                <a:latin typeface="OpenSans-Regular"/>
              </a:rPr>
              <a:t>id_jugador</a:t>
            </a:r>
            <a:r>
              <a:rPr lang="es-MX" sz="1800" b="0" i="0" u="none" strike="noStrike" baseline="0" dirty="0">
                <a:latin typeface="OpenSans-Regular"/>
              </a:rPr>
              <a:t> igual a </a:t>
            </a:r>
            <a:r>
              <a:rPr lang="es-MX" sz="1800" b="1" i="0" u="none" strike="noStrike" baseline="0" dirty="0">
                <a:latin typeface="OpenSans-Bold"/>
              </a:rPr>
              <a:t>jug-333</a:t>
            </a:r>
            <a:endParaRPr lang="es-B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9A7CB8-8559-FB56-3FDB-34DE6EFE9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2309"/>
            <a:ext cx="12192000" cy="36152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696F9D-D6FA-FBD0-F54E-635B5FCED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" b="9629"/>
          <a:stretch/>
        </p:blipFill>
        <p:spPr>
          <a:xfrm>
            <a:off x="53830" y="4067531"/>
            <a:ext cx="8910976" cy="1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3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CC2C2-16C2-B637-0A74-BB04DD72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3FF6CC-A740-2CE3-9548-76BF3E904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518"/>
            <a:ext cx="12192000" cy="4516900"/>
          </a:xfrm>
        </p:spPr>
      </p:pic>
    </p:spTree>
    <p:extLst>
      <p:ext uri="{BB962C8B-B14F-4D97-AF65-F5344CB8AC3E}">
        <p14:creationId xmlns:p14="http://schemas.microsoft.com/office/powerpoint/2010/main" val="208555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0EC3F-9466-2FD7-0750-DF1C9545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67F333-AC9C-77F6-254B-EB5114E4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3615267"/>
          </a:xfrm>
        </p:spPr>
        <p:txBody>
          <a:bodyPr/>
          <a:lstStyle/>
          <a:p>
            <a:pPr algn="l"/>
            <a:r>
              <a:rPr lang="es-MX" sz="1800" b="0" i="0" u="none" strike="noStrike" baseline="0" dirty="0">
                <a:latin typeface="OpenSans-Regular"/>
              </a:rPr>
              <a:t>Diseñe un sistema de Base de Datos Relacional utilizando el gestor de Base de Datos </a:t>
            </a:r>
            <a:r>
              <a:rPr lang="es-MX" sz="1800" b="1" i="0" u="none" strike="noStrike" baseline="0" dirty="0">
                <a:latin typeface="OpenSans-Bold"/>
              </a:rPr>
              <a:t>SQL Server </a:t>
            </a:r>
            <a:r>
              <a:rPr lang="es-MX" sz="1800" b="0" i="0" u="none" strike="noStrike" baseline="0" dirty="0">
                <a:latin typeface="OpenSans-Regular"/>
              </a:rPr>
              <a:t>teniendo como</a:t>
            </a:r>
          </a:p>
          <a:p>
            <a:pPr algn="l"/>
            <a:r>
              <a:rPr lang="es-MX" sz="1800" b="0" i="0" u="none" strike="noStrike" baseline="0" dirty="0">
                <a:latin typeface="OpenSans-Regular"/>
              </a:rPr>
              <a:t>premisa el uso de buenas prácticas en diseño de la base de datos aplicados al siguiente escenario.</a:t>
            </a:r>
          </a:p>
          <a:p>
            <a:pPr algn="l"/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8FC2C4-927F-2AA2-B002-D0A150108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1" y="1038322"/>
            <a:ext cx="6058810" cy="51538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94B644-8A8C-B132-6F5C-01403DE3D2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68" b="-339"/>
          <a:stretch/>
        </p:blipFill>
        <p:spPr>
          <a:xfrm>
            <a:off x="6280972" y="1956517"/>
            <a:ext cx="5907852" cy="10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2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01B16-8FBB-623F-435D-82EF24B9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077656"/>
            <a:ext cx="11236855" cy="1507067"/>
          </a:xfrm>
        </p:spPr>
        <p:txBody>
          <a:bodyPr>
            <a:normAutofit fontScale="90000"/>
          </a:bodyPr>
          <a:lstStyle/>
          <a:p>
            <a:br>
              <a:rPr lang="es-BO" dirty="0"/>
            </a:br>
            <a:r>
              <a:rPr lang="es-BO" b="1" dirty="0">
                <a:solidFill>
                  <a:schemeClr val="accent1">
                    <a:lumMod val="50000"/>
                  </a:schemeClr>
                </a:solidFill>
              </a:rPr>
              <a:t>MANEJO DE CONCEPTOS</a:t>
            </a:r>
            <a:br>
              <a:rPr lang="es-BO" dirty="0"/>
            </a:br>
            <a:r>
              <a:rPr lang="es-BO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 FOREIGN KEY Y PRIMARY KEY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FB12D-EA7B-9F74-5CFA-5CFA0AC5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91734"/>
            <a:ext cx="12192000" cy="4301068"/>
          </a:xfrm>
        </p:spPr>
        <p:txBody>
          <a:bodyPr/>
          <a:lstStyle/>
          <a:p>
            <a:r>
              <a:rPr lang="es-BO" dirty="0"/>
              <a:t>CREANDO LAS TABLAS EN SQL SERVER</a:t>
            </a:r>
          </a:p>
          <a:p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48A326-37DD-5BB9-F709-C7F632DED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8" t="919" r="1299"/>
          <a:stretch/>
        </p:blipFill>
        <p:spPr>
          <a:xfrm>
            <a:off x="119769" y="700827"/>
            <a:ext cx="4568313" cy="44772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9317E1-FA62-B8F5-A28A-BCA3220DD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"/>
          <a:stretch/>
        </p:blipFill>
        <p:spPr>
          <a:xfrm>
            <a:off x="5061223" y="375121"/>
            <a:ext cx="7011008" cy="50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6DE4E-F9E0-083D-4E86-DFB2EC70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E745D-C1DB-6BB9-840D-6D4EAC57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456267"/>
            <a:ext cx="12192000" cy="4301067"/>
          </a:xfrm>
        </p:spPr>
        <p:txBody>
          <a:bodyPr/>
          <a:lstStyle/>
          <a:p>
            <a:r>
              <a:rPr lang="es-BO" dirty="0"/>
              <a:t>DIAGRAMA DE LAS TABLAS</a:t>
            </a:r>
          </a:p>
          <a:p>
            <a:endParaRPr lang="es-BO" dirty="0"/>
          </a:p>
          <a:p>
            <a:endParaRPr lang="es-B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23D834-BC7D-D8DB-73D9-8648CEB1B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528322"/>
            <a:ext cx="7721600" cy="60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513B1-7E63-1BE3-652A-B5713AC6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92672-C26B-DF48-3566-E28FFC85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07067"/>
            <a:ext cx="12192000" cy="4301067"/>
          </a:xfrm>
        </p:spPr>
        <p:txBody>
          <a:bodyPr/>
          <a:lstStyle/>
          <a:p>
            <a:r>
              <a:rPr lang="es-BO" b="1" dirty="0">
                <a:solidFill>
                  <a:schemeClr val="bg1"/>
                </a:solidFill>
              </a:rPr>
              <a:t>REGISTRO PARA CADA TABLA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3F8723-2B5F-0026-51B4-6D27AC75CA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r="589"/>
          <a:stretch/>
        </p:blipFill>
        <p:spPr>
          <a:xfrm>
            <a:off x="193964" y="452582"/>
            <a:ext cx="11822545" cy="34162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07978A-CDD2-1B61-8044-41018847E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4034817"/>
            <a:ext cx="1182254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FDC6E-1B04-0D20-90F3-1FFA32D7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1999" cy="6858001"/>
          </a:xfrm>
        </p:spPr>
        <p:txBody>
          <a:bodyPr>
            <a:normAutofit/>
          </a:bodyPr>
          <a:lstStyle/>
          <a:p>
            <a:r>
              <a:rPr lang="es-BO" dirty="0"/>
              <a:t>MANEJO DE CONCEPTOS</a:t>
            </a:r>
          </a:p>
          <a:p>
            <a:r>
              <a:rPr lang="es-BO" dirty="0"/>
              <a:t>MUESTRA UN EJEMPLO DE DLL</a:t>
            </a:r>
          </a:p>
          <a:p>
            <a:endParaRPr lang="es-BO" dirty="0"/>
          </a:p>
          <a:p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MUESTRA UN EJEMPLO DE DML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D54C50-6CF3-5991-B6F7-DCF0EDBD9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9" y="3304018"/>
            <a:ext cx="6759526" cy="6477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C94E6D-889C-D384-F64D-F94877458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9" y="1088500"/>
            <a:ext cx="6759525" cy="17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2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90EBE-BFC6-EC77-7BAC-D3468A48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0254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¿Para que sirve un </a:t>
            </a:r>
            <a:r>
              <a:rPr lang="es-E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r.- Combina los registros de dos tablas si hay valores coincidentes en un campo común</a:t>
            </a:r>
            <a:b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¿Defina que es una función de agregación?</a:t>
            </a:r>
            <a:b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r.- nos permiten obtener el máximo valor de una expresión a evaluar.</a:t>
            </a:r>
            <a:b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¿Lista funciones de agregación que conozca?</a:t>
            </a:r>
            <a:b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r.-AVG, COUNT, MAX, MIN, SUM</a:t>
            </a:r>
            <a:b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¿MENCIONE ALGUNAS FUNCIONES PROPIAS DE SQL-SERVER.?</a:t>
            </a:r>
            <a:b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r.- </a:t>
            </a:r>
            <a:r>
              <a:rPr lang="es-E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min, sum, </a:t>
            </a:r>
            <a:r>
              <a:rPr lang="es-E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b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¿para que sirve la función </a:t>
            </a:r>
            <a:r>
              <a:rPr lang="es-E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-server?</a:t>
            </a:r>
            <a:b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r.-para concatenar una de las funciones de texto para unir dos o mas cadenas de texto en una sola</a:t>
            </a:r>
            <a:br>
              <a:rPr lang="es-E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BO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6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3CB8D-A07F-E8A2-0D31-7ED79224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D8F83-A8FF-3E3F-7603-2BBED9E8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713391"/>
            <a:ext cx="12192000" cy="43010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que jugadores que formen parte del equipo </a:t>
            </a:r>
            <a:r>
              <a:rPr lang="es-MX" sz="1800" b="1" i="0" u="none" strike="noStrike" baseline="0" dirty="0">
                <a:latin typeface="OpenSans-Bold"/>
              </a:rPr>
              <a:t>equ-333</a:t>
            </a:r>
            <a:endParaRPr lang="es-B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5E365-2A7F-E819-FBE1-16926252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" y="354879"/>
            <a:ext cx="11723472" cy="10952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FB78E44-18EC-EA0B-D3C6-4F691D747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" y="1804987"/>
            <a:ext cx="11723472" cy="1095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2AD3A63-2CA8-712C-4052-C9CB38780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" y="3255095"/>
            <a:ext cx="11723472" cy="12984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8554C1C-1245-EC95-78D4-265F2A7EC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" y="4908446"/>
            <a:ext cx="11723471" cy="13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5D3FE-EDB6-F2C9-6FC3-8795A332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127"/>
          </a:xfrm>
        </p:spPr>
        <p:txBody>
          <a:bodyPr/>
          <a:lstStyle/>
          <a:p>
            <a:r>
              <a:rPr lang="es-BO" dirty="0">
                <a:solidFill>
                  <a:schemeClr val="bg2"/>
                </a:solidFill>
              </a:rPr>
              <a:t>Manejo de consultas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FBC401-3840-949E-D67B-4C48FDA7D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725007"/>
            <a:ext cx="11961090" cy="178728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8B64091-3AF8-6AC3-783D-30EB2258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3110979"/>
            <a:ext cx="11961090" cy="9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558</TotalTime>
  <Words>292</Words>
  <Application>Microsoft Office PowerPoint</Application>
  <PresentationFormat>Panorámica</PresentationFormat>
  <Paragraphs>25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OpenSans-Bold</vt:lpstr>
      <vt:lpstr>OpenSans-Regular</vt:lpstr>
      <vt:lpstr>Tw Cen MT</vt:lpstr>
      <vt:lpstr>Circuito</vt:lpstr>
      <vt:lpstr>BASE DE DATOS PRAC</vt:lpstr>
      <vt:lpstr>Presentación de PowerPoint</vt:lpstr>
      <vt:lpstr> MANEJO DE CONCEPTOS DE FOREIGN KEY Y PRIMARY KEY</vt:lpstr>
      <vt:lpstr>Presentación de PowerPoint</vt:lpstr>
      <vt:lpstr>Presentación de PowerPoint</vt:lpstr>
      <vt:lpstr>Presentación de PowerPoint</vt:lpstr>
      <vt:lpstr>¿Para que sirve un inner join? r.- Combina los registros de dos tablas si hay valores coincidentes en un campo común ¿Defina que es una función de agregación? r.- nos permiten obtener el máximo valor de una expresión a evaluar. ¿Lista funciones de agregación que conozca? r.-AVG, COUNT, MAX, MIN, SUM ¿MENCIONE ALGUNAS FUNCIONES PROPIAS DE SQL-SERVER.? r.- avg, count, max, min, sum, group by ¿para que sirve la función concat en sql-server? r.-para concatenar una de las funciones de texto para unir dos o mas cadenas de texto en una sola </vt:lpstr>
      <vt:lpstr>Presentación de PowerPoint</vt:lpstr>
      <vt:lpstr>Manejo de consultas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PRAC</dc:title>
  <dc:creator>JOEL</dc:creator>
  <cp:lastModifiedBy>Joel</cp:lastModifiedBy>
  <cp:revision>4</cp:revision>
  <dcterms:created xsi:type="dcterms:W3CDTF">2022-05-19T23:18:11Z</dcterms:created>
  <dcterms:modified xsi:type="dcterms:W3CDTF">2022-06-16T05:19:09Z</dcterms:modified>
</cp:coreProperties>
</file>