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19/5/2022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8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19/5/2022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816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19/5/2022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53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19/5/2022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10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19/5/2022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62523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19/5/2022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68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19/5/2022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17571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19/5/2022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4986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19/5/2022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129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19/5/2022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5344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19/5/2022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4402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19/5/2022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3794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19/5/2022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112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19/5/2022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0595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19/5/2022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7410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19/5/2022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2840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D8A1-B555-490F-9B45-14D1D171CEB3}" type="datetimeFigureOut">
              <a:rPr lang="es-BO" smtClean="0"/>
              <a:t>19/5/2022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0616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FCD8A1-B555-490F-9B45-14D1D171CEB3}" type="datetimeFigureOut">
              <a:rPr lang="es-BO" smtClean="0"/>
              <a:t>19/5/2022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0F5472-4A9E-472B-BED9-E7AE0A2CBE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97347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2A20D-3CF8-82C7-AD7D-290BD34A9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BASE DE DATOS PRAC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5EE629-6C12-FE57-489C-C96055261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7DD187-B670-B030-4B44-5A32AEBB28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10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92200" y="6397136"/>
            <a:ext cx="883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Nombre completo: Joel Reynaldo Condori </a:t>
            </a:r>
            <a:r>
              <a:rPr lang="es-MX" dirty="0" err="1"/>
              <a:t>T</a:t>
            </a:r>
            <a:r>
              <a:rPr lang="es-MX" dirty="0" err="1" smtClean="0"/>
              <a:t>umiri</a:t>
            </a: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5345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FDDD8-2524-9684-CCB8-B49A06B8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6024D-9BD9-E117-FCC2-4DF7F2E3B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244599"/>
            <a:ext cx="8534400" cy="3615267"/>
          </a:xfrm>
        </p:spPr>
        <p:txBody>
          <a:bodyPr/>
          <a:lstStyle/>
          <a:p>
            <a:r>
              <a:rPr lang="es-MX" sz="1800" b="0" i="0" u="none" strike="noStrike" baseline="0" dirty="0">
                <a:latin typeface="OpenSans-Regular"/>
              </a:rPr>
              <a:t>Mostrar a todos los estudiantes en donde su apellido empiece con la letra </a:t>
            </a:r>
            <a:r>
              <a:rPr lang="es-MX" sz="1800" b="1" i="0" u="none" strike="noStrike" baseline="0" dirty="0">
                <a:latin typeface="OpenSans-Bold"/>
              </a:rPr>
              <a:t>S</a:t>
            </a:r>
            <a:r>
              <a:rPr lang="es-MX" sz="1800" b="0" i="0" u="none" strike="noStrike" baseline="0" dirty="0">
                <a:latin typeface="OpenSans-Regular"/>
              </a:rPr>
              <a:t>.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90DDF7-FC7F-8415-B74E-AF26296D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/>
          <a:stretch/>
        </p:blipFill>
        <p:spPr>
          <a:xfrm>
            <a:off x="311679" y="925963"/>
            <a:ext cx="9279466" cy="11663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76B9C5-2BF2-6CE3-849A-96742DDA1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1" y="2980265"/>
            <a:ext cx="7256245" cy="15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8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1D18C-8761-4F61-F975-8EB9B679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7AF64-4122-94EF-C8AF-9EF198A5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363133"/>
            <a:ext cx="8534400" cy="3615267"/>
          </a:xfrm>
        </p:spPr>
        <p:txBody>
          <a:bodyPr/>
          <a:lstStyle/>
          <a:p>
            <a:r>
              <a:rPr lang="es-MX" sz="1800" b="0" i="0" u="none" strike="noStrike" baseline="0" dirty="0">
                <a:latin typeface="OpenSans-Regular"/>
              </a:rPr>
              <a:t>Mostrar que equipos forman parte del campeonato </a:t>
            </a:r>
            <a:r>
              <a:rPr lang="es-MX" sz="1800" b="1" i="0" u="none" strike="noStrike" baseline="0" dirty="0">
                <a:latin typeface="OpenSans-Bold"/>
              </a:rPr>
              <a:t>camp-111 </a:t>
            </a:r>
            <a:r>
              <a:rPr lang="es-MX" sz="1800" b="0" i="0" u="none" strike="noStrike" baseline="0" dirty="0">
                <a:latin typeface="OpenSans-Regular"/>
              </a:rPr>
              <a:t>y además sean de la categoría </a:t>
            </a:r>
            <a:r>
              <a:rPr lang="es-MX" sz="1800" b="1" i="0" u="none" strike="noStrike" baseline="0" dirty="0">
                <a:latin typeface="OpenSans-Bold"/>
              </a:rPr>
              <a:t>MUJERES.</a:t>
            </a:r>
            <a:endParaRPr lang="es-B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048F70-6496-5BA6-632B-EF9B74221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31" y="1385249"/>
            <a:ext cx="9890102" cy="12902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7BF9EF8-B4DE-5273-D473-3FE1A357A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31" y="3429000"/>
            <a:ext cx="6283302" cy="17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1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0742B-D56E-FE26-F9C7-DF054846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254ED-A3DC-C9C9-9EAE-2D59867C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944033"/>
            <a:ext cx="8534400" cy="3615267"/>
          </a:xfrm>
        </p:spPr>
        <p:txBody>
          <a:bodyPr/>
          <a:lstStyle/>
          <a:p>
            <a:r>
              <a:rPr lang="es-MX" sz="1800" b="0" i="0" u="none" strike="noStrike" baseline="0" dirty="0">
                <a:latin typeface="OpenSans-Regular"/>
              </a:rPr>
              <a:t>Mostrar el nombre del equipo del jugador con </a:t>
            </a:r>
            <a:r>
              <a:rPr lang="es-MX" sz="1800" b="0" i="0" u="none" strike="noStrike" baseline="0" dirty="0" err="1">
                <a:latin typeface="OpenSans-Regular"/>
              </a:rPr>
              <a:t>id_jugador</a:t>
            </a:r>
            <a:r>
              <a:rPr lang="es-MX" sz="1800" b="0" i="0" u="none" strike="noStrike" baseline="0" dirty="0">
                <a:latin typeface="OpenSans-Regular"/>
              </a:rPr>
              <a:t> igual a </a:t>
            </a:r>
            <a:r>
              <a:rPr lang="es-MX" sz="1800" b="1" i="0" u="none" strike="noStrike" baseline="0" dirty="0">
                <a:latin typeface="OpenSans-Bold"/>
              </a:rPr>
              <a:t>jug-333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9949F0-89A8-F752-5279-3F0FF8E00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6" y="1350899"/>
            <a:ext cx="8973976" cy="15070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B1BDBA-3C99-68AA-04B5-9B00822D11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"/>
          <a:stretch/>
        </p:blipFill>
        <p:spPr>
          <a:xfrm>
            <a:off x="440266" y="3095397"/>
            <a:ext cx="8094134" cy="18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9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39FFB-A4EC-BF83-C3CC-074CC89B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1E2B4-3FA5-C700-8707-0FFE4E79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9" y="-1244599"/>
            <a:ext cx="8534400" cy="3615267"/>
          </a:xfrm>
        </p:spPr>
        <p:txBody>
          <a:bodyPr/>
          <a:lstStyle/>
          <a:p>
            <a:r>
              <a:rPr lang="es-MX" sz="1800" b="0" i="0" u="none" strike="noStrike" baseline="0" dirty="0">
                <a:latin typeface="OpenSans-Regular"/>
              </a:rPr>
              <a:t>Mostrar el nombre del campeonato del jugador con </a:t>
            </a:r>
            <a:r>
              <a:rPr lang="es-MX" sz="1800" b="0" i="0" u="none" strike="noStrike" baseline="0" dirty="0" err="1">
                <a:latin typeface="OpenSans-Regular"/>
              </a:rPr>
              <a:t>id_jugador</a:t>
            </a:r>
            <a:r>
              <a:rPr lang="es-MX" sz="1800" b="0" i="0" u="none" strike="noStrike" baseline="0" dirty="0">
                <a:latin typeface="OpenSans-Regular"/>
              </a:rPr>
              <a:t> igual a </a:t>
            </a:r>
            <a:r>
              <a:rPr lang="es-MX" sz="1800" b="1" i="0" u="none" strike="noStrike" baseline="0" dirty="0">
                <a:latin typeface="OpenSans-Bold"/>
              </a:rPr>
              <a:t>jug-333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ADBEFD-C885-ADB5-0039-037286135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"/>
          <a:stretch/>
        </p:blipFill>
        <p:spPr>
          <a:xfrm>
            <a:off x="474133" y="1275151"/>
            <a:ext cx="9160933" cy="17220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26423B-7D0E-4EB0-5000-4B548B653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3" y="3579773"/>
            <a:ext cx="6299200" cy="134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3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CC2C2-16C2-B637-0A74-BB04DD72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D8CE6C-5C48-A865-4A41-9E0209B14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8555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6928B-523D-7849-F95D-999589D6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76FF3C-4F75-3398-FD6C-F10E4946E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173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0EC3F-9466-2FD7-0750-DF1C9545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67F333-AC9C-77F6-254B-EB5114E4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3615267"/>
          </a:xfrm>
        </p:spPr>
        <p:txBody>
          <a:bodyPr/>
          <a:lstStyle/>
          <a:p>
            <a:pPr algn="l"/>
            <a:r>
              <a:rPr lang="es-MX" sz="1800" b="0" i="0" u="none" strike="noStrike" baseline="0" dirty="0">
                <a:latin typeface="OpenSans-Regular"/>
              </a:rPr>
              <a:t>Diseñe un sistema de Base de Datos Relacional utilizando el gestor de Base de Datos </a:t>
            </a:r>
            <a:r>
              <a:rPr lang="es-MX" sz="1800" b="1" i="0" u="none" strike="noStrike" baseline="0" dirty="0">
                <a:latin typeface="OpenSans-Bold"/>
              </a:rPr>
              <a:t>SQL Server </a:t>
            </a:r>
            <a:r>
              <a:rPr lang="es-MX" sz="1800" b="0" i="0" u="none" strike="noStrike" baseline="0" dirty="0">
                <a:latin typeface="OpenSans-Regular"/>
              </a:rPr>
              <a:t>teniendo como</a:t>
            </a:r>
          </a:p>
          <a:p>
            <a:pPr algn="l"/>
            <a:r>
              <a:rPr lang="es-MX" sz="1800" b="0" i="0" u="none" strike="noStrike" baseline="0" dirty="0">
                <a:latin typeface="OpenSans-Regular"/>
              </a:rPr>
              <a:t>premisa el uso de buenas prácticas en diseño de la base de datos aplicados al siguiente escenario.</a:t>
            </a:r>
          </a:p>
          <a:p>
            <a:pPr algn="l"/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8FC2C4-927F-2AA2-B002-D0A150108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6" y="2370667"/>
            <a:ext cx="5372241" cy="31006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84B036-F5A2-32BB-06AD-B95225692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293" y="2370667"/>
            <a:ext cx="3945465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2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01B16-8FBB-623F-435D-82EF24B9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077656"/>
            <a:ext cx="11236855" cy="1507067"/>
          </a:xfrm>
        </p:spPr>
        <p:txBody>
          <a:bodyPr>
            <a:normAutofit fontScale="90000"/>
          </a:bodyPr>
          <a:lstStyle/>
          <a:p>
            <a:r>
              <a:rPr lang="es-BO" dirty="0"/>
              <a:t/>
            </a:r>
            <a:br>
              <a:rPr lang="es-BO" dirty="0"/>
            </a:br>
            <a:r>
              <a:rPr lang="es-BO" b="1" dirty="0">
                <a:solidFill>
                  <a:schemeClr val="accent1">
                    <a:lumMod val="50000"/>
                  </a:schemeClr>
                </a:solidFill>
              </a:rPr>
              <a:t>MANEJO DE CONCEPTOS</a:t>
            </a:r>
            <a:r>
              <a:rPr lang="es-BO" dirty="0"/>
              <a:t/>
            </a:r>
            <a:br>
              <a:rPr lang="es-BO" dirty="0"/>
            </a:br>
            <a:r>
              <a:rPr lang="es-BO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 FOREIGN KEY Y PRIMARY KEY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8FB12D-EA7B-9F74-5CFA-5CFA0AC52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91734"/>
            <a:ext cx="12192000" cy="4301068"/>
          </a:xfrm>
        </p:spPr>
        <p:txBody>
          <a:bodyPr/>
          <a:lstStyle/>
          <a:p>
            <a:r>
              <a:rPr lang="es-BO" dirty="0"/>
              <a:t>CREANDO LAS TABLAS EN SQL SERVER</a:t>
            </a:r>
          </a:p>
          <a:p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D959B9-2D2B-48BB-0652-020EE2034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549" y="558800"/>
            <a:ext cx="6320517" cy="45188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948A326-37DD-5BB9-F709-C7F632DED9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5"/>
          <a:stretch/>
        </p:blipFill>
        <p:spPr>
          <a:xfrm>
            <a:off x="62062" y="558800"/>
            <a:ext cx="4916338" cy="45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1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6DE4E-F9E0-083D-4E86-DFB2EC70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E745D-C1DB-6BB9-840D-6D4EAC578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456267"/>
            <a:ext cx="12192000" cy="4301067"/>
          </a:xfrm>
        </p:spPr>
        <p:txBody>
          <a:bodyPr/>
          <a:lstStyle/>
          <a:p>
            <a:r>
              <a:rPr lang="es-BO" dirty="0"/>
              <a:t>DIAGRAMA DE LAS TABLAS</a:t>
            </a:r>
          </a:p>
          <a:p>
            <a:endParaRPr lang="es-BO" dirty="0"/>
          </a:p>
          <a:p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DF6BCB-18DD-07BD-F39C-5B7D6BD4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33" y="1066470"/>
            <a:ext cx="8957734" cy="55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3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513B1-7E63-1BE3-652A-B5713AC6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792672-C26B-DF48-3566-E28FFC85A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07067"/>
            <a:ext cx="12192000" cy="4301067"/>
          </a:xfrm>
        </p:spPr>
        <p:txBody>
          <a:bodyPr/>
          <a:lstStyle/>
          <a:p>
            <a:r>
              <a:rPr lang="es-BO" b="1" dirty="0">
                <a:solidFill>
                  <a:schemeClr val="bg1"/>
                </a:solidFill>
              </a:rPr>
              <a:t>REGISTRO PARA CADA TABLA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3F8723-2B5F-0026-51B4-6D27AC75C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6" y="1125684"/>
            <a:ext cx="11930609" cy="27431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1D0530-5B63-B038-E861-4BE4BB6B9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6" y="4064001"/>
            <a:ext cx="11930609" cy="25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9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32236-CCD9-4463-EB09-CD9BCD2A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FDC6E-1B04-0D20-90F3-1FFA32D79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1775534"/>
          </a:xfrm>
        </p:spPr>
        <p:txBody>
          <a:bodyPr/>
          <a:lstStyle/>
          <a:p>
            <a:r>
              <a:rPr lang="es-BO" dirty="0"/>
              <a:t>MANEJO DE CONSULTAS</a:t>
            </a:r>
          </a:p>
          <a:p>
            <a:r>
              <a:rPr lang="es-BO" sz="1800" b="0" i="0" u="none" strike="noStrike" baseline="0" dirty="0">
                <a:latin typeface="ArialMT"/>
              </a:rPr>
              <a:t>Ejemplo de </a:t>
            </a:r>
            <a:r>
              <a:rPr lang="es-BO" sz="1800" b="1" i="0" u="none" strike="noStrike" baseline="0" dirty="0">
                <a:latin typeface="Arial-BoldMT"/>
              </a:rPr>
              <a:t>INNER JOIN</a:t>
            </a:r>
          </a:p>
          <a:p>
            <a:r>
              <a:rPr lang="es-BO" sz="1800" b="0" i="0" u="none" strike="noStrike" baseline="0" dirty="0">
                <a:latin typeface="ArialMT"/>
              </a:rPr>
              <a:t>Ejemplo de </a:t>
            </a:r>
            <a:r>
              <a:rPr lang="es-BO" sz="1800" b="1" i="0" u="none" strike="noStrike" baseline="0" dirty="0">
                <a:latin typeface="Arial-BoldMT"/>
              </a:rPr>
              <a:t>LEFT JOIN</a:t>
            </a:r>
          </a:p>
          <a:p>
            <a:r>
              <a:rPr lang="es-BO" sz="1800" b="0" i="0" u="none" strike="noStrike" baseline="0" dirty="0">
                <a:latin typeface="ArialMT"/>
              </a:rPr>
              <a:t>Ejemplo de </a:t>
            </a:r>
            <a:r>
              <a:rPr lang="es-BO" sz="1800" b="1" i="0" u="none" strike="noStrike" baseline="0" dirty="0">
                <a:latin typeface="Arial-BoldMT"/>
              </a:rPr>
              <a:t>RIGHT JOIN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8293FC-A63D-9EFF-746E-729FD2DB1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/>
          <a:stretch/>
        </p:blipFill>
        <p:spPr>
          <a:xfrm>
            <a:off x="696495" y="2184400"/>
            <a:ext cx="10682705" cy="41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2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90EBE-BFC6-EC77-7BAC-D3468A48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DE46FC-AE52-4A1E-A1AC-2BFD4D63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07066"/>
            <a:ext cx="12192000" cy="4301067"/>
          </a:xfrm>
        </p:spPr>
        <p:txBody>
          <a:bodyPr/>
          <a:lstStyle/>
          <a:p>
            <a:r>
              <a:rPr lang="es-MX" sz="1800" b="0" i="0" u="none" strike="noStrike" baseline="0" dirty="0">
                <a:latin typeface="OpenSans-Regular"/>
              </a:rPr>
              <a:t>Mostrar que jugadores que formen parte del equipo </a:t>
            </a:r>
            <a:r>
              <a:rPr lang="es-MX" sz="1800" b="1" i="0" u="none" strike="noStrike" baseline="0" dirty="0">
                <a:latin typeface="OpenSans-Bold"/>
              </a:rPr>
              <a:t>equ-222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1F9110-3707-040A-B0E6-79E2AB402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990601"/>
            <a:ext cx="9567333" cy="24383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E74AD9-B87E-0CDA-DFEE-46AE85745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3696647"/>
            <a:ext cx="9567333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6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3CB8D-A07F-E8A2-0D31-7ED79224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D8F83-A8FF-3E3F-7603-2BBED9E8E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713391"/>
            <a:ext cx="12192000" cy="4301067"/>
          </a:xfrm>
        </p:spPr>
        <p:txBody>
          <a:bodyPr/>
          <a:lstStyle/>
          <a:p>
            <a:r>
              <a:rPr lang="es-MX" sz="1800" b="0" i="0" u="none" strike="noStrike" baseline="0" dirty="0">
                <a:latin typeface="OpenSans-Regular"/>
              </a:rPr>
              <a:t>Mostrar que jugadores que formen parte del equipo </a:t>
            </a:r>
            <a:r>
              <a:rPr lang="es-MX" sz="1800" b="1" i="0" u="none" strike="noStrike" baseline="0" dirty="0">
                <a:latin typeface="OpenSans-Bold"/>
              </a:rPr>
              <a:t>equ-333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38DB2D-A234-AAC3-AD6A-1A992A430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5" y="1049267"/>
            <a:ext cx="11429781" cy="16600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CFA000-3572-65C5-B537-FFDD9FFE5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5" y="3259624"/>
            <a:ext cx="11294315" cy="187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5D3FE-EDB6-F2C9-6FC3-8795A332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D17116-E918-6826-0DCD-80F5ED5CE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244599"/>
            <a:ext cx="8534400" cy="3615267"/>
          </a:xfrm>
        </p:spPr>
        <p:txBody>
          <a:bodyPr/>
          <a:lstStyle/>
          <a:p>
            <a:r>
              <a:rPr lang="es-MX" sz="1800" b="0" i="0" u="none" strike="noStrike" baseline="0" dirty="0">
                <a:latin typeface="OpenSans-Regular"/>
              </a:rPr>
              <a:t>Mostrar aquellos jugadores mayores o igual a </a:t>
            </a:r>
            <a:r>
              <a:rPr lang="es-MX" sz="1800" b="1" i="0" u="none" strike="noStrike" baseline="0" dirty="0">
                <a:latin typeface="OpenSans-Bold"/>
              </a:rPr>
              <a:t>21 </a:t>
            </a:r>
            <a:r>
              <a:rPr lang="es-MX" sz="1800" b="0" i="0" u="none" strike="noStrike" baseline="0" dirty="0">
                <a:latin typeface="OpenSans-Regular"/>
              </a:rPr>
              <a:t>años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372D69-2BBB-0299-993E-621D6E40E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8" y="1339275"/>
            <a:ext cx="10203691" cy="10313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0913B8-B321-BEF7-286B-4CEB5074C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2" y="3052709"/>
            <a:ext cx="5227765" cy="216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00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</TotalTime>
  <Words>159</Words>
  <Application>Microsoft Office PowerPoint</Application>
  <PresentationFormat>Panorámica</PresentationFormat>
  <Paragraphs>19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Arial-BoldMT</vt:lpstr>
      <vt:lpstr>ArialMT</vt:lpstr>
      <vt:lpstr>Century Gothic</vt:lpstr>
      <vt:lpstr>OpenSans-Bold</vt:lpstr>
      <vt:lpstr>OpenSans-Regular</vt:lpstr>
      <vt:lpstr>Wingdings 3</vt:lpstr>
      <vt:lpstr>Sector</vt:lpstr>
      <vt:lpstr>BASE DE DATOS PRAC</vt:lpstr>
      <vt:lpstr>Presentación de PowerPoint</vt:lpstr>
      <vt:lpstr> MANEJO DE CONCEPTOS DE FOREIGN KEY Y PRIMARY KEY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PRAC</dc:title>
  <dc:creator>JOEL</dc:creator>
  <cp:lastModifiedBy>WINDOWS</cp:lastModifiedBy>
  <cp:revision>2</cp:revision>
  <dcterms:created xsi:type="dcterms:W3CDTF">2022-05-19T23:18:11Z</dcterms:created>
  <dcterms:modified xsi:type="dcterms:W3CDTF">2022-05-20T01:01:14Z</dcterms:modified>
</cp:coreProperties>
</file>