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6" r:id="rId9"/>
    <p:sldId id="267" r:id="rId10"/>
    <p:sldId id="270" r:id="rId11"/>
    <p:sldId id="271" r:id="rId12"/>
    <p:sldId id="268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082BDA9C-7D67-45CB-8FF1-E85A314F4BE3}">
          <p14:sldIdLst>
            <p14:sldId id="256"/>
            <p14:sldId id="257"/>
            <p14:sldId id="259"/>
            <p14:sldId id="261"/>
            <p14:sldId id="262"/>
            <p14:sldId id="264"/>
            <p14:sldId id="263"/>
            <p14:sldId id="266"/>
            <p14:sldId id="267"/>
            <p14:sldId id="270"/>
            <p14:sldId id="271"/>
            <p14:sldId id="268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" initials="J" lastIdx="1" clrIdx="0">
    <p:extLst>
      <p:ext uri="{19B8F6BF-5375-455C-9EA6-DF929625EA0E}">
        <p15:presenceInfo xmlns:p15="http://schemas.microsoft.com/office/powerpoint/2012/main" userId="JOEL" providerId="None"/>
      </p:ext>
    </p:extLst>
  </p:cmAuthor>
  <p:cmAuthor id="2" name="joel reynaldo condori tumiri" initials="jc" lastIdx="1" clrIdx="1">
    <p:extLst>
      <p:ext uri="{19B8F6BF-5375-455C-9EA6-DF929625EA0E}">
        <p15:presenceInfo xmlns:p15="http://schemas.microsoft.com/office/powerpoint/2012/main" userId="S::eate.joelreynaldo.condori.tu@unifranz.edu.bo::f213f931-8eb0-413d-bd60-4497cf22e2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66FFFF"/>
    <a:srgbClr val="9933FF"/>
    <a:srgbClr val="3A3A3A"/>
    <a:srgbClr val="3399FF"/>
    <a:srgbClr val="99CCFF"/>
    <a:srgbClr val="CC99FF"/>
    <a:srgbClr val="FFFFFF"/>
    <a:srgbClr val="224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8:34:24.772" idx="1">
    <p:pos x="7680" y="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5-09T19:45:44.958" idx="1">
    <p:pos x="7533" y="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D471-E677-450E-A709-F07AD3B6E48D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36BA-4E17-43FD-90E0-8119E01DD47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966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43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836BA-4E17-43FD-90E0-8119E01DD473}" type="slidenum">
              <a:rPr lang="es-BO" smtClean="0"/>
              <a:t>5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326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498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06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890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3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6917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946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6084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213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12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45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72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249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783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834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0405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1173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145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5221A-8D09-47F9-B052-FEF3B885D4C7}" type="datetimeFigureOut">
              <a:rPr lang="es-BO" smtClean="0"/>
              <a:t>9/5/2023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2E0A-06DB-4DFF-9561-0943DFD831C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3669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C4E2D5BD-E863-4A52-8A3E-200892F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144" y="3613213"/>
            <a:ext cx="12254144" cy="3244787"/>
          </a:xfrm>
        </p:spPr>
        <p:txBody>
          <a:bodyPr>
            <a:normAutofit fontScale="90000"/>
          </a:bodyPr>
          <a:lstStyle/>
          <a:p>
            <a:pPr algn="ctr"/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BASE DE DATOS 2</a:t>
            </a:r>
            <a:b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</a:br>
            <a:r>
              <a:rPr lang="es-MX" sz="4800" dirty="0">
                <a:solidFill>
                  <a:srgbClr val="FFFFCC"/>
                </a:solidFill>
                <a:latin typeface="Arial Black" panose="020B0A04020102020204" pitchFamily="34" charset="0"/>
              </a:rPr>
              <a:t>HITO 3</a:t>
            </a:r>
            <a:br>
              <a:rPr lang="es-MX" sz="4800" dirty="0"/>
            </a:br>
            <a:br>
              <a:rPr lang="es-MX" sz="4800" dirty="0"/>
            </a:br>
            <a:br>
              <a:rPr lang="es-MX" sz="4800" dirty="0"/>
            </a:br>
            <a: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  <a:t>PRESENTACION DE preguntas teóricas y PRACTICAS</a:t>
            </a: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NOMBRE: Joel Reynaldo </a:t>
            </a: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3100" dirty="0">
                <a:solidFill>
                  <a:srgbClr val="66FFFF"/>
                </a:solidFill>
                <a:latin typeface="Arial Rounded MT Bold" panose="020F070403050403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>
                <a:solidFill>
                  <a:srgbClr val="66FFFF"/>
                </a:solidFill>
                <a:latin typeface="Arial Black" panose="020B0A04020102020204" pitchFamily="34" charset="0"/>
              </a:rPr>
            </a:br>
            <a:br>
              <a:rPr lang="es-MX" sz="4800" dirty="0"/>
            </a:br>
            <a:br>
              <a:rPr lang="es-MX" sz="4800" dirty="0"/>
            </a:br>
            <a:endParaRPr lang="es-BO" sz="4800" dirty="0"/>
          </a:p>
        </p:txBody>
      </p:sp>
    </p:spTree>
    <p:extLst>
      <p:ext uri="{BB962C8B-B14F-4D97-AF65-F5344CB8AC3E}">
        <p14:creationId xmlns:p14="http://schemas.microsoft.com/office/powerpoint/2010/main" val="8580221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7FECB-9100-6BC6-E161-ECDE53BF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473850-AC88-138F-9821-51E6FA4F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" y="73652"/>
            <a:ext cx="9906000" cy="1206295"/>
          </a:xfrm>
        </p:spPr>
      </p:pic>
      <p:pic>
        <p:nvPicPr>
          <p:cNvPr id="7" name="Imagen 6" descr="Pantalla de computadora&#10;&#10;Descripción generada automáticamente">
            <a:extLst>
              <a:ext uri="{FF2B5EF4-FFF2-40B4-BE49-F238E27FC236}">
                <a16:creationId xmlns:a16="http://schemas.microsoft.com/office/drawing/2014/main" id="{86D584DB-62C3-8F66-12CD-18B329B54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" y="1357803"/>
            <a:ext cx="6449325" cy="236253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5210D01-0B7A-AD58-FE7A-5E3184D2F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1" y="4245953"/>
            <a:ext cx="5811061" cy="1486107"/>
          </a:xfrm>
          <a:prstGeom prst="rect">
            <a:avLst/>
          </a:prstGeom>
        </p:spPr>
      </p:pic>
      <p:pic>
        <p:nvPicPr>
          <p:cNvPr id="11" name="Imagen 10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241802CD-D6C4-CB5F-294B-428CC044F3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724" y="1506381"/>
            <a:ext cx="369621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30FB2-EF87-B020-0E3A-6E9BC39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93450-5253-4A09-4CF3-C779B1F6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047411" cy="5791201"/>
          </a:xfrm>
        </p:spPr>
        <p:txBody>
          <a:bodyPr/>
          <a:lstStyle/>
          <a:p>
            <a:r>
              <a:rPr lang="es-MX" sz="1800" kern="1200" dirty="0">
                <a:solidFill>
                  <a:srgbClr val="249AC2"/>
                </a:solidFill>
                <a:effectLst/>
                <a:latin typeface="PTSans-Narrow"/>
                <a:ea typeface="+mn-ea"/>
                <a:cs typeface="+mn-cs"/>
              </a:rPr>
              <a:t>12 Crear una función que genere la serie Fibonacci.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7D057F6-AB53-D9BB-8EA5-FAE140E8D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7"/>
          <a:stretch/>
        </p:blipFill>
        <p:spPr>
          <a:xfrm>
            <a:off x="122340" y="353824"/>
            <a:ext cx="4944165" cy="1196098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D7663DC-CBA0-AC53-CFA2-3AB57EE5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3" y="1644079"/>
            <a:ext cx="4698042" cy="4765640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2C84C12-7534-5D60-511A-589DB35E5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495" y="4817070"/>
            <a:ext cx="217200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02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13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.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Crear una variable global a nivel BADE DE DATOS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</a:t>
            </a:r>
            <a:endParaRPr lang="es-BO" dirty="0">
              <a:latin typeface="PTSans-Narrow"/>
            </a:endParaRPr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3BE9E9BF-A5D3-0787-7C8C-9184BD563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0" y="1122948"/>
            <a:ext cx="2415207" cy="4120243"/>
          </a:xfrm>
          <a:prstGeom prst="rect">
            <a:avLst/>
          </a:prstGeom>
        </p:spPr>
      </p:pic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6A0AFB20-6F1D-D1D0-A4A9-0C50D95EF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60" y="5540953"/>
            <a:ext cx="223868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9AB57485-850A-2A8C-8BA1-7622712C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1"/>
          <a:stretch/>
        </p:blipFill>
        <p:spPr>
          <a:xfrm>
            <a:off x="1429405" y="661834"/>
            <a:ext cx="5791103" cy="4782142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EC375BD-758B-2392-B225-083843F58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95" y="5691271"/>
            <a:ext cx="2772162" cy="50489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E93CB2-862E-D7E4-6668-87FB9CAA9171}"/>
              </a:ext>
            </a:extLst>
          </p:cNvPr>
          <p:cNvSpPr txBox="1"/>
          <p:nvPr/>
        </p:nvSpPr>
        <p:spPr>
          <a:xfrm>
            <a:off x="0" y="155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14. Crear una función no recibe parámetros (utilizar WHILE, REPEAT o LOOP)</a:t>
            </a:r>
          </a:p>
        </p:txBody>
      </p:sp>
    </p:spTree>
    <p:extLst>
      <p:ext uri="{BB962C8B-B14F-4D97-AF65-F5344CB8AC3E}">
        <p14:creationId xmlns:p14="http://schemas.microsoft.com/office/powerpoint/2010/main" val="334195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19255-B238-9177-DAC3-CFD1F489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C0553CA-5C44-FBC2-E55A-AF9260E7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206"/>
          <a:stretch/>
        </p:blipFill>
        <p:spPr>
          <a:xfrm>
            <a:off x="0" y="0"/>
            <a:ext cx="5666739" cy="240632"/>
          </a:xfr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FE6DB7E-73E6-79FA-FCD3-534374938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96" y="470421"/>
            <a:ext cx="8116433" cy="2857899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DDFFC76-771E-D50E-0AEB-5315AAD02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70" y="3986464"/>
            <a:ext cx="3690255" cy="5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10FDB-FF3E-5C1D-C869-4F927FFE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 descr="Captura de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5AEE8ED4-55C1-7C1B-C91F-3C6F70805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59"/>
          <a:stretch/>
        </p:blipFill>
        <p:spPr>
          <a:xfrm>
            <a:off x="0" y="8833"/>
            <a:ext cx="4725059" cy="263883"/>
          </a:xfrm>
        </p:spPr>
      </p:pic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D3C7F492-3974-1C4D-95C5-1307C9D3E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5"/>
          <a:stretch/>
        </p:blipFill>
        <p:spPr>
          <a:xfrm>
            <a:off x="564468" y="561473"/>
            <a:ext cx="10054846" cy="3529263"/>
          </a:xfrm>
          <a:prstGeom prst="rect">
            <a:avLst/>
          </a:prstGeom>
        </p:spPr>
      </p:pic>
      <p:pic>
        <p:nvPicPr>
          <p:cNvPr id="15" name="Imagen 1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FA95CBF-16B3-7686-560A-7A865305E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06" y="4379493"/>
            <a:ext cx="291505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23D2ACF-5929-4555-8FCE-65ED82D2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" y="169816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99CCFF"/>
                </a:solidFill>
                <a:latin typeface="Arial Black" panose="020B0A04020102020204" pitchFamily="34" charset="0"/>
              </a:rPr>
              <a:t>OBJETIVOS A MOSTRAR</a:t>
            </a:r>
            <a:endParaRPr lang="es-BO" dirty="0">
              <a:solidFill>
                <a:srgbClr val="99CC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9A86296-92EF-420B-AB03-1A7BF46C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MANEJO DE CONCEJOS</a:t>
            </a:r>
          </a:p>
          <a:p>
            <a:endParaRPr lang="es-MX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r>
              <a:rPr lang="es-MX" dirty="0">
                <a:solidFill>
                  <a:srgbClr val="3399FF"/>
                </a:solidFill>
                <a:latin typeface="Berlin Sans FB Demi" panose="020E0802020502020306" pitchFamily="34" charset="0"/>
              </a:rPr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20368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83F4E-4B2C-4323-86B7-3582DED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Defina que es lenguaje procedural en MySQL</a:t>
            </a:r>
            <a:endParaRPr lang="es-MX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/>
              <a:t>R.- Es el manejo de instrucciones o estructuras de control (programación) dentro de una base de datos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2.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D</a:t>
            </a: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efina que es una función en MySQL </a:t>
            </a:r>
          </a:p>
          <a:p>
            <a:pPr marL="0" indent="0">
              <a:buNone/>
            </a:pPr>
            <a:r>
              <a:rPr lang="es-MX" sz="1800" dirty="0"/>
              <a:t>R.- Es son funciones almacenadas que pueden modificar o realizar operaciones con los registros de la base datos, puedan o no pueden recibir o parámetros 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3. ¿Qué cosas características debe de tener una función?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Explique sobre el: NOMBRE, EL RETURN, PARAMETROS,ETC</a:t>
            </a:r>
            <a:endParaRPr lang="es-MX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Tw Cen MT (Cuerpo)"/>
              </a:rPr>
              <a:t>R.-</a:t>
            </a: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Tw Cen MT (Cuerpo)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>
              <a:buFontTx/>
              <a:buChar char="-"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b="0" i="0" u="none" strike="noStrike" baseline="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  <a:p>
            <a:pPr marL="0" indent="0" algn="l">
              <a:buNone/>
            </a:pPr>
            <a:endParaRPr lang="es-MX" dirty="0">
              <a:solidFill>
                <a:schemeClr val="bg2">
                  <a:lumMod val="50000"/>
                  <a:lumOff val="50000"/>
                </a:schemeClr>
              </a:solidFill>
              <a:latin typeface="Tw Cen MT (Cuerpo)"/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290C61DC-A949-3FF8-E746-0A45D83E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2" y="3021164"/>
            <a:ext cx="6319775" cy="36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41B79CB-85CB-4EFE-B1AB-AA296731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"/>
            <a:ext cx="12192000" cy="68580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4</a:t>
            </a: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. ¿Cómo crear, modificar y como eliminar una función?</a:t>
            </a:r>
          </a:p>
          <a:p>
            <a:pPr marL="0" indent="0" algn="l">
              <a:buNone/>
            </a:pPr>
            <a:r>
              <a:rPr lang="es-MX" sz="1800" b="0" i="0" u="none" strike="noStrike" baseline="0" dirty="0">
                <a:latin typeface="PTSans-Narrow"/>
              </a:rPr>
              <a:t>Para crear una función “CREATE FUNCTION”</a:t>
            </a:r>
          </a:p>
          <a:p>
            <a:pPr marL="0" indent="0" algn="l">
              <a:buNone/>
            </a:pPr>
            <a:r>
              <a:rPr lang="es-MX" sz="1800" dirty="0">
                <a:latin typeface="PTSans-Narrow"/>
              </a:rPr>
              <a:t>R</a:t>
            </a:r>
            <a:r>
              <a:rPr lang="es-MX" sz="2000" dirty="0">
                <a:latin typeface="PTSans-Narrow"/>
              </a:rPr>
              <a:t>.-  </a:t>
            </a: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20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r>
              <a:rPr lang="es-MX" sz="1800" b="0" i="0" u="none" strike="noStrike" baseline="0" dirty="0">
                <a:latin typeface="PTSans-Narrow"/>
              </a:rPr>
              <a:t>Para modificar una función se debe hacer uso de la sentencia “OR REPLACE”</a:t>
            </a: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 algn="l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64B15FE-7A0C-4FB2-6302-A7AA1550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85" y="818147"/>
            <a:ext cx="3082501" cy="1812758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210A54C-78C5-C3AF-7264-A3A27EAA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9" y="3429000"/>
            <a:ext cx="3598557" cy="25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5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8199BF-DE34-48E7-BBC9-55AD4CD3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5</a:t>
            </a: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. ¿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Para que sirve la función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concat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y como funciona en MySQL?</a:t>
            </a:r>
            <a:endParaRPr lang="es-MX" sz="1800" b="0" i="0" u="none" strike="noStrike" baseline="0" dirty="0">
              <a:solidFill>
                <a:schemeClr val="accent6">
                  <a:lumMod val="75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¿Crear una función que muestre el uso de las funciones CONCAT?</a:t>
            </a: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6. Para  que sirve la función </a:t>
            </a:r>
            <a:r>
              <a:rPr lang="es-MX" sz="1800" b="0" i="0" u="none" strike="noStrike" baseline="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substring</a:t>
            </a:r>
            <a:r>
              <a:rPr lang="es-MX" sz="1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y como funciona en MYSQL </a:t>
            </a:r>
          </a:p>
          <a:p>
            <a:pPr marL="0" indent="0">
              <a:buNone/>
            </a:pPr>
            <a:r>
              <a:rPr lang="es-MX" sz="1800" b="0" i="0" u="none" strike="noStrike" baseline="0" dirty="0">
                <a:latin typeface="PTSans-Narrow"/>
              </a:rPr>
              <a:t>R.- </a:t>
            </a:r>
            <a:r>
              <a:rPr lang="es-MX" sz="1800" b="0" i="0" u="none" strike="noStrike" baseline="0" dirty="0" err="1">
                <a:latin typeface="PTSans-Narrow"/>
              </a:rPr>
              <a:t>substring</a:t>
            </a:r>
            <a:r>
              <a:rPr lang="es-MX" sz="1800" b="0" i="0" u="none" strike="noStrike" baseline="0" dirty="0">
                <a:latin typeface="PTSans-Narrow"/>
              </a:rPr>
              <a:t> nos permite ver la posición de una cadena y  su longitud= </a:t>
            </a:r>
            <a:r>
              <a:rPr lang="es-MX" sz="1800" b="0" i="0" u="none" strike="noStrike" baseline="0" dirty="0" err="1">
                <a:latin typeface="PTSans-Narrow"/>
              </a:rPr>
              <a:t>substrin</a:t>
            </a:r>
            <a:r>
              <a:rPr lang="es-MX" sz="1800" b="0" i="0" u="none" strike="noStrike" baseline="0" dirty="0">
                <a:latin typeface="PTSans-Narrow"/>
              </a:rPr>
              <a:t>(</a:t>
            </a:r>
            <a:r>
              <a:rPr lang="es-MX" sz="1800" b="0" i="0" u="none" strike="noStrike" baseline="0" dirty="0" err="1">
                <a:latin typeface="PTSans-Narrow"/>
              </a:rPr>
              <a:t>cadena,posición,longuitud</a:t>
            </a:r>
            <a:r>
              <a:rPr lang="es-MX" sz="1800" b="0" i="0" u="none" strike="noStrike" baseline="0" dirty="0">
                <a:latin typeface="PTSans-Narrow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¿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crear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una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function que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muestre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el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uso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de las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funciones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SUBSTRING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?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La función recibe un nombre completo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Input: Ximena Condori Mar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La función solo retorna el nombre</a:t>
            </a:r>
          </a:p>
          <a:p>
            <a:pPr marL="0" indent="0">
              <a:buNone/>
            </a:pPr>
            <a:r>
              <a:rPr lang="es-E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Output: Ximena</a:t>
            </a:r>
          </a:p>
          <a:p>
            <a:pPr marL="0" indent="0">
              <a:buNone/>
            </a:pPr>
            <a:endParaRPr lang="es-ES" sz="12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accent2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 </a:t>
            </a:r>
          </a:p>
        </p:txBody>
      </p:sp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011207-89D7-4413-1B88-FE09C9511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98" y="4307306"/>
            <a:ext cx="6020640" cy="2346876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420FEAA7-66AF-FBE1-6CF0-14DA92642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" y="780893"/>
            <a:ext cx="6020640" cy="1769802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844F35C-987B-DE16-8A77-76CE5B35D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688" y="1286679"/>
            <a:ext cx="404869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DCB6F-BF07-527C-FD61-36213E81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7. Para que sirve la función STRCMP y como funciona en MySQL</a:t>
            </a:r>
          </a:p>
          <a:p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Crear una función que muestre el uso de las función STRCMP</a:t>
            </a:r>
          </a:p>
          <a:p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La función debe comparar 3 cadenas. Y deberá determinar si dos de ellas son iguales </a:t>
            </a:r>
            <a:endParaRPr lang="es-E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76582BDE-4F63-CF4A-76DF-5FDC156AF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9" y="1350281"/>
            <a:ext cx="6820852" cy="3772426"/>
          </a:xfrm>
          <a:prstGeom prst="rect">
            <a:avLst/>
          </a:prstGeom>
        </p:spPr>
      </p:pic>
      <p:pic>
        <p:nvPicPr>
          <p:cNvPr id="11" name="Imagen 10" descr="Imagen de la pantalla de un celular de un mensaje e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C339124E-B123-77D7-3A7E-FABCB37B5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70" y="5507719"/>
            <a:ext cx="384863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8. Para que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sirve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la  función CHAR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_LENGHT Y LOCATE y Como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funciona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MySQL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</a:t>
            </a:r>
            <a:r>
              <a:rPr lang="es-MX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CHAR_LENGHT: </a:t>
            </a: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nos permite contar la cantidad de letras y espacios de una cadena</a:t>
            </a:r>
          </a:p>
          <a:p>
            <a:pPr marL="0" indent="0">
              <a:buNone/>
            </a:pP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     </a:t>
            </a:r>
            <a:r>
              <a:rPr lang="es-MX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LOCATE: </a:t>
            </a:r>
            <a:r>
              <a:rPr lang="es-MX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PTSans-Narrow"/>
              </a:rPr>
              <a:t>este nos permite encontrar una palabra de una cadena </a:t>
            </a: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endParaRPr lang="es-MX" sz="1800" dirty="0">
              <a:solidFill>
                <a:schemeClr val="bg2">
                  <a:lumMod val="50000"/>
                  <a:lumOff val="50000"/>
                </a:schemeClr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9.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Cual es la diferencia entre las funciones de agregación y funciones creados por el DBA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Es decir funciones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creadas por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usuario  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FUNCIONES DE AGRACION</a:t>
            </a:r>
            <a:r>
              <a:rPr lang="en-US" sz="1800" dirty="0">
                <a:latin typeface="PTSans-Narrow"/>
              </a:rPr>
              <a:t>: </a:t>
            </a:r>
            <a:r>
              <a:rPr lang="en-US" sz="1800" dirty="0" err="1">
                <a:latin typeface="PTSans-Narrow"/>
              </a:rPr>
              <a:t>esta</a:t>
            </a:r>
            <a:r>
              <a:rPr lang="en-US" sz="1800" dirty="0">
                <a:latin typeface="PTSans-Narrow"/>
              </a:rPr>
              <a:t> </a:t>
            </a:r>
            <a:r>
              <a:rPr lang="en-US" sz="1800" dirty="0" err="1">
                <a:latin typeface="PTSans-Narrow"/>
              </a:rPr>
              <a:t>funcion</a:t>
            </a:r>
            <a:r>
              <a:rPr lang="en-US" sz="1800" dirty="0">
                <a:latin typeface="PTSans-Narrow"/>
              </a:rPr>
              <a:t> no </a:t>
            </a:r>
            <a:r>
              <a:rPr lang="en-US" sz="1800" dirty="0" err="1">
                <a:latin typeface="PTSans-Narrow"/>
              </a:rPr>
              <a:t>necesita</a:t>
            </a:r>
            <a:r>
              <a:rPr lang="en-US" sz="1800" dirty="0">
                <a:latin typeface="PTSans-Narrow"/>
              </a:rPr>
              <a:t> ser </a:t>
            </a:r>
            <a:r>
              <a:rPr lang="en-US" sz="1800" dirty="0" err="1">
                <a:latin typeface="PTSans-Narrow"/>
              </a:rPr>
              <a:t>creada</a:t>
            </a:r>
            <a:endParaRPr lang="en-US" sz="1800" dirty="0">
              <a:latin typeface="PTSans-Narrow"/>
            </a:endParaRP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 FUNCIONES CREADAS POR EL USUARIO: estas necesitan ser creadas, 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 Se crean haciendo uso de las funciones de </a:t>
            </a:r>
            <a:r>
              <a:rPr lang="es-MX" sz="1800" dirty="0" err="1">
                <a:latin typeface="PTSans-Narrow"/>
              </a:rPr>
              <a:t>agragacion</a:t>
            </a:r>
            <a:r>
              <a:rPr lang="es-MX" sz="1800" dirty="0">
                <a:latin typeface="PTSans-Narrow"/>
              </a:rPr>
              <a:t>.</a:t>
            </a:r>
          </a:p>
          <a:p>
            <a:pPr marL="0" indent="0">
              <a:buNone/>
            </a:pPr>
            <a:endParaRPr lang="es-BO" dirty="0">
              <a:latin typeface="PTSans-Narrow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0069973-C625-36F5-FB52-1CDB2E34A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" y="1683889"/>
            <a:ext cx="3713024" cy="1821150"/>
          </a:xfrm>
          <a:prstGeom prst="rect">
            <a:avLst/>
          </a:prstGeom>
        </p:spPr>
      </p:pic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CC2F025-0FBC-81A3-6949-BD7319599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" y="3738277"/>
            <a:ext cx="1980477" cy="466476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318FE8B6-4B99-8ACD-7883-AA6577080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48" y="1683889"/>
            <a:ext cx="4126246" cy="1821150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A16BBC8-1B34-9556-88DD-E33FE9297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26" y="3738277"/>
            <a:ext cx="2161491" cy="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rgbClr val="00B0F0"/>
              </a:solidFill>
              <a:latin typeface="PTSans-Narrow"/>
            </a:endParaRPr>
          </a:p>
          <a:p>
            <a:pPr marL="0" indent="0">
              <a:buNone/>
            </a:pP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10</a:t>
            </a:r>
            <a:r>
              <a:rPr lang="es-MX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.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¿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Busque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defina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a que 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referira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cuando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habla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parametros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de entrada 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salida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 MySQL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?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R.- PARAMETROS DE ENTRADA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”IN”: </a:t>
            </a:r>
            <a:r>
              <a:rPr lang="es-MX" sz="1800" dirty="0">
                <a:latin typeface="PTSans-Narrow"/>
              </a:rPr>
              <a:t>es un parámetro que entra dentro del procedimiento almacenado con el cual se harán operaciones.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PARAMETROS DE SALIDA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”OUT”: </a:t>
            </a:r>
            <a:r>
              <a:rPr lang="es-MX" sz="1800" dirty="0">
                <a:latin typeface="PTSans-Narrow"/>
              </a:rPr>
              <a:t>es un parámetro el cual devolverá un dato de salida al usuario.</a:t>
            </a:r>
          </a:p>
          <a:p>
            <a:pPr marL="0" indent="0">
              <a:buNone/>
            </a:pPr>
            <a:r>
              <a:rPr lang="es-MX" sz="1800" dirty="0">
                <a:latin typeface="PTSans-Narrow"/>
              </a:rPr>
              <a:t>     PARAMETRO DE ENTRADA  Y SALIDA </a:t>
            </a:r>
            <a:r>
              <a:rPr lang="es-MX" sz="1800" dirty="0">
                <a:solidFill>
                  <a:schemeClr val="accent2">
                    <a:lumMod val="75000"/>
                  </a:schemeClr>
                </a:solidFill>
                <a:latin typeface="PTSans-Narrow"/>
              </a:rPr>
              <a:t>“INOUT”: </a:t>
            </a:r>
            <a:r>
              <a:rPr lang="es-MX" sz="1800" dirty="0">
                <a:latin typeface="PTSans-Narrow"/>
              </a:rPr>
              <a:t>es un parámetro que entrara dentro del </a:t>
            </a:r>
            <a:r>
              <a:rPr lang="es-MX" sz="1800" dirty="0" err="1">
                <a:latin typeface="PTSans-Narrow"/>
              </a:rPr>
              <a:t>procedimento</a:t>
            </a:r>
            <a:endParaRPr lang="es-MX" sz="1800" dirty="0">
              <a:latin typeface="PTSans-Narrow"/>
            </a:endParaRPr>
          </a:p>
          <a:p>
            <a:pPr marL="0" indent="0">
              <a:buNone/>
            </a:pPr>
            <a:endParaRPr lang="es-BO" dirty="0">
              <a:latin typeface="PTSans-Narrow"/>
            </a:endParaRPr>
          </a:p>
        </p:txBody>
      </p:sp>
    </p:spTree>
    <p:extLst>
      <p:ext uri="{BB962C8B-B14F-4D97-AF65-F5344CB8AC3E}">
        <p14:creationId xmlns:p14="http://schemas.microsoft.com/office/powerpoint/2010/main" val="9481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08615-0018-4708-BFDC-419A7922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538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  <a:latin typeface="PTSans-Narrow"/>
              </a:rPr>
              <a:t>11 Crear la siguiente base de datos y sus registros.</a:t>
            </a:r>
          </a:p>
          <a:p>
            <a:pPr marL="0" indent="0">
              <a:buNone/>
            </a:pPr>
            <a:r>
              <a:rPr lang="es-MX" sz="1200" dirty="0">
                <a:latin typeface="PTSans-Narrow"/>
              </a:rPr>
              <a:t>R.- </a:t>
            </a:r>
          </a:p>
          <a:p>
            <a:pPr marL="0" indent="0">
              <a:buNone/>
            </a:pPr>
            <a:r>
              <a:rPr lang="es-MX" sz="1200" dirty="0">
                <a:latin typeface="PTSans-Narrow"/>
              </a:rPr>
              <a:t>   </a:t>
            </a:r>
          </a:p>
          <a:p>
            <a:pPr marL="0" indent="0">
              <a:buNone/>
            </a:pPr>
            <a:r>
              <a:rPr lang="es-MX" sz="1200" dirty="0">
                <a:latin typeface="PTSans-Narrow"/>
              </a:rPr>
              <a:t> </a:t>
            </a: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endParaRPr lang="es-MX" sz="1200" dirty="0">
              <a:latin typeface="PTSans-Narrow"/>
            </a:endParaRPr>
          </a:p>
          <a:p>
            <a:pPr marL="0" indent="0">
              <a:buNone/>
            </a:pPr>
            <a:r>
              <a:rPr lang="es-MX" sz="1200" dirty="0">
                <a:latin typeface="PTSans-Narrow"/>
              </a:rPr>
              <a:t> </a:t>
            </a:r>
            <a:endParaRPr lang="es-BO" sz="1200" dirty="0">
              <a:latin typeface="PTSans-Narrow"/>
            </a:endParaRPr>
          </a:p>
        </p:txBody>
      </p:sp>
      <p:pic>
        <p:nvPicPr>
          <p:cNvPr id="9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079CC0AA-1335-41A2-0BBE-B5A43EEA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8" y="376571"/>
            <a:ext cx="4850929" cy="5362923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AB9498D3-7117-A5E5-A1FB-E0A93589B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55" y="376570"/>
            <a:ext cx="6179247" cy="53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899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1528</TotalTime>
  <Words>561</Words>
  <Application>Microsoft Office PowerPoint</Application>
  <PresentationFormat>Panorámica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Rounded MT Bold</vt:lpstr>
      <vt:lpstr>Berlin Sans FB Demi</vt:lpstr>
      <vt:lpstr>Calibri</vt:lpstr>
      <vt:lpstr>Century Gothic</vt:lpstr>
      <vt:lpstr>PTSans-Narrow</vt:lpstr>
      <vt:lpstr>Tw Cen MT (Cuerpo)</vt:lpstr>
      <vt:lpstr>Estela de condensación</vt:lpstr>
      <vt:lpstr> BASE DE DATOS 2 HITO 3   PRESENTACION DE preguntas teóricas y PRACTICAS  NOMBRE: Joel Reynaldo                </vt:lpstr>
      <vt:lpstr>OBJETIVOS A MOSTRAR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HITO 2   PRESENTACION DE PRACTICAS  NOMBRE: Joel Reynaldo  APELLIDO: Condori Tumiri              </dc:title>
  <dc:creator>JOEL</dc:creator>
  <cp:lastModifiedBy>joel reynaldo condori tumiri</cp:lastModifiedBy>
  <cp:revision>8</cp:revision>
  <dcterms:created xsi:type="dcterms:W3CDTF">2022-04-03T23:27:47Z</dcterms:created>
  <dcterms:modified xsi:type="dcterms:W3CDTF">2023-05-09T23:56:43Z</dcterms:modified>
</cp:coreProperties>
</file>