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82BDA9C-7D67-45CB-8FF1-E85A314F4BE3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" initials="J" lastIdx="1" clrIdx="0">
    <p:extLst>
      <p:ext uri="{19B8F6BF-5375-455C-9EA6-DF929625EA0E}">
        <p15:presenceInfo xmlns:p15="http://schemas.microsoft.com/office/powerpoint/2012/main" userId="JO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FFFF"/>
    <a:srgbClr val="9933FF"/>
    <a:srgbClr val="3A3A3A"/>
    <a:srgbClr val="3399FF"/>
    <a:srgbClr val="99CCFF"/>
    <a:srgbClr val="CC99FF"/>
    <a:srgbClr val="FFFFFF"/>
    <a:srgbClr val="000000"/>
    <a:srgbClr val="224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8:34:24.772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471-E677-450E-A709-F07AD3B6E48D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36BA-4E17-43FD-90E0-8119E01DD47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966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439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2262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5706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790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68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724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532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115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9123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27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661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88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544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46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561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00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136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45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1F5221A-8D09-47F9-B052-FEF3B885D4C7}" type="datetimeFigureOut">
              <a:rPr lang="es-BO" smtClean="0"/>
              <a:t>30/3/2023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79833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C4E2D5BD-E863-4A52-8A3E-200892F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212"/>
            <a:ext cx="12254144" cy="3244787"/>
          </a:xfrm>
        </p:spPr>
        <p:txBody>
          <a:bodyPr>
            <a:normAutofit fontScale="90000"/>
          </a:bodyPr>
          <a:lstStyle/>
          <a:p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Tarea procesual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estructura de datos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HITO 2</a:t>
            </a:r>
            <a:br>
              <a:rPr lang="es-MX" sz="4800" dirty="0"/>
            </a:br>
            <a:br>
              <a:rPr lang="es-MX" sz="4800" dirty="0"/>
            </a:br>
            <a:br>
              <a:rPr lang="es-MX" sz="4800" dirty="0"/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>PRESENTACION DE PRACTICAS</a:t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NOMBRE: Joel Reynaldo 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APELLIDO: Condori Tumiri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/>
            </a:br>
            <a:br>
              <a:rPr lang="es-MX" sz="4800" dirty="0"/>
            </a:br>
            <a:endParaRPr lang="es-BO" sz="48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737346B-99DF-4AA0-87E1-3A9120EFF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0"/>
            <a:ext cx="3133725" cy="14573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F289E-A7DA-140A-74CE-D651F150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0221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A4EA2-1352-730A-AAFC-93D33291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dirty="0"/>
              <a:t>Generar la clase País. Crear una clase MAIN (Utilizar el MAIN del anterior ejercicio) ■ Crear una instancia de la clase País ■ El constructor no recibe parámetros. ■ Crear una instancia de la clase Departamento. ■ Omitir el método </a:t>
            </a:r>
            <a:r>
              <a:rPr lang="es-ES" dirty="0" err="1"/>
              <a:t>agregaNuevoDepartamento</a:t>
            </a:r>
            <a:r>
              <a:rPr lang="es-ES" dirty="0"/>
              <a:t>() ■ Mostrar los datos del País.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F090E-BCFD-058E-5170-BD60AFEF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" y="1865145"/>
            <a:ext cx="5057775" cy="3705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8B3A8C-4669-0D36-6655-2A635AE5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351798"/>
            <a:ext cx="5502441" cy="53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8C67A-76F3-511B-578D-8B638CFAF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dirty="0"/>
              <a:t>Crear el diseño completo de las clases. </a:t>
            </a:r>
          </a:p>
          <a:p>
            <a:r>
              <a:rPr lang="es-ES" dirty="0"/>
              <a:t>Crear todos </a:t>
            </a:r>
            <a:r>
              <a:rPr lang="es-ES" dirty="0" err="1"/>
              <a:t>gets</a:t>
            </a:r>
            <a:r>
              <a:rPr lang="es-ES" dirty="0"/>
              <a:t> y sets de cada clase. </a:t>
            </a:r>
          </a:p>
          <a:p>
            <a:r>
              <a:rPr lang="es-ES" dirty="0"/>
              <a:t>○ Implementar los métodos </a:t>
            </a:r>
            <a:r>
              <a:rPr lang="es-ES" dirty="0" err="1"/>
              <a:t>agregarNuevoDepartamento</a:t>
            </a:r>
            <a:r>
              <a:rPr lang="es-ES" dirty="0"/>
              <a:t>(), </a:t>
            </a:r>
            <a:r>
              <a:rPr lang="es-ES" dirty="0" err="1"/>
              <a:t>agregarNuevaProvincia</a:t>
            </a:r>
            <a:r>
              <a:rPr lang="es-ES" dirty="0"/>
              <a:t>(), es decir todos los métodos. </a:t>
            </a:r>
          </a:p>
          <a:p>
            <a:r>
              <a:rPr lang="es-ES" dirty="0"/>
              <a:t>○ El método </a:t>
            </a:r>
            <a:r>
              <a:rPr lang="es-ES" dirty="0" err="1"/>
              <a:t>agregarNuevoDepartamento</a:t>
            </a:r>
            <a:r>
              <a:rPr lang="es-ES" dirty="0"/>
              <a:t> permite ingresar un nuevo departamento a un país. </a:t>
            </a:r>
          </a:p>
          <a:p>
            <a:r>
              <a:rPr lang="es-ES" dirty="0"/>
              <a:t>○ El método </a:t>
            </a:r>
            <a:r>
              <a:rPr lang="es-ES" dirty="0" err="1"/>
              <a:t>agregarNuevaProvincia</a:t>
            </a:r>
            <a:r>
              <a:rPr lang="es-ES" dirty="0"/>
              <a:t> permite ingresar una nueva provincia a un departamento. ○ La clase </a:t>
            </a:r>
            <a:r>
              <a:rPr lang="es-ES" dirty="0" err="1"/>
              <a:t>Main</a:t>
            </a:r>
            <a:r>
              <a:rPr lang="es-ES" dirty="0"/>
              <a:t> debe mostrar lo siguiente: </a:t>
            </a:r>
          </a:p>
          <a:p>
            <a:r>
              <a:rPr lang="es-ES" dirty="0"/>
              <a:t>■ Crear el PAÍS Bolivia </a:t>
            </a:r>
          </a:p>
          <a:p>
            <a:r>
              <a:rPr lang="es-ES" dirty="0"/>
              <a:t>■ Al país Bolivia agregarle 3 departamentos. </a:t>
            </a:r>
          </a:p>
          <a:p>
            <a:r>
              <a:rPr lang="es-ES" dirty="0"/>
              <a:t>■ Cada departamento deberá tener 2 provincias. </a:t>
            </a:r>
          </a:p>
        </p:txBody>
      </p:sp>
    </p:spTree>
    <p:extLst>
      <p:ext uri="{BB962C8B-B14F-4D97-AF65-F5344CB8AC3E}">
        <p14:creationId xmlns:p14="http://schemas.microsoft.com/office/powerpoint/2010/main" val="273461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2D7695-8FCC-CF0A-286B-CE3D4C80B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9" r="31354"/>
          <a:stretch/>
        </p:blipFill>
        <p:spPr>
          <a:xfrm>
            <a:off x="160421" y="0"/>
            <a:ext cx="5213684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ED2648-16A7-FA9D-0910-820284D8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143"/>
            <a:ext cx="5803147" cy="51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3F4E-4B2C-4323-86B7-3582DED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¿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A que se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refiere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cuando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se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habla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de POO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/>
              <a:t>R.- es un paradigma de programación, es decir un modelo o un estilo de programación que nos de unas guías sobre como trabajar con el. Se basa en el concepto de clases y objetos 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2. ¿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Cuales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son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los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4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componentes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que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componen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POO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CLASE, PROPIEDAD, METODOS, OBJETOS 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B0F0"/>
                </a:solidFill>
                <a:latin typeface="Tw Cen MT (Títulos)"/>
              </a:rPr>
              <a:t>3. 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¿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Cuales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son Los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pilares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de POO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abstracción, encapsulamiento, herencia, polimorfismo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4. ¿Qué es Encapsulamiento y 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muestre un ejemplo?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pPr marL="0" indent="0" algn="l">
              <a:buNone/>
            </a:pPr>
            <a:r>
              <a:rPr lang="es-MX" dirty="0">
                <a:latin typeface="Tw Cen MT (Cuerpo)"/>
              </a:rPr>
              <a:t>R.- Es el proceso de almacenar en una misma sección los elementos de una abstracción que comportamiento; sirve para separar el interfaz contractual de una abstracción y su implantación.</a:t>
            </a:r>
          </a:p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</p:txBody>
      </p:sp>
    </p:spTree>
    <p:extLst>
      <p:ext uri="{BB962C8B-B14F-4D97-AF65-F5344CB8AC3E}">
        <p14:creationId xmlns:p14="http://schemas.microsoft.com/office/powerpoint/2010/main" val="29393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21BD-77F5-D967-19B4-3661B94C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4A1192-A0A5-C6C7-A833-4892241C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263" y="1882020"/>
            <a:ext cx="5353254" cy="4676162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24CBAA-18B1-F374-1FE9-985D0CE96DCC}"/>
              </a:ext>
            </a:extLst>
          </p:cNvPr>
          <p:cNvSpPr txBox="1"/>
          <p:nvPr/>
        </p:nvSpPr>
        <p:spPr>
          <a:xfrm>
            <a:off x="402021" y="0"/>
            <a:ext cx="6101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5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¿Qué es Abstracción y muestra un ejemplo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/>
              <a:t>R.- La abstracción consiste en seleccionar datos de un conjunto mas grande para mostrar solo los detalles relevantes del objeto ayuda a reducir la complejidad y el esfuerzo de programación. En java, la abstracción se logra usando clases e interfaces abstractas. Es uno de los conceptos mas importantes</a:t>
            </a:r>
          </a:p>
        </p:txBody>
      </p:sp>
    </p:spTree>
    <p:extLst>
      <p:ext uri="{BB962C8B-B14F-4D97-AF65-F5344CB8AC3E}">
        <p14:creationId xmlns:p14="http://schemas.microsoft.com/office/powerpoint/2010/main" val="15277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53E5C-E648-D432-211F-A021E30B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6. ¿Qué es Herencia y muestre un ejemplo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r>
              <a:rPr lang="es-ES" dirty="0"/>
              <a:t>R.- la herencia permite que se pueda definir nuevas clases basadas de unas ya existentes a fin de reutilizar el código, generando así una jerarquía de clases dentro de una aplicación si una clase deriva de otra, esta hereda sus  atributos y métodos y puede añadir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o </a:t>
            </a:r>
            <a:r>
              <a:rPr lang="en-US" dirty="0" err="1"/>
              <a:t>redefinir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heredados</a:t>
            </a:r>
            <a:r>
              <a:rPr lang="en-US" dirty="0"/>
              <a:t> 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  <a:latin typeface="PTSans-Narrow"/>
              </a:rPr>
              <a:t>7.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es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Polimorfismo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y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muestra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un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ejemplo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?</a:t>
            </a:r>
            <a:endParaRPr lang="ko-KR" altLang="en-US" sz="2400" b="1" dirty="0">
              <a:solidFill>
                <a:srgbClr val="00B0F0"/>
              </a:solidFill>
              <a:latin typeface="PTSans-Narrow"/>
              <a:cs typeface="Arial" pitchFamily="34" charset="0"/>
            </a:endParaRPr>
          </a:p>
          <a:p>
            <a:r>
              <a:rPr lang="es-ES" dirty="0"/>
              <a:t>R.- es la capacidad que tienen ciertos lenguajes para hacer que, al enviar el mismo mensaje desde distintos objetos, cada uno de esos objetos pueda responder a ese mensaje de forma distinta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9127FA-FBB1-F0BD-85FB-B89603E0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94" y="2429878"/>
            <a:ext cx="4362612" cy="17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53E5C-E648-D432-211F-A021E30B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6. ¿Qué es Herencia y muestre un ejemplo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r>
              <a:rPr lang="es-ES" dirty="0"/>
              <a:t>R.- la herencia permite que se pueda definir nuevas clases basadas de unas ya existentes a fin de reutilizar el código, generando así una jerarquía de clases dentro de una aplicación si una clase deriva de otra, esta hereda sus  atributos y métodos y puede añadir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o </a:t>
            </a:r>
            <a:r>
              <a:rPr lang="en-US" dirty="0" err="1"/>
              <a:t>redefinir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heredados</a:t>
            </a:r>
            <a:r>
              <a:rPr lang="en-US" dirty="0"/>
              <a:t> 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  <a:latin typeface="PTSans-Narrow"/>
              </a:rPr>
              <a:t>7.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es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Polimorfismo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y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muestra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un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ejemplo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?</a:t>
            </a:r>
            <a:endParaRPr lang="ko-KR" altLang="en-US" sz="2400" b="1" dirty="0">
              <a:solidFill>
                <a:srgbClr val="00B0F0"/>
              </a:solidFill>
              <a:latin typeface="PTSans-Narrow"/>
              <a:cs typeface="Arial" pitchFamily="34" charset="0"/>
            </a:endParaRPr>
          </a:p>
          <a:p>
            <a:r>
              <a:rPr lang="es-ES" dirty="0"/>
              <a:t>R.- es la capacidad que tienen ciertos lenguajes para hacer que, al enviar el mismo mensaje desde distintos objetos, cada uno de esos objetos pueda responder a ese mensaje de forma distinta.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9127FA-FBB1-F0BD-85FB-B89603E0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94" y="2429878"/>
            <a:ext cx="4362612" cy="17410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1BC0C3-4DFA-379B-C5EC-9B175C2C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94" y="5744828"/>
            <a:ext cx="2971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F4C26-448C-3BC4-F5C4-5B0DC546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s-ES" dirty="0">
                <a:solidFill>
                  <a:srgbClr val="00B0F0"/>
                </a:solidFill>
                <a:latin typeface="PTSans-Narrow"/>
              </a:rPr>
              <a:t>8.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es un ARRAY?</a:t>
            </a:r>
          </a:p>
          <a:p>
            <a:pPr marL="0" indent="0">
              <a:buNone/>
            </a:pPr>
            <a:r>
              <a:rPr lang="en-US" altLang="ko-KR" sz="2400" dirty="0">
                <a:latin typeface="Tw Cen MT (Cuerpo)"/>
                <a:cs typeface="Arial" pitchFamily="34" charset="0"/>
              </a:rPr>
              <a:t>R.-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los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arrays se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utilizan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para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agrupar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objetos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del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mismo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tipo</a:t>
            </a:r>
            <a:r>
              <a:rPr lang="en-US" altLang="ko-KR" dirty="0">
                <a:latin typeface="Tw Cen MT (Cuerpo)"/>
                <a:cs typeface="Arial" pitchFamily="34" charset="0"/>
              </a:rPr>
              <a:t>. De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esta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manera</a:t>
            </a:r>
            <a:r>
              <a:rPr lang="en-US" altLang="ko-KR" dirty="0">
                <a:latin typeface="Tw Cen MT (Cuerpo)"/>
                <a:cs typeface="Arial" pitchFamily="34" charset="0"/>
              </a:rPr>
              <a:t>, Podemos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referirnos</a:t>
            </a:r>
            <a:r>
              <a:rPr lang="en-US" altLang="ko-KR" dirty="0">
                <a:latin typeface="Tw Cen MT (Cuerpo)"/>
                <a:cs typeface="Arial" pitchFamily="34" charset="0"/>
              </a:rPr>
              <a:t> a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este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grupo</a:t>
            </a:r>
            <a:r>
              <a:rPr lang="en-US" altLang="ko-KR" dirty="0">
                <a:latin typeface="Tw Cen MT (Cuerpo)"/>
                <a:cs typeface="Arial" pitchFamily="34" charset="0"/>
              </a:rPr>
              <a:t> con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el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mismo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nombre</a:t>
            </a:r>
            <a:r>
              <a:rPr lang="en-US" altLang="ko-KR" dirty="0">
                <a:latin typeface="Tw Cen MT (Cuerpo)"/>
                <a:cs typeface="Arial" pitchFamily="34" charset="0"/>
              </a:rPr>
              <a:t>. Pero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te</a:t>
            </a:r>
            <a:r>
              <a:rPr lang="en-US" altLang="ko-KR" dirty="0">
                <a:latin typeface="Tw Cen MT (Cuerpo)"/>
                <a:cs typeface="Arial" pitchFamily="34" charset="0"/>
              </a:rPr>
              <a:t> lo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puedes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encontrar</a:t>
            </a:r>
            <a:r>
              <a:rPr lang="en-US" altLang="ko-KR" dirty="0">
                <a:latin typeface="Tw Cen MT (Cuerpo)"/>
                <a:cs typeface="Arial" pitchFamily="34" charset="0"/>
              </a:rPr>
              <a:t> con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muchos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nombres</a:t>
            </a:r>
            <a:r>
              <a:rPr lang="en-US" altLang="ko-KR" dirty="0">
                <a:latin typeface="Tw Cen MT (Cuerpo)"/>
                <a:cs typeface="Arial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altLang="ko-KR" sz="2400" dirty="0" err="1">
                <a:latin typeface="Tw Cen MT (Cuerpo)"/>
                <a:cs typeface="Arial" pitchFamily="34" charset="0"/>
              </a:rPr>
              <a:t>Arreglos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ko-KR" dirty="0" err="1">
                <a:latin typeface="Tw Cen MT (Cuerpo)"/>
                <a:cs typeface="Arial" pitchFamily="34" charset="0"/>
              </a:rPr>
              <a:t>Vectores</a:t>
            </a:r>
            <a:endParaRPr lang="en-US" altLang="ko-KR" dirty="0">
              <a:latin typeface="Tw Cen MT (Cuerpo)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Tw Cen MT (Cuerpo)"/>
                <a:cs typeface="Arial" pitchFamily="34" charset="0"/>
              </a:rPr>
              <a:t>Matrices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9</a:t>
            </a:r>
            <a:r>
              <a:rPr lang="en-US" altLang="ko-KR" dirty="0">
                <a:latin typeface="PTSans-Narrow"/>
                <a:cs typeface="Arial" pitchFamily="34" charset="0"/>
              </a:rPr>
              <a:t>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son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los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paquetes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en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java?</a:t>
            </a:r>
          </a:p>
          <a:p>
            <a:pPr marL="0" indent="0">
              <a:buNone/>
            </a:pPr>
            <a:r>
              <a:rPr lang="en-US" altLang="ko-KR" dirty="0">
                <a:latin typeface="PTSans-Narrow"/>
                <a:cs typeface="Arial" pitchFamily="34" charset="0"/>
              </a:rPr>
              <a:t>R.- </a:t>
            </a:r>
            <a:r>
              <a:rPr lang="es-ES" dirty="0">
                <a:latin typeface="Tw Cen MT (Cuerpo)"/>
              </a:rPr>
              <a:t>Los paquetes son el mecanismo que usa Java para facilitar la modularidad del código. Un paquete puede contener una o más definiciones de interfaces y clases, distribuyéndose habitualmente como un archivo. Para utilizar los elementos de un paquete es necesario importar este en el módulo de código en curso, usando para ello la sentencia IMPORT</a:t>
            </a:r>
            <a:endParaRPr lang="en-US" altLang="ko-KR" sz="2400" dirty="0">
              <a:latin typeface="Tw Cen MT (Cuerpo)"/>
              <a:cs typeface="Arial" pitchFamily="34" charset="0"/>
            </a:endParaRPr>
          </a:p>
          <a:p>
            <a:pPr marL="0" indent="0">
              <a:buNone/>
            </a:pPr>
            <a:endParaRPr lang="ko-KR" altLang="en-US" sz="2400" dirty="0">
              <a:latin typeface="Tw Cen MT (Cuerpo)"/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1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A378F-8BF7-0F9D-41E6-7C7B4E90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10</a:t>
            </a:r>
            <a:r>
              <a:rPr lang="en-US" altLang="ko-KR" dirty="0">
                <a:latin typeface="PTSans-Narrow"/>
                <a:cs typeface="Arial" pitchFamily="34" charset="0"/>
              </a:rPr>
              <a:t>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son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los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paquetes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en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java?</a:t>
            </a:r>
          </a:p>
          <a:p>
            <a:pPr marL="0" indent="0">
              <a:buNone/>
            </a:pPr>
            <a:r>
              <a:rPr lang="es-ES" dirty="0"/>
              <a:t>R.- El método </a:t>
            </a:r>
            <a:r>
              <a:rPr lang="es-ES" dirty="0" err="1"/>
              <a:t>main</a:t>
            </a:r>
            <a:r>
              <a:rPr lang="es-ES" dirty="0"/>
              <a:t>() acepta un parámetro (y solo uno): una matriz de tipo </a:t>
            </a:r>
            <a:r>
              <a:rPr lang="es-ES" dirty="0" err="1"/>
              <a:t>String</a:t>
            </a:r>
            <a:r>
              <a:rPr lang="es-ES" dirty="0"/>
              <a:t>. Esta matriz recoge los valores que introduzcas a la hora de ejecutar tu aplicación desde la línea de comandos. </a:t>
            </a:r>
          </a:p>
          <a:p>
            <a:pPr marL="0" indent="0">
              <a:buNone/>
            </a:pPr>
            <a:r>
              <a:rPr lang="es-ES" dirty="0"/>
              <a:t>Da igual el valor que introduzcas; el JRE lo transformará a </a:t>
            </a:r>
            <a:r>
              <a:rPr lang="es-ES" dirty="0" err="1"/>
              <a:t>String</a:t>
            </a:r>
            <a:r>
              <a:rPr lang="es-ES" dirty="0"/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74C0EDB-5277-934B-1DDC-E843D5DA7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" r="1383" b="4173"/>
          <a:stretch/>
        </p:blipFill>
        <p:spPr>
          <a:xfrm>
            <a:off x="3384884" y="2923172"/>
            <a:ext cx="4219074" cy="22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7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D3D2D-B9A3-A9C0-E1D8-0F888B91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s-ES" dirty="0"/>
              <a:t>Generar la clase Provincia Crear una clase MAIN ■ Crear todos los </a:t>
            </a:r>
            <a:r>
              <a:rPr lang="es-ES" dirty="0" err="1"/>
              <a:t>gets</a:t>
            </a:r>
            <a:r>
              <a:rPr lang="es-ES" dirty="0"/>
              <a:t> y sets de la clase. ■ El constructor no recibe parámetros. ■ Crear una instancia de la clase Provincia. ■ Mostrar los datos de una provincia.</a:t>
            </a:r>
            <a:endParaRPr lang="es-ES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B6C2BF-7D03-11D9-CB4E-7E956603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14475"/>
            <a:ext cx="65532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D5F191D-571B-7346-4597-75ADECCD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807998-195E-F402-A843-174138D6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6" y="901504"/>
            <a:ext cx="10315075" cy="59564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21E5B1-C7D5-6798-A331-09C043D1F5A6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Generar la clase Departamento. Crear una clase MAIN (Utilizar el MAIN del anterior ejercicio) ■ Crear todos los </a:t>
            </a:r>
            <a:r>
              <a:rPr lang="es-ES" dirty="0" err="1"/>
              <a:t>gets</a:t>
            </a:r>
            <a:r>
              <a:rPr lang="es-ES" dirty="0"/>
              <a:t> y sets de la clase. ■ El constructor no recibe parámetros. ■ Crear una instancia de la clase Departamento. ■ Omitir el método </a:t>
            </a:r>
            <a:r>
              <a:rPr lang="es-ES" dirty="0" err="1"/>
              <a:t>agregaNuevaProvincia</a:t>
            </a:r>
            <a:r>
              <a:rPr lang="es-ES" dirty="0"/>
              <a:t>() ■ Mostrar los datos de los departamentos.</a:t>
            </a:r>
          </a:p>
        </p:txBody>
      </p:sp>
    </p:spTree>
    <p:extLst>
      <p:ext uri="{BB962C8B-B14F-4D97-AF65-F5344CB8AC3E}">
        <p14:creationId xmlns:p14="http://schemas.microsoft.com/office/powerpoint/2010/main" val="393506012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564</TotalTime>
  <Words>888</Words>
  <Application>Microsoft Office PowerPoint</Application>
  <PresentationFormat>Panorámica</PresentationFormat>
  <Paragraphs>47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Corbel</vt:lpstr>
      <vt:lpstr>PTSans-Narrow</vt:lpstr>
      <vt:lpstr>Tw Cen MT (Cuerpo)</vt:lpstr>
      <vt:lpstr>Tw Cen MT (Títulos)</vt:lpstr>
      <vt:lpstr>Profundidad</vt:lpstr>
      <vt:lpstr>  Tarea procesual estructura de datos HITO 2   PRESENTACION DE PRACTICAS  NOMBRE: Joel Reynaldo  APELLIDO: Condori Tumiri 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1 HITO 2   PRESENTACION DE PRACTICAS  NOMBRE: Joel Reynaldo  APELLIDO: Condori Tumiri              </dc:title>
  <dc:creator>JOEL</dc:creator>
  <cp:lastModifiedBy>joel reynaldo condori tumiri</cp:lastModifiedBy>
  <cp:revision>8</cp:revision>
  <dcterms:created xsi:type="dcterms:W3CDTF">2022-04-03T23:27:47Z</dcterms:created>
  <dcterms:modified xsi:type="dcterms:W3CDTF">2023-03-31T00:03:52Z</dcterms:modified>
</cp:coreProperties>
</file>