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72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42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63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05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26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53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07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95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5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2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8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0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1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4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69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E5FF06-629E-4C1E-81B1-E5C66C029607}" type="datetimeFigureOut">
              <a:rPr lang="es-ES" smtClean="0"/>
              <a:t>15/06/2023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ADBF62-DE8E-4F8B-AD05-30209A1522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10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871D4-3554-8475-B9F7-9C4F64FB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168" y="609601"/>
            <a:ext cx="9571957" cy="1862668"/>
          </a:xfrm>
        </p:spPr>
        <p:txBody>
          <a:bodyPr/>
          <a:lstStyle/>
          <a:p>
            <a:pPr algn="ctr"/>
            <a:r>
              <a:rPr lang="es-ES" b="1" dirty="0">
                <a:latin typeface="Arial Black" panose="020B0A04020102020204" pitchFamily="34" charset="0"/>
              </a:rPr>
              <a:t>Procesual HITO 4</a:t>
            </a:r>
            <a:br>
              <a:rPr lang="es-ES" b="1" dirty="0">
                <a:latin typeface="Arial Black" panose="020B0A04020102020204" pitchFamily="34" charset="0"/>
              </a:rPr>
            </a:br>
            <a:endParaRPr lang="es-ES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D2C24-FE07-AB38-5385-6D0B9724F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2472269"/>
            <a:ext cx="7197726" cy="1405467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sz="3600" b="1" dirty="0"/>
              <a:t>estructura DE DATOS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Joel reynaldo condori tumiri</a:t>
            </a:r>
          </a:p>
        </p:txBody>
      </p:sp>
    </p:spTree>
    <p:extLst>
      <p:ext uri="{BB962C8B-B14F-4D97-AF65-F5344CB8AC3E}">
        <p14:creationId xmlns:p14="http://schemas.microsoft.com/office/powerpoint/2010/main" val="279813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66FA5-D62F-85CE-D679-48088C30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70269" cy="1420585"/>
          </a:xfrm>
        </p:spPr>
        <p:txBody>
          <a:bodyPr>
            <a:noAutofit/>
          </a:bodyPr>
          <a:lstStyle/>
          <a:p>
            <a:r>
              <a:rPr lang="es-ES" sz="3200" b="1" dirty="0">
                <a:solidFill>
                  <a:srgbClr val="FFFF00"/>
                </a:solidFill>
                <a:latin typeface="+mn-lt"/>
              </a:rPr>
              <a:t>10. A través de un gráfico, muestre los métodos mínimos que debería de tener una COLA.</a:t>
            </a:r>
            <a:endParaRPr lang="es-ES" sz="3200" b="1" dirty="0">
              <a:latin typeface="+mn-lt"/>
            </a:endParaRP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E8C5467C-8930-9BB4-CA74-AE6FAE791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66" y="1420585"/>
            <a:ext cx="4914334" cy="5011180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383118-9957-BA3F-51BF-C80D62351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788" y="1420585"/>
            <a:ext cx="4326283" cy="534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2F5A2-2A10-6465-AE5B-891A502B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783C2-32A5-0736-59C9-8FE773E4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B015DC67-A691-A7FD-FB76-93D6E0680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156" y="495300"/>
            <a:ext cx="5261543" cy="58335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A3CE65-A40B-6807-8985-BB91F48AE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609600"/>
            <a:ext cx="5703366" cy="57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1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33180-4CA6-72D7-1CC3-C3AD993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4AD14A-C94A-9E43-B4E9-3F2DDBD40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89" y="258766"/>
            <a:ext cx="6191532" cy="5989634"/>
          </a:xfrm>
          <a:prstGeom prst="rect">
            <a:avLst/>
          </a:prstGeo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27422A12-13B1-ADF8-B739-3D2B511E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593" y="258766"/>
            <a:ext cx="5485481" cy="5989634"/>
          </a:xfrm>
        </p:spPr>
      </p:pic>
    </p:spTree>
    <p:extLst>
      <p:ext uri="{BB962C8B-B14F-4D97-AF65-F5344CB8AC3E}">
        <p14:creationId xmlns:p14="http://schemas.microsoft.com/office/powerpoint/2010/main" val="198040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2B5DA-C26A-1034-D3DF-23B30A7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solidFill>
                  <a:srgbClr val="FFFF00"/>
                </a:solidFill>
                <a:latin typeface="+mn-lt"/>
              </a:rPr>
              <a:t>11. CREAR LAS CLASES NECESARIAS PARA LA PILA DE clientes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727870-8F07-F5F8-6596-5F67500F7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721" y="2141538"/>
            <a:ext cx="10398879" cy="3649662"/>
          </a:xfrm>
        </p:spPr>
      </p:pic>
    </p:spTree>
    <p:extLst>
      <p:ext uri="{BB962C8B-B14F-4D97-AF65-F5344CB8AC3E}">
        <p14:creationId xmlns:p14="http://schemas.microsoft.com/office/powerpoint/2010/main" val="267059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6D0D8-0FD1-78B6-8343-AAF9550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80" y="-99817"/>
            <a:ext cx="10131425" cy="1456267"/>
          </a:xfrm>
        </p:spPr>
        <p:txBody>
          <a:bodyPr/>
          <a:lstStyle/>
          <a:p>
            <a:r>
              <a:rPr lang="es-ES" sz="3600" b="1" dirty="0">
                <a:solidFill>
                  <a:srgbClr val="FFFF00"/>
                </a:solidFill>
                <a:latin typeface="+mn-lt"/>
              </a:rPr>
              <a:t>12.Inicializar la cola de Clientes 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42AEEB-B455-8C09-3A81-7195CEF21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28" y="1400566"/>
            <a:ext cx="4306368" cy="431496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1A5B34-28FA-3A28-5417-AD8F0EFE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27" y="1400566"/>
            <a:ext cx="3731868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031EE-5907-F98E-F8AD-9E4AAD69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3403"/>
            <a:ext cx="10131425" cy="1456267"/>
          </a:xfrm>
        </p:spPr>
        <p:txBody>
          <a:bodyPr/>
          <a:lstStyle/>
          <a:p>
            <a:r>
              <a:rPr lang="es-ES" sz="3600" b="1" dirty="0">
                <a:solidFill>
                  <a:srgbClr val="FFFF00"/>
                </a:solidFill>
                <a:latin typeface="+mn-lt"/>
              </a:rPr>
              <a:t>13.Promocion para usuarios de Bolivia 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50E2F0-B54C-616E-344A-14B8731E8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30" y="734372"/>
            <a:ext cx="8075196" cy="364966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82DA3E-8856-E526-4E33-9A6EE6D71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61"/>
          <a:stretch/>
        </p:blipFill>
        <p:spPr>
          <a:xfrm>
            <a:off x="0" y="4384034"/>
            <a:ext cx="4173538" cy="22539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B8EF55-2371-685B-5EFE-A5CC50CD0C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6" t="177"/>
          <a:stretch/>
        </p:blipFill>
        <p:spPr>
          <a:xfrm>
            <a:off x="4224505" y="4677748"/>
            <a:ext cx="7587917" cy="5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8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44FD3-BC77-6DA6-EF4F-737EB88C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30442"/>
          </a:xfrm>
        </p:spPr>
        <p:txBody>
          <a:bodyPr/>
          <a:lstStyle/>
          <a:p>
            <a:r>
              <a:rPr lang="es-ES" sz="3600" b="1" dirty="0">
                <a:solidFill>
                  <a:srgbClr val="FFFF00"/>
                </a:solidFill>
                <a:latin typeface="+mn-lt"/>
              </a:rPr>
              <a:t>14.moviendo CLIENTES EN LA COLA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0A97B4-E661-FC8A-CB46-3BBBB9D5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18147"/>
            <a:ext cx="7491727" cy="364966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8EDD0C-C5B9-A34F-D360-5C5DF8384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6682"/>
            <a:ext cx="4395537" cy="22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CC503-F2E8-FF3E-FB4C-DF6A15C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¿A que se refiere cuando se habla de ESTRUCTURA DE DATOS? 	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1BB67-87E4-EE01-0240-3DBB6DC2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74762"/>
          </a:xfrm>
        </p:spPr>
        <p:txBody>
          <a:bodyPr>
            <a:normAutofit/>
          </a:bodyPr>
          <a:lstStyle/>
          <a:p>
            <a:r>
              <a:rPr lang="es-ES" sz="2000" b="1" i="0" dirty="0">
                <a:effectLst/>
                <a:latin typeface="arial" panose="020B0604020202020204" pitchFamily="34" charset="0"/>
              </a:rPr>
              <a:t>las estructuras de datos son aquellas que nos permiten, como desarrolladores, organizar la información de manera eficiente, y en definitiva diseñar la solución correcta para un determinado problema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77172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5CAFA-D254-3DA5-EB91-72C33AA9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131425" cy="1456267"/>
          </a:xfrm>
        </p:spPr>
        <p:txBody>
          <a:bodyPr/>
          <a:lstStyle/>
          <a:p>
            <a:r>
              <a:rPr lang="es-ES" b="1" dirty="0">
                <a:solidFill>
                  <a:srgbClr val="FFFF00"/>
                </a:solidFill>
                <a:latin typeface="+mn-lt"/>
              </a:rPr>
              <a:t>2. ¿Qué significa FIFO? </a:t>
            </a:r>
            <a:endParaRPr lang="es-ES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B584E-00B3-B47E-AC49-18314185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sz="2000" b="1" i="0" dirty="0">
                <a:effectLst/>
                <a:latin typeface="arial" panose="020B0604020202020204" pitchFamily="34" charset="0"/>
              </a:rPr>
              <a:t>FIFO: Primero En Entrar, Primero en Salir</a:t>
            </a:r>
          </a:p>
          <a:p>
            <a:pPr marL="0" indent="0">
              <a:buNone/>
            </a:pPr>
            <a:r>
              <a:rPr lang="es-ES" sz="2000" b="1" i="0" dirty="0">
                <a:effectLst/>
                <a:latin typeface="arial" panose="020B0604020202020204" pitchFamily="34" charset="0"/>
              </a:rPr>
              <a:t>Del inglés: "</a:t>
            </a:r>
            <a:r>
              <a:rPr lang="es-ES" sz="2000" b="1" i="0" dirty="0" err="1">
                <a:effectLst/>
                <a:latin typeface="arial" panose="020B0604020202020204" pitchFamily="34" charset="0"/>
              </a:rPr>
              <a:t>First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 In, </a:t>
            </a:r>
            <a:r>
              <a:rPr lang="es-ES" sz="2000" b="1" i="0" dirty="0" err="1">
                <a:effectLst/>
                <a:latin typeface="arial" panose="020B0604020202020204" pitchFamily="34" charset="0"/>
              </a:rPr>
              <a:t>First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 </a:t>
            </a:r>
            <a:r>
              <a:rPr lang="es-ES" sz="2000" b="1" i="0" dirty="0" err="1">
                <a:effectLst/>
                <a:latin typeface="arial" panose="020B0604020202020204" pitchFamily="34" charset="0"/>
              </a:rPr>
              <a:t>Out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" La definición del FIFO es simple: el lote de stock que primera entra, es el que primero sale. Es el método más utilizado para los productos perecederos como los alimentos, que tienen fecha de caducidad.</a:t>
            </a:r>
            <a:endParaRPr lang="es-BO" sz="2000" b="1" i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341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2589E-C778-CE1E-3623-ABAD898E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FF00"/>
                </a:solidFill>
                <a:latin typeface="+mn-lt"/>
              </a:rPr>
              <a:t>3. ¿Muestra la diferencia entre LIFO y FIFO? </a:t>
            </a:r>
            <a:endParaRPr lang="es-ES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93528-42C9-0C7F-3700-A194461C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 </a:t>
            </a:r>
            <a:r>
              <a:rPr lang="es-E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método FIFO las primeras mercancías en entrar serán las primeras en salir, mientras que en el método LIFO, las ultimas mercancías en entrar serán las primeras en salir</a:t>
            </a: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4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66C3E-DBA7-7E83-7416-02F419AA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FF00"/>
                </a:solidFill>
                <a:latin typeface="+mn-lt"/>
              </a:rPr>
              <a:t>4. ¿Qué es una COLA? </a:t>
            </a:r>
            <a:endParaRPr lang="es-ES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98093-B9B0-96F4-38D1-EDA194BC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i="0" dirty="0">
                <a:effectLst/>
                <a:latin typeface="arial" panose="020B0604020202020204" pitchFamily="34" charset="0"/>
              </a:rPr>
              <a:t>Una cola es una estructura de datos que almacena elementos en una lista y permite acceder a los datos por uno de los dos extremos de la lista. Un elemento se inserta en la cola (parte final) de la lista y se suprime o elimina por la frente (parte inicial, cabeza) de la lista</a:t>
            </a:r>
            <a:r>
              <a:rPr lang="es-ES" sz="2000" b="0" i="0" dirty="0">
                <a:effectLst/>
                <a:latin typeface="arial" panose="020B0604020202020204" pitchFamily="34" charset="0"/>
              </a:rPr>
              <a:t>.</a:t>
            </a:r>
            <a:endParaRPr lang="es-ES" sz="2000" b="0" i="0" dirty="0">
              <a:effectLst/>
              <a:latin typeface="Space Grotesk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721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9F336-6A25-D5BF-FB25-FEB50F0A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FF00"/>
                </a:solidFill>
                <a:latin typeface="+mn-lt"/>
              </a:rPr>
              <a:t>5. ¿Qué es QUEUE en JAVA, una QUEUE será lo mismo que una COLA? </a:t>
            </a:r>
            <a:endParaRPr lang="es-ES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E4694-B21C-B690-0DA1-85D1B9B1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Cola o </a:t>
            </a:r>
            <a:r>
              <a:rPr lang="es-E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una 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estructura de datos que sigue la Filosofía FIFO del ingles </a:t>
            </a:r>
            <a:r>
              <a:rPr lang="es-E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– </a:t>
            </a:r>
            <a:r>
              <a:rPr lang="es-E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en español seria “Primero en entrar primero en salir”</a:t>
            </a: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s-E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lo mismo que Cola.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80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25AF0-6C6A-A15F-A0FD-22B0910F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FF00"/>
                </a:solidFill>
                <a:latin typeface="+mn-lt"/>
              </a:rPr>
              <a:t>6. ¿Qué es INI o REAR en una COLA? </a:t>
            </a:r>
            <a:endParaRPr lang="es-ES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87BA8-736F-E434-73B6-B9A08A04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86933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Un INI es una variable utilizada para saber la posición real del primer elemento.</a:t>
            </a:r>
            <a:endParaRPr lang="es-E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7DC79C-088F-A400-58F9-CA3355397067}"/>
              </a:ext>
            </a:extLst>
          </p:cNvPr>
          <p:cNvSpPr txBox="1"/>
          <p:nvPr/>
        </p:nvSpPr>
        <p:spPr>
          <a:xfrm>
            <a:off x="685801" y="3182034"/>
            <a:ext cx="8315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rgbClr val="FFFF00"/>
                </a:solidFill>
              </a:rPr>
              <a:t>7</a:t>
            </a:r>
            <a:r>
              <a:rPr lang="es-ES" sz="3600" b="1" dirty="0">
                <a:solidFill>
                  <a:srgbClr val="FFFF00"/>
                </a:solidFill>
                <a:latin typeface="+mn-lt"/>
              </a:rPr>
              <a:t>. ¿Qué es INI o REAR en una COLA? </a:t>
            </a:r>
            <a:endParaRPr lang="es-ES" sz="3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25AEF4-91E8-6265-AF8B-409A497CAD54}"/>
              </a:ext>
            </a:extLst>
          </p:cNvPr>
          <p:cNvSpPr txBox="1"/>
          <p:nvPr/>
        </p:nvSpPr>
        <p:spPr>
          <a:xfrm>
            <a:off x="845003" y="4145801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Un fin es la variable que marca la siguiente posición en entrar a la cola</a:t>
            </a:r>
            <a:endParaRPr lang="es-E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6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0487-48F5-2E72-1040-8F7DBEAE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FF00"/>
                </a:solidFill>
                <a:latin typeface="Calibri "/>
              </a:rPr>
              <a:t>8. ¿A que se refiere los métodos </a:t>
            </a:r>
            <a:r>
              <a:rPr lang="es-ES" b="1" dirty="0" err="1">
                <a:solidFill>
                  <a:srgbClr val="FFFF00"/>
                </a:solidFill>
                <a:latin typeface="Calibri "/>
              </a:rPr>
              <a:t>esVacia</a:t>
            </a:r>
            <a:r>
              <a:rPr lang="es-ES" b="1" dirty="0">
                <a:solidFill>
                  <a:srgbClr val="FFFF00"/>
                </a:solidFill>
                <a:latin typeface="Calibri "/>
              </a:rPr>
              <a:t>() y </a:t>
            </a:r>
            <a:r>
              <a:rPr lang="es-ES" b="1" dirty="0" err="1">
                <a:solidFill>
                  <a:srgbClr val="FFFF00"/>
                </a:solidFill>
                <a:latin typeface="Calibri "/>
              </a:rPr>
              <a:t>esLLena</a:t>
            </a:r>
            <a:r>
              <a:rPr lang="es-ES" b="1" dirty="0">
                <a:solidFill>
                  <a:srgbClr val="FFFF00"/>
                </a:solidFill>
                <a:latin typeface="Calibri "/>
              </a:rPr>
              <a:t>() en una COLA? </a:t>
            </a:r>
            <a:endParaRPr lang="es-ES" b="1" dirty="0">
              <a:latin typeface="Calibri 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0348C5-8FDB-800A-C662-405CD58A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método </a:t>
            </a:r>
            <a:r>
              <a:rPr lang="es-E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esVacia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es cuando la cola no contiene elementos almacenados, de forma que para realizar cambios, primero habrá que almacenar información en la cola.</a:t>
            </a:r>
          </a:p>
          <a:p>
            <a:pPr marL="0" indent="0" algn="l">
              <a:buNone/>
            </a:pP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método </a:t>
            </a:r>
            <a:r>
              <a:rPr lang="es-ES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esLlena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 es cuando FIN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es igual a INI, 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impidiendo poder seguir llenando la cola.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98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CDE46-7D52-B485-21E2-8A6B2461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FF00"/>
                </a:solidFill>
                <a:latin typeface="+mn-lt"/>
              </a:rPr>
              <a:t>9. ¿Qué son los métodos estáticos en JAVA? </a:t>
            </a:r>
            <a:endParaRPr lang="es-ES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CE691-2A6F-D76C-1BDF-9E13EEE0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método estático es un </a:t>
            </a:r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método que tiene sentido invocarla sin crear previamente ningún objeto</a:t>
            </a:r>
            <a:r>
              <a:rPr lang="es-E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3693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399</TotalTime>
  <Words>493</Words>
  <Application>Microsoft Office PowerPoint</Application>
  <PresentationFormat>Panorámica</PresentationFormat>
  <Paragraphs>31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arial</vt:lpstr>
      <vt:lpstr>Arial Black</vt:lpstr>
      <vt:lpstr>Calibri</vt:lpstr>
      <vt:lpstr>Calibri </vt:lpstr>
      <vt:lpstr>Calibri Light</vt:lpstr>
      <vt:lpstr>Space Grotesk</vt:lpstr>
      <vt:lpstr>Celestial</vt:lpstr>
      <vt:lpstr>Procesual HITO 4 </vt:lpstr>
      <vt:lpstr>1. ¿A que se refiere cuando se habla de ESTRUCTURA DE DATOS?  </vt:lpstr>
      <vt:lpstr>2. ¿Qué significa FIFO? </vt:lpstr>
      <vt:lpstr>3. ¿Muestra la diferencia entre LIFO y FIFO? </vt:lpstr>
      <vt:lpstr>4. ¿Qué es una COLA? </vt:lpstr>
      <vt:lpstr>5. ¿Qué es QUEUE en JAVA, una QUEUE será lo mismo que una COLA? </vt:lpstr>
      <vt:lpstr>6. ¿Qué es INI o REAR en una COLA? </vt:lpstr>
      <vt:lpstr>8. ¿A que se refiere los métodos esVacia() y esLLena() en una COLA? </vt:lpstr>
      <vt:lpstr>9. ¿Qué son los métodos estáticos en JAVA? </vt:lpstr>
      <vt:lpstr>10. A través de un gráfico, muestre los métodos mínimos que debería de tener una COLA.</vt:lpstr>
      <vt:lpstr>Presentación de PowerPoint</vt:lpstr>
      <vt:lpstr>Presentación de PowerPoint</vt:lpstr>
      <vt:lpstr>11. CREAR LAS CLASES NECESARIAS PARA LA PILA DE clientes</vt:lpstr>
      <vt:lpstr>12.Inicializar la cola de Clientes </vt:lpstr>
      <vt:lpstr>13.Promocion para usuarios de Bolivia </vt:lpstr>
      <vt:lpstr>14.moviendo CLIENTES EN LA COLA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4</dc:title>
  <dc:creator>joel reynaldo condori tumiri</dc:creator>
  <cp:lastModifiedBy>joel reynaldo condori tumiri</cp:lastModifiedBy>
  <cp:revision>3</cp:revision>
  <dcterms:created xsi:type="dcterms:W3CDTF">2023-06-13T15:56:32Z</dcterms:created>
  <dcterms:modified xsi:type="dcterms:W3CDTF">2023-06-16T02:25:36Z</dcterms:modified>
</cp:coreProperties>
</file>