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4869-698E-496F-8E82-E035E25F07E8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02960-1EAF-41CE-BD76-47C20E74D4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57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02960-1EAF-41CE-BD76-47C20E74D41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63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28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01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60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30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909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25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4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6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9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01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43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8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87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76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50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29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261079-874F-4EAA-92CD-9E75E4D1049B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267D04-48E6-4322-8DB6-669A2E0AE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6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6EBB1-5545-4D07-C0CF-3A814351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57" y="641683"/>
            <a:ext cx="8676222" cy="2526633"/>
          </a:xfrm>
        </p:spPr>
        <p:txBody>
          <a:bodyPr>
            <a:normAutofit/>
          </a:bodyPr>
          <a:lstStyle/>
          <a:p>
            <a:r>
              <a:rPr lang="es-BO" sz="6600" b="1" dirty="0"/>
              <a:t>PROYECTO </a:t>
            </a:r>
            <a:br>
              <a:rPr lang="es-BO" sz="6600" b="1" dirty="0"/>
            </a:br>
            <a:r>
              <a:rPr lang="es-BO" sz="6600" b="1" dirty="0"/>
              <a:t>Chat Bot</a:t>
            </a:r>
            <a:endParaRPr lang="es-ES" sz="6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11E9-699E-C954-B975-35D2C2F83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19936" y="6380747"/>
            <a:ext cx="8676222" cy="477253"/>
          </a:xfrm>
        </p:spPr>
        <p:txBody>
          <a:bodyPr/>
          <a:lstStyle/>
          <a:p>
            <a:r>
              <a:rPr lang="es-BO" dirty="0">
                <a:solidFill>
                  <a:schemeClr val="accent4">
                    <a:lumMod val="75000"/>
                  </a:schemeClr>
                </a:solidFill>
              </a:rPr>
              <a:t>Joel reynaldo condori tumiri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E4DEE5-6B2E-0589-9CD2-5E55E8E7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8175" y="3094192"/>
            <a:ext cx="3771554" cy="28741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CDEC47-2DAE-03F3-ED03-E543DAFDD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858" y="3689685"/>
            <a:ext cx="1802131" cy="19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96ED9-B5AC-812E-4A90-BA9B3CE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203158"/>
          </a:xfrm>
        </p:spPr>
        <p:txBody>
          <a:bodyPr/>
          <a:lstStyle/>
          <a:p>
            <a:r>
              <a:rPr lang="es-BO" b="1" dirty="0"/>
              <a:t>Consigna</a:t>
            </a:r>
            <a:br>
              <a:rPr lang="es-BO" b="1" dirty="0"/>
            </a:br>
            <a:r>
              <a:rPr lang="es-BO" b="1" dirty="0"/>
              <a:t>chat Bot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8E2E1-265A-BF47-C74E-0B58C927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2" y="1203158"/>
            <a:ext cx="12045197" cy="83418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Resolver un problema de un escenario real, misma que deberá mostrar una propuesta de solución al problema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C32EC0-0F4B-7FE4-168B-17AE9583C0CA}"/>
              </a:ext>
            </a:extLst>
          </p:cNvPr>
          <p:cNvSpPr txBox="1"/>
          <p:nvPr/>
        </p:nvSpPr>
        <p:spPr>
          <a:xfrm>
            <a:off x="326063" y="2406316"/>
            <a:ext cx="116866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Reducción de la carga de trabajo del equipo de atención al cliente al manejar consultas comunes de manera automatizada.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 (Cuerpo)"/>
              </a:rPr>
              <a:t>Respuestas rápidas y precisas a las consultas de los clientes, mejorando la satisfacción del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Century Gothic (Cue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entury Gothic (Cuerpo)"/>
              </a:rPr>
              <a:t>Disponibilidad 24</a:t>
            </a:r>
            <a:r>
              <a:rPr lang="en-US" dirty="0">
                <a:latin typeface="Century Gothic (Cuerpo)"/>
              </a:rPr>
              <a:t>/7 del chatbot para </a:t>
            </a:r>
            <a:r>
              <a:rPr lang="en-US" dirty="0" err="1">
                <a:latin typeface="Century Gothic (Cuerpo)"/>
              </a:rPr>
              <a:t>brindar</a:t>
            </a:r>
            <a:r>
              <a:rPr lang="en-US" dirty="0">
                <a:latin typeface="Century Gothic (Cuerpo)"/>
              </a:rPr>
              <a:t> </a:t>
            </a:r>
            <a:r>
              <a:rPr lang="en-US" dirty="0" err="1">
                <a:latin typeface="Century Gothic (Cuerpo)"/>
              </a:rPr>
              <a:t>soporte</a:t>
            </a:r>
            <a:r>
              <a:rPr lang="en-US" dirty="0">
                <a:latin typeface="Century Gothic (Cuerpo)"/>
              </a:rPr>
              <a:t> y </a:t>
            </a:r>
            <a:r>
              <a:rPr lang="en-US" dirty="0" err="1">
                <a:latin typeface="Century Gothic (Cuerpo)"/>
              </a:rPr>
              <a:t>respuestas</a:t>
            </a:r>
            <a:r>
              <a:rPr lang="en-US" dirty="0">
                <a:latin typeface="Century Gothic (Cuerpo)"/>
              </a:rPr>
              <a:t> a </a:t>
            </a:r>
            <a:r>
              <a:rPr lang="en-US" dirty="0" err="1">
                <a:latin typeface="Century Gothic (Cuerpo)"/>
              </a:rPr>
              <a:t>los</a:t>
            </a:r>
            <a:r>
              <a:rPr lang="en-US" dirty="0">
                <a:latin typeface="Century Gothic (Cuerpo)"/>
              </a:rPr>
              <a:t> </a:t>
            </a:r>
            <a:r>
              <a:rPr lang="en-US" dirty="0" err="1">
                <a:latin typeface="Century Gothic (Cuerpo)"/>
              </a:rPr>
              <a:t>clientes</a:t>
            </a:r>
            <a:r>
              <a:rPr lang="en-US" dirty="0">
                <a:latin typeface="Century Gothic (Cuerpo)"/>
              </a:rPr>
              <a:t> </a:t>
            </a:r>
            <a:r>
              <a:rPr lang="en-US" dirty="0" err="1">
                <a:latin typeface="Century Gothic (Cuerpo)"/>
              </a:rPr>
              <a:t>en</a:t>
            </a:r>
            <a:r>
              <a:rPr lang="en-US" dirty="0">
                <a:latin typeface="Century Gothic (Cuerpo)"/>
              </a:rPr>
              <a:t> </a:t>
            </a:r>
            <a:r>
              <a:rPr lang="en-US" dirty="0" err="1">
                <a:latin typeface="Century Gothic (Cuerpo)"/>
              </a:rPr>
              <a:t>cualquier</a:t>
            </a:r>
            <a:r>
              <a:rPr lang="en-US" dirty="0">
                <a:latin typeface="Century Gothic (Cuerpo)"/>
              </a:rPr>
              <a:t> </a:t>
            </a:r>
            <a:r>
              <a:rPr lang="en-US" dirty="0" err="1">
                <a:latin typeface="Century Gothic (Cuerpo)"/>
              </a:rPr>
              <a:t>momento</a:t>
            </a:r>
            <a:r>
              <a:rPr lang="en-US" dirty="0">
                <a:latin typeface="Century Gothic (Cuerpo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 (Cuerpo)"/>
            </a:endParaRPr>
          </a:p>
          <a:p>
            <a:endParaRPr lang="es-ES" dirty="0"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87761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63C86-1B96-1C0A-6A67-21939F9A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5431"/>
            <a:ext cx="9905998" cy="1905000"/>
          </a:xfrm>
        </p:spPr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3B7D01-55F9-7EC7-92AE-BFD0D108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3611"/>
            <a:ext cx="2096655" cy="550171"/>
          </a:xfrm>
        </p:spPr>
        <p:txBody>
          <a:bodyPr/>
          <a:lstStyle/>
          <a:p>
            <a:r>
              <a:rPr lang="es-ES" b="1" dirty="0"/>
              <a:t>objetivo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D069EB-DC58-75ED-0CD6-3D93D9669EC1}"/>
              </a:ext>
            </a:extLst>
          </p:cNvPr>
          <p:cNvSpPr txBox="1"/>
          <p:nvPr/>
        </p:nvSpPr>
        <p:spPr>
          <a:xfrm>
            <a:off x="96495" y="1085030"/>
            <a:ext cx="11012906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D1D5DB"/>
                </a:solidFill>
                <a:effectLst/>
                <a:latin typeface="Century Gothic (Cuerpo)"/>
              </a:rPr>
              <a:t>Contexto del proyecto: El proyecto del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Century Gothic (Cuerpo)"/>
              </a:rPr>
              <a:t>chatbot</a:t>
            </a:r>
            <a:r>
              <a:rPr lang="es-ES" b="0" i="0" dirty="0">
                <a:solidFill>
                  <a:srgbClr val="D1D5DB"/>
                </a:solidFill>
                <a:effectLst/>
                <a:latin typeface="Century Gothic (Cuerpo)"/>
              </a:rPr>
              <a:t> se centra en mejorar el servicio de atención al cliente de una empresa de comercio electrónico. El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Century Gothic (Cuerpo)"/>
              </a:rPr>
              <a:t>chatbot</a:t>
            </a:r>
            <a:r>
              <a:rPr lang="es-ES" b="0" i="0" dirty="0">
                <a:solidFill>
                  <a:srgbClr val="D1D5DB"/>
                </a:solidFill>
                <a:effectLst/>
                <a:latin typeface="Century Gothic (Cuerpo)"/>
              </a:rPr>
              <a:t> se desarrollará como una </a:t>
            </a:r>
            <a:r>
              <a:rPr lang="es-ES" sz="2000" b="1" i="0" dirty="0">
                <a:solidFill>
                  <a:srgbClr val="D1D5DB"/>
                </a:solidFill>
                <a:effectLst/>
                <a:latin typeface="Century Gothic (Cuerpo)"/>
              </a:rPr>
              <a:t>aplicación web </a:t>
            </a:r>
            <a:r>
              <a:rPr lang="es-ES" b="0" i="0" dirty="0">
                <a:solidFill>
                  <a:srgbClr val="D1D5DB"/>
                </a:solidFill>
                <a:effectLst/>
                <a:latin typeface="Century Gothic (Cuerpo)"/>
              </a:rPr>
              <a:t>que estará integrada en los canales de chat en vivo</a:t>
            </a:r>
            <a:endParaRPr lang="es-ES" dirty="0">
              <a:latin typeface="Century Gothic (Cuerpo)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F157AF-48BA-D96B-6ADF-8C1B875AF44A}"/>
              </a:ext>
            </a:extLst>
          </p:cNvPr>
          <p:cNvSpPr txBox="1"/>
          <p:nvPr/>
        </p:nvSpPr>
        <p:spPr>
          <a:xfrm>
            <a:off x="629166" y="2322824"/>
            <a:ext cx="10132291" cy="45243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Century Gothic (Cuerpo)"/>
              </a:rPr>
              <a:t>El objetivo principal es automatizar y agilizar el proceso de atención al cliente al proporcionar respuestas rápidas y precisas a las consultas y preguntas más comunes de los clientes. El </a:t>
            </a:r>
            <a:r>
              <a:rPr lang="es-E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entury Gothic (Cuerpo)"/>
              </a:rPr>
              <a:t>chatbot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Century Gothic (Cuerpo)"/>
              </a:rPr>
              <a:t> actuará como un asistente virtual que interactuará con los clientes, comprenderá sus consultas utilizando tecnologías de procesamiento de lenguaje natural y proporcionará respuestas relevantes.</a:t>
            </a:r>
          </a:p>
          <a:p>
            <a:pPr algn="l"/>
            <a:endParaRPr lang="es-ES" dirty="0">
              <a:solidFill>
                <a:srgbClr val="D1D5DB"/>
              </a:solidFill>
              <a:latin typeface="Century Gothic (Cuerpo)"/>
            </a:endParaRPr>
          </a:p>
          <a:p>
            <a:pPr algn="l"/>
            <a:endParaRPr lang="es-ES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entury Gothic (Cuerpo)"/>
            </a:endParaRPr>
          </a:p>
          <a:p>
            <a:pPr algn="l"/>
            <a:r>
              <a:rPr lang="es-E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entury Gothic (Cuerpo)"/>
              </a:rPr>
              <a:t>Al implementar el </a:t>
            </a:r>
            <a:r>
              <a:rPr lang="es-ES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entury Gothic (Cuerpo)"/>
              </a:rPr>
              <a:t>chatbot</a:t>
            </a:r>
            <a:r>
              <a:rPr lang="es-E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entury Gothic (Cuerpo)"/>
              </a:rPr>
              <a:t>, la empresa, tienda, etc.  espera mejorar la eficiencia operativa al liberar tiempo para que los agentes de servicio al cliente se enfoquen en consultas más complejas o de mayor valor. Además, se espera aumentar la satisfacción del cliente al brindar respuestas inmediatas y disponibles las 24 horas del día, los 7 días de la semana.</a:t>
            </a:r>
          </a:p>
          <a:p>
            <a:pPr algn="l"/>
            <a:r>
              <a:rPr lang="es-E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entury Gothic (Cuerpo)"/>
              </a:rPr>
              <a:t>En resumen, el proyecto del </a:t>
            </a:r>
            <a:r>
              <a:rPr lang="es-ES" b="0" i="0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entury Gothic (Cuerpo)"/>
              </a:rPr>
              <a:t>chatbot</a:t>
            </a:r>
            <a:r>
              <a:rPr lang="es-ES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entury Gothic (Cuerpo)"/>
              </a:rPr>
              <a:t> tiene como objetivo mejorar la experiencia del cliente, agilizar la atención al cliente y optimizar las operaciones de servicio al cliente en el contexto de una empresa</a:t>
            </a:r>
          </a:p>
          <a:p>
            <a:endParaRPr lang="es-ES" dirty="0"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42245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A5CDB-B31C-7704-35D5-96AA8811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92106C6-B30B-321E-96E0-2B46735B3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39"/>
          <a:stretch/>
        </p:blipFill>
        <p:spPr>
          <a:xfrm>
            <a:off x="3832779" y="55417"/>
            <a:ext cx="4011577" cy="5865091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33F79D-1A55-943A-9146-93023CDD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0"/>
            <a:ext cx="3835955" cy="58650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E8242D-5936-7182-4AEC-07879027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56" y="1"/>
            <a:ext cx="4347643" cy="58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6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0042-598E-D102-F4EC-DC5CC716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8758"/>
            <a:ext cx="6542755" cy="1074821"/>
          </a:xfrm>
        </p:spPr>
        <p:txBody>
          <a:bodyPr/>
          <a:lstStyle/>
          <a:p>
            <a:r>
              <a:rPr lang="es-ES" b="1" dirty="0"/>
              <a:t>ANALISIS Y 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669A7-18BF-46B0-398E-1609CA16A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2984"/>
            <a:ext cx="12013324" cy="3025431"/>
          </a:xfrm>
        </p:spPr>
        <p:txBody>
          <a:bodyPr>
            <a:normAutofit fontScale="62500" lnSpcReduction="20000"/>
          </a:bodyPr>
          <a:lstStyle/>
          <a:p>
            <a:r>
              <a:rPr lang="es-ES" sz="2900" b="1" dirty="0">
                <a:latin typeface="Century Gothic (Cuerpo)"/>
              </a:rPr>
              <a:t>NOMBRE DEL PROYECTO 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Asistente virtual: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Siri de Apple, Alexa de Amazon y el Asistente de Google son ejemplos de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que pueden responder preguntas, reproducir música, configurar alarmas, enviar mensajes y realizar otras tareas en respuesta a comandos de voz.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Atención al cliente: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Muchas empresas utilizan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en sus sitios web o aplicaciones para interactuar con los clientes. Por ejemplo, si visitas la página de una aerolínea, es probable que veas un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que puede ayudarte a buscar vuelos, hacer reservaciones o responder preguntas sobre tu viaje.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Salud: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Algunas aplicaciones de salud utilizan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para realizar evaluaciones preliminares de los síntomas. El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podría hacer preguntas sobre los síntomas que estás experimentando y luego proporcionar un posible diagnóstico o recomendaciones sobre los próximos pasos a seguir.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Educación: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Algunas plataformas de aprendizaje en línea utilizan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para enseñar diferentes materias. Estos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pueden proporcionar lecciones interactivas, responder preguntas y dar retroalimentación a los estudiantes.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Comercio electrónico: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Las tiendas en línea a veces utilizan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para ayudar a los clientes a encontrar los productos que buscan. El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podría hacer preguntas para entender tus preferencias y luego sugerir productos que podrían interesarte.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Banca: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Algunos bancos utilizan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chatbots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para permitir a los clientes realizar transacciones básicas, como verificar el saldo de su cuenta, transferir dinero o pagar facturas, todo ello a través de una interfaz de chat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5F080-CB0A-45D2-EF7D-A035F3FD4C19}"/>
              </a:ext>
            </a:extLst>
          </p:cNvPr>
          <p:cNvSpPr txBox="1"/>
          <p:nvPr/>
        </p:nvSpPr>
        <p:spPr>
          <a:xfrm>
            <a:off x="169512" y="3528352"/>
            <a:ext cx="620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DEFINICION DE LAS PLATAFORMAS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68F46B-1661-337D-415B-6FA38DF33BC6}"/>
              </a:ext>
            </a:extLst>
          </p:cNvPr>
          <p:cNvSpPr txBox="1"/>
          <p:nvPr/>
        </p:nvSpPr>
        <p:spPr>
          <a:xfrm>
            <a:off x="143507" y="4039138"/>
            <a:ext cx="75520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Black" panose="020B0A04020102020204" pitchFamily="34" charset="0"/>
              </a:rPr>
              <a:t>Csharp</a:t>
            </a:r>
            <a:r>
              <a:rPr lang="es-ES" dirty="0">
                <a:latin typeface="Arial Black" panose="020B0A04020102020204" pitchFamily="34" charset="0"/>
              </a:rPr>
              <a:t>, </a:t>
            </a:r>
            <a:r>
              <a:rPr lang="es-ES" dirty="0" err="1">
                <a:latin typeface="Arial Black" panose="020B0A04020102020204" pitchFamily="34" charset="0"/>
              </a:rPr>
              <a:t>.net</a:t>
            </a:r>
            <a:endParaRPr lang="es-ES" dirty="0">
              <a:latin typeface="Arial Black" panose="020B0A04020102020204" pitchFamily="34" charset="0"/>
            </a:endParaRPr>
          </a:p>
          <a:p>
            <a:endParaRPr lang="es-ES" dirty="0"/>
          </a:p>
          <a:p>
            <a:r>
              <a:rPr lang="es-ES" dirty="0" err="1">
                <a:latin typeface="Arial Black" panose="020B0A04020102020204" pitchFamily="34" charset="0"/>
              </a:rPr>
              <a:t>Postman</a:t>
            </a:r>
            <a:endParaRPr lang="es-ES" dirty="0">
              <a:latin typeface="Arial Black" panose="020B0A04020102020204" pitchFamily="34" charset="0"/>
            </a:endParaRPr>
          </a:p>
          <a:p>
            <a:endParaRPr lang="es-ES" dirty="0"/>
          </a:p>
          <a:p>
            <a:r>
              <a:rPr lang="es-ES" dirty="0">
                <a:latin typeface="Arial Black" panose="020B0A04020102020204" pitchFamily="34" charset="0"/>
              </a:rPr>
              <a:t>Meta </a:t>
            </a:r>
            <a:r>
              <a:rPr lang="es-ES" dirty="0" err="1">
                <a:latin typeface="Arial Black" panose="020B0A04020102020204" pitchFamily="34" charset="0"/>
              </a:rPr>
              <a:t>Developers</a:t>
            </a:r>
            <a:endParaRPr lang="es-ES" dirty="0">
              <a:latin typeface="Arial Black" panose="020B0A04020102020204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latin typeface="Arial Black" panose="020B0A04020102020204" pitchFamily="34" charset="0"/>
              </a:rPr>
              <a:t>Azure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7AF61A5-72FF-7F90-A8F4-FFF6136D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77" y="4039138"/>
            <a:ext cx="384721" cy="3693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BC3504-A575-0E32-DCFE-961B6D078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19" y="4041290"/>
            <a:ext cx="384721" cy="36933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7FA2D20-5A6D-81CE-4E8C-8D8D0A670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43" y="4603173"/>
            <a:ext cx="1194899" cy="36933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34DE51C-8C7F-8CBF-7F78-18B570906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37" y="5151696"/>
            <a:ext cx="1833638" cy="3693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0291B27-4364-11EB-F6D6-2C94BBF36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9320" y="5929325"/>
            <a:ext cx="786063" cy="8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7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3AEBB-1D4E-4D68-51BB-A0FB1B50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038726"/>
            <a:ext cx="10972800" cy="4780547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Csharp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.net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s-ES" b="1" dirty="0"/>
              <a:t>lenguaje de programación utilizado para implementar el </a:t>
            </a:r>
            <a:r>
              <a:rPr lang="es-ES" b="1" dirty="0" err="1"/>
              <a:t>chatbot</a:t>
            </a:r>
            <a:endParaRPr lang="es-ES" b="1" dirty="0"/>
          </a:p>
          <a:p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.net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s-ES" b="1" dirty="0"/>
              <a:t>es una opción solida para el desarrollo de </a:t>
            </a:r>
            <a:r>
              <a:rPr lang="es-ES" b="1" dirty="0" err="1"/>
              <a:t>chatbots</a:t>
            </a:r>
            <a:r>
              <a:rPr lang="es-ES" b="1" dirty="0"/>
              <a:t> debido a su flexibilidad, su amplia gama de características y su integración con otras tecnologías y plataformas. Net se integra bien con </a:t>
            </a:r>
            <a:r>
              <a:rPr lang="es-ES" b="1" dirty="0" err="1"/>
              <a:t>azure</a:t>
            </a:r>
            <a:r>
              <a:rPr lang="es-ES" b="1" dirty="0"/>
              <a:t>, la plataforma en la nube de Microsoft. Esto puede hacer que sea mas fácil desplegar y escalara provechar otros servicios</a:t>
            </a:r>
          </a:p>
          <a:p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Postman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s-ES" b="1" dirty="0"/>
              <a:t>es una herramienta muy útil para los desarrolladores de </a:t>
            </a:r>
            <a:r>
              <a:rPr lang="es-ES" b="1" dirty="0" err="1"/>
              <a:t>chatbots</a:t>
            </a:r>
            <a:r>
              <a:rPr lang="es-ES" b="1" dirty="0"/>
              <a:t>, especialmente en las etapas de desarrollo y aprueba. Aquí te presento algunas formas en las que se puede utilizar </a:t>
            </a:r>
            <a:r>
              <a:rPr lang="es-ES" b="1" dirty="0" err="1"/>
              <a:t>postman</a:t>
            </a:r>
            <a:r>
              <a:rPr lang="es-ES" b="1" dirty="0"/>
              <a:t> en el desarrollo de un </a:t>
            </a:r>
            <a:r>
              <a:rPr lang="es-ES" b="1" dirty="0" err="1"/>
              <a:t>chatbot</a:t>
            </a:r>
            <a:endParaRPr lang="es-ES" b="1" dirty="0"/>
          </a:p>
          <a:p>
            <a:endParaRPr lang="es-ES" b="1" dirty="0"/>
          </a:p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Meta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</a:rPr>
              <a:t>developers</a:t>
            </a:r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s-ES" b="1" dirty="0">
                <a:solidFill>
                  <a:schemeClr val="tx2"/>
                </a:solidFill>
              </a:rPr>
              <a:t>esta es una plataforma que permite a los desarrolladores crear chat </a:t>
            </a:r>
            <a:r>
              <a:rPr lang="es-ES" b="1" dirty="0" err="1">
                <a:solidFill>
                  <a:schemeClr val="tx2"/>
                </a:solidFill>
              </a:rPr>
              <a:t>bots</a:t>
            </a:r>
            <a:r>
              <a:rPr lang="es-ES" b="1" dirty="0">
                <a:solidFill>
                  <a:schemeClr val="tx2"/>
                </a:solidFill>
              </a:rPr>
              <a:t> para diferentes medios redes sociales. Estos </a:t>
            </a:r>
            <a:r>
              <a:rPr lang="es-ES" b="1" dirty="0" err="1">
                <a:solidFill>
                  <a:schemeClr val="tx2"/>
                </a:solidFill>
              </a:rPr>
              <a:t>bots</a:t>
            </a:r>
            <a:r>
              <a:rPr lang="es-ES" b="1" dirty="0">
                <a:solidFill>
                  <a:schemeClr val="tx2"/>
                </a:solidFill>
              </a:rPr>
              <a:t> pueden interactuar con los usuarios de manera similar a como lo harían las personas, enviando y recibiendo mensajes. Este es un canal muy popular para los </a:t>
            </a:r>
            <a:r>
              <a:rPr lang="es-ES" b="1" dirty="0" err="1">
                <a:solidFill>
                  <a:schemeClr val="tx2"/>
                </a:solidFill>
              </a:rPr>
              <a:t>chatbots</a:t>
            </a:r>
            <a:r>
              <a:rPr lang="es-ES" b="1" dirty="0">
                <a:solidFill>
                  <a:schemeClr val="tx2"/>
                </a:solidFill>
              </a:rPr>
              <a:t> debido a la gran cantidad de usuarios activos</a:t>
            </a: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Azure: </a:t>
            </a:r>
            <a:r>
              <a:rPr lang="es-ES" b="1" dirty="0">
                <a:solidFill>
                  <a:schemeClr val="tx2"/>
                </a:solidFill>
              </a:rPr>
              <a:t>proporciona una plataforma robusta y escalable para el desarrollo de </a:t>
            </a:r>
            <a:r>
              <a:rPr lang="es-ES" b="1" dirty="0" err="1">
                <a:solidFill>
                  <a:schemeClr val="tx2"/>
                </a:solidFill>
              </a:rPr>
              <a:t>chatbots</a:t>
            </a:r>
            <a:r>
              <a:rPr lang="es-ES" b="1" dirty="0">
                <a:solidFill>
                  <a:schemeClr val="tx2"/>
                </a:solidFill>
              </a:rPr>
              <a:t>, con una serie de servicios y herramientas que pueden facilitar el proceso de creación de un </a:t>
            </a:r>
            <a:r>
              <a:rPr lang="es-ES" b="1" dirty="0" err="1">
                <a:solidFill>
                  <a:schemeClr val="tx2"/>
                </a:solidFill>
              </a:rPr>
              <a:t>bot</a:t>
            </a:r>
            <a:r>
              <a:rPr lang="es-ES" b="1" dirty="0">
                <a:solidFill>
                  <a:schemeClr val="tx2"/>
                </a:solidFill>
              </a:rPr>
              <a:t> y mejorar sus capacidades</a:t>
            </a:r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4450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CCAF0-8A91-0326-E6C1-ED45172F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5835CD-F24F-262C-3927-74CC8B421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549" y="1444572"/>
            <a:ext cx="2966310" cy="3124200"/>
          </a:xfrm>
        </p:spPr>
      </p:pic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8491757-44DF-105D-AE11-C3C260041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47"/>
          <a:stretch/>
        </p:blipFill>
        <p:spPr>
          <a:xfrm>
            <a:off x="277418" y="1062182"/>
            <a:ext cx="5008880" cy="4876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54E0FB-1EAA-DABF-C34D-0454050F1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110" y="506148"/>
            <a:ext cx="3599941" cy="406262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3479CC9-BD44-B3AA-78A5-FC1CD7B578EA}"/>
              </a:ext>
            </a:extLst>
          </p:cNvPr>
          <p:cNvSpPr txBox="1"/>
          <p:nvPr/>
        </p:nvSpPr>
        <p:spPr>
          <a:xfrm>
            <a:off x="203200" y="832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DEFINICION DE LAS PLATAFORMAS</a:t>
            </a:r>
          </a:p>
        </p:txBody>
      </p:sp>
    </p:spTree>
    <p:extLst>
      <p:ext uri="{BB962C8B-B14F-4D97-AF65-F5344CB8AC3E}">
        <p14:creationId xmlns:p14="http://schemas.microsoft.com/office/powerpoint/2010/main" val="143636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BCA57-8E24-DA79-9A68-E62A703B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"/>
            <a:ext cx="12192000" cy="6736080"/>
          </a:xfrm>
        </p:spPr>
        <p:txBody>
          <a:bodyPr/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CONCLUSIONES</a:t>
            </a:r>
          </a:p>
          <a:p>
            <a:endParaRPr lang="es-ES" b="1" dirty="0"/>
          </a:p>
          <a:p>
            <a:r>
              <a:rPr lang="es-ES" b="1" dirty="0"/>
              <a:t>Eficacia en atención al cliente: </a:t>
            </a:r>
            <a:r>
              <a:rPr lang="es-ES" dirty="0"/>
              <a:t>los </a:t>
            </a:r>
            <a:r>
              <a:rPr lang="es-ES" dirty="0" err="1"/>
              <a:t>chatbots</a:t>
            </a:r>
            <a:r>
              <a:rPr lang="es-ES" dirty="0"/>
              <a:t> pueden revolucionar la forma en que las organizaciones interactúan con los clientes, proporcionado respuestas rápidas y disponibles 24/7. esto mejora la experiencia del usuario, reduce la carga de trabajo en el personal de atención al cliente y puede contribuir a retener a los clientes y a mejorar la reputación de la empresa</a:t>
            </a:r>
          </a:p>
          <a:p>
            <a:endParaRPr lang="es-ES" dirty="0"/>
          </a:p>
          <a:p>
            <a:r>
              <a:rPr lang="es-ES" b="1" dirty="0"/>
              <a:t>Implementación técnica: </a:t>
            </a:r>
            <a:r>
              <a:rPr lang="es-ES" dirty="0"/>
              <a:t>el desarrollo de un </a:t>
            </a:r>
            <a:r>
              <a:rPr lang="es-ES" dirty="0" err="1"/>
              <a:t>chatbot</a:t>
            </a:r>
            <a:r>
              <a:rPr lang="es-ES" dirty="0"/>
              <a:t> requiere una planificación cuidadosa y una comprensión solida de las tecnologías relevantes. Dependiendo de la complejidad del </a:t>
            </a:r>
            <a:r>
              <a:rPr lang="es-ES" dirty="0" err="1"/>
              <a:t>chatbot</a:t>
            </a:r>
            <a:r>
              <a:rPr lang="es-ES" dirty="0"/>
              <a:t>, esto podría incluir la programación, el aprendizaje automático, el procesamiento del lenguaje natural, la integración con APIS¨S externas y la gestión de la infraestructura en la nube. sin embargo las plataformas como Azure y los marcos de trabajo como.net pueden facilitar este proceso.</a:t>
            </a:r>
          </a:p>
          <a:p>
            <a:endParaRPr lang="es-ES" dirty="0"/>
          </a:p>
          <a:p>
            <a:r>
              <a:rPr lang="es-ES" dirty="0"/>
              <a:t>Link del </a:t>
            </a:r>
            <a:r>
              <a:rPr lang="es-ES" dirty="0" err="1"/>
              <a:t>video:https</a:t>
            </a:r>
            <a:r>
              <a:rPr lang="es-ES" dirty="0"/>
              <a:t>://drive.google.com/drive/folders/1Ecsazj9Nv3hiwyn-C4csAoq8FV79yfYA?usp=</a:t>
            </a:r>
            <a:r>
              <a:rPr lang="es-ES"/>
              <a:t>sharing</a:t>
            </a:r>
            <a:endParaRPr lang="es-ES" dirty="0"/>
          </a:p>
          <a:p>
            <a:endParaRPr lang="es-ES" b="1" dirty="0"/>
          </a:p>
          <a:p>
            <a:endParaRPr lang="es-ES" b="1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918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201</TotalTime>
  <Words>936</Words>
  <Application>Microsoft Office PowerPoint</Application>
  <PresentationFormat>Panorámica</PresentationFormat>
  <Paragraphs>63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Century Gothic (Cuerpo)</vt:lpstr>
      <vt:lpstr>Söhne</vt:lpstr>
      <vt:lpstr>Malla</vt:lpstr>
      <vt:lpstr>PROYECTO  Chat Bot</vt:lpstr>
      <vt:lpstr>Consigna chat Bot</vt:lpstr>
      <vt:lpstr>introducción</vt:lpstr>
      <vt:lpstr>Presentación de PowerPoint</vt:lpstr>
      <vt:lpstr>ANALISIS Y DISEÑO DEL SISTEMA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Chat Bot</dc:title>
  <dc:creator>joel reynaldo condori tumiri</dc:creator>
  <cp:lastModifiedBy>joel reynaldo condori tumiri</cp:lastModifiedBy>
  <cp:revision>5</cp:revision>
  <dcterms:created xsi:type="dcterms:W3CDTF">2023-06-27T03:42:22Z</dcterms:created>
  <dcterms:modified xsi:type="dcterms:W3CDTF">2023-06-27T21:17:15Z</dcterms:modified>
</cp:coreProperties>
</file>